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3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4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5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3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6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3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0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4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933">
              <a:schemeClr val="tx1"/>
            </a:gs>
            <a:gs pos="99867">
              <a:srgbClr val="CEE1F2"/>
            </a:gs>
            <a:gs pos="99734">
              <a:schemeClr val="tx1"/>
            </a:gs>
            <a:gs pos="26000">
              <a:schemeClr val="bg1"/>
            </a:gs>
            <a:gs pos="74000">
              <a:schemeClr val="bg1"/>
            </a:gs>
            <a:gs pos="100000">
              <a:schemeClr val="accent2">
                <a:lumMod val="75000"/>
              </a:schemeClr>
            </a:gs>
            <a:gs pos="42502">
              <a:schemeClr val="bg1"/>
            </a:gs>
            <a:gs pos="63000">
              <a:schemeClr val="bg1"/>
            </a:gs>
            <a:gs pos="83000">
              <a:schemeClr val="bg1"/>
            </a:gs>
            <a:gs pos="98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3A03-9F7D-4D4B-BF32-A6E238F89B9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EB270-1655-4B32-9BBA-E890EA73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7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21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eg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701089" y="1428750"/>
            <a:ext cx="2457450" cy="7143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9" y="100013"/>
            <a:ext cx="11930062" cy="66008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5493183" y="1062662"/>
            <a:ext cx="57871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420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0964" y="128587"/>
            <a:ext cx="38443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7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7200" b="1" cap="none" spc="0" dirty="0">
              <a:ln w="12700">
                <a:solidFill>
                  <a:schemeClr val="accent1"/>
                </a:solidFill>
                <a:prstDash val="solid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1863" y="1800226"/>
            <a:ext cx="66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প্রানীর বৈশিষ্ট্যগুলো লেখ।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71901" y="2717842"/>
            <a:ext cx="4760118" cy="366867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4725" y="-31775"/>
            <a:ext cx="5314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মেরুদন্ডী প্রানীর বৈশিষ্ট্য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1943" y="1312058"/>
            <a:ext cx="3838575" cy="238055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:\Documents and Settings\User\My Documents\Downloads\manWalkin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3338" y="1161149"/>
            <a:ext cx="2143125" cy="2990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C:\Documents and Settings\User\My Documents\Downloads\Dark_hen_eats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5069" y="1312058"/>
            <a:ext cx="2764631" cy="20478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00538" y="5255517"/>
            <a:ext cx="720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এদের মেরুদন্ড আছে। দেহের ভিতর কঙ্কাল থাকে।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69619" y="5506463"/>
            <a:ext cx="785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পাখনা বা দুই জোড়া পা থাকে। চোখ সরল প্রকৃতির।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0637" y="5683452"/>
            <a:ext cx="785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 ছাড়া সকল মেরুদন্ডী প্রানীর লেজ থাকে।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2" descr="C:\Documents and Settings\User\My Documents\Downloads\gillbass1.jpg"/>
          <p:cNvPicPr>
            <a:picLocks noChangeAspect="1" noChangeArrowheads="1"/>
          </p:cNvPicPr>
          <p:nvPr/>
        </p:nvPicPr>
        <p:blipFill rotWithShape="1">
          <a:blip r:embed="rId5"/>
          <a:srcRect t="11218"/>
          <a:stretch/>
        </p:blipFill>
        <p:spPr bwMode="auto">
          <a:xfrm>
            <a:off x="9129712" y="1644749"/>
            <a:ext cx="2776536" cy="17151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4605338" y="5329474"/>
            <a:ext cx="785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এরা ফুলকা বা ফুসফুসের সাহায্যে শ্বাসকার্য চালায়।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6250" y="4063989"/>
            <a:ext cx="3202782" cy="2157412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C:\Documents and Settings\User\My Documents\Downloads\Moving-picture-breathing-lungs-animated-gif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176993">
            <a:off x="1920277" y="4265423"/>
            <a:ext cx="621905" cy="1064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658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6" grpId="1"/>
      <p:bldP spid="7" grpId="0"/>
      <p:bldP spid="8" grpId="0"/>
      <p:bldP spid="8" grpId="1"/>
      <p:bldP spid="17" grpId="0"/>
      <p:bldP spid="17" grpId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4725" y="-31775"/>
            <a:ext cx="5314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8688" y="0"/>
            <a:ext cx="5314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 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87" y="1514475"/>
            <a:ext cx="654367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অমেরুদন্ডী প্রানীর ক্ষেত্রে কোনটি সঠিক?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87" y="3872895"/>
            <a:ext cx="654367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সরল প্রকৃতির চোখ থাকে-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4242" y="2403209"/>
            <a:ext cx="251460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(ক) কঙ্কাল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9325" y="2412361"/>
            <a:ext cx="27932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আকারে বড়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0907" y="3076687"/>
            <a:ext cx="2514601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আকারে ছোট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95987" y="3068516"/>
            <a:ext cx="279320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লেজ  অনুপস্থিত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5383" y="4539993"/>
            <a:ext cx="331231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(ক) মেরুদন্ডী প্রাণীর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3657" y="4561001"/>
            <a:ext cx="27932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গাছের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5383" y="5228099"/>
            <a:ext cx="3312317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অমেরুদন্ডীর প্রানীর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93657" y="5228098"/>
            <a:ext cx="279320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লতা পাতার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61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2901" y="214312"/>
            <a:ext cx="5314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675" y="1728788"/>
            <a:ext cx="11744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কোনগুলো মেরুদন্ডী আর কোনগুলো অমেরুদন্ডী প্রানী তার একটি করে নিয়ে আসবে।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3837" y="3028949"/>
            <a:ext cx="4229100" cy="302895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4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Images\Borders\flower_bord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00012"/>
            <a:ext cx="12077699" cy="661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67992" y="1381423"/>
            <a:ext cx="7141699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39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18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86224" y="152697"/>
            <a:ext cx="385762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0" cap="none" spc="0" dirty="0" smtClean="0">
                <a:ln w="38100">
                  <a:solidFill>
                    <a:schemeClr val="tx1"/>
                  </a:solidFill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b="0" cap="none" spc="0" dirty="0">
              <a:ln w="38100">
                <a:solidFill>
                  <a:schemeClr val="tx1"/>
                </a:solidFill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 flipH="1">
            <a:off x="6015037" y="1300162"/>
            <a:ext cx="171451" cy="531495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458" y="2614463"/>
            <a:ext cx="4908715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ঝরনা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pPr algn="ctr"/>
            <a:r>
              <a:rPr lang="bn-IN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রাজাপুর দরগাপাড়া উচ্চ বিদ্যালয়</a:t>
            </a:r>
          </a:p>
          <a:p>
            <a:pPr algn="ctr"/>
            <a:r>
              <a:rPr lang="bn-IN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নিয়ামতপুর, নওগাঁ </a:t>
            </a:r>
          </a:p>
          <a:p>
            <a:pPr algn="ctr"/>
            <a:r>
              <a:rPr lang="bn-IN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০১৭৩২৩৬৬১৩১</a:t>
            </a:r>
            <a:r>
              <a:rPr lang="bn-IN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Email:jharnakhatun@gmail.com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73979" y="2306686"/>
            <a:ext cx="3755983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ষষ্ঠ </a:t>
            </a:r>
            <a:endParaRPr lang="bn-IN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bn-IN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  </a:t>
            </a:r>
            <a:endParaRPr lang="bn-IN" sz="36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algn="ctr"/>
            <a:r>
              <a:rPr lang="bn-IN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 ০৭/০২/২০</a:t>
            </a:r>
            <a:endParaRPr lang="bn-IN" sz="36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1863" y="228601"/>
            <a:ext cx="5229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দেখে চিন্তা করে বলো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6700" y="1211193"/>
            <a:ext cx="2343150" cy="418623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Young bo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771902" y="1022211"/>
            <a:ext cx="2314573" cy="456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9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96296E-6 L -0.33867 -0.00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40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975" y="657225"/>
            <a:ext cx="5686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7556" y="2115622"/>
            <a:ext cx="71449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b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 ও অমেরুদন্ডী প্রানীর বৈশিষ্ট্য </a:t>
            </a:r>
            <a:endParaRPr lang="en-US" sz="4800" b="1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01503" y="105311"/>
            <a:ext cx="332803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cap="none" spc="0" dirty="0" smtClean="0">
                <a:ln w="2857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cap="none" spc="0" dirty="0">
              <a:ln w="2857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0" y="1428750"/>
            <a:ext cx="56721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6467" y="309479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অমেরুদন্ডী প্রানীর বৈশিষ্ট্য ব্যাখ্যা করতে পারবে;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6467" y="2442861"/>
            <a:ext cx="780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মেরুদন্ডী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ও অমেরুদন্ডী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প্রানী সম্পর্কে বলতে পারবে;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6687" y="3741121"/>
            <a:ext cx="9101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মেরুদন্ডী প্রানীর শ্রেণিকরণসহ বৈশিষ্ট্য ব্যাখ্যা করতে পারবে।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5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0" y="1164428"/>
            <a:ext cx="4614863" cy="417909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200000">
            <a:off x="4332683" y="946545"/>
            <a:ext cx="4179098" cy="461486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86262" y="1374662"/>
            <a:ext cx="3743326" cy="384027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86261" y="1360374"/>
            <a:ext cx="3743327" cy="3854564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7250" y="328613"/>
            <a:ext cx="10429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প্রানীর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 নেই, এদের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কঙ্কাল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থাকেনা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তাকে অমেরুদন্ডী প্রানী বলে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2118" y="4578902"/>
            <a:ext cx="1800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/>
              <a:t>মশা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522118" y="4578902"/>
            <a:ext cx="1664495" cy="764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2117" y="4578901"/>
            <a:ext cx="166449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22118" y="4578902"/>
            <a:ext cx="1800225" cy="584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72088" y="4578902"/>
            <a:ext cx="2321715" cy="5365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প্রজাপতি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0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0" y="328613"/>
            <a:ext cx="10429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প্রানীর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মেরুদন্ডী থাকে। এদের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কঙ্কাল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বলে মেরুদন্ডী প্রানী বলে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00550" y="1885950"/>
            <a:ext cx="3386138" cy="3200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15274" y="1885950"/>
            <a:ext cx="3671887" cy="247173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5788" y="1885949"/>
            <a:ext cx="3386138" cy="3200401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5788" y="5200650"/>
            <a:ext cx="3386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হাঁস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15312" y="4846707"/>
            <a:ext cx="3386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রুই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00550" y="5173384"/>
            <a:ext cx="3386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মুরগি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24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61160" y="209848"/>
            <a:ext cx="343979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8926" y="1957388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 ও অমেরুদন্ডী প্রানী বলতে কী বুঝ?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C:\Documents and Settings\User\My Documents\Downloads\manWalkin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9487" y="3009901"/>
            <a:ext cx="2143125" cy="2990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C:\Documents and Settings\User\My Documents\Downloads\Dark_hen_eat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57901" y="3438526"/>
            <a:ext cx="2438400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659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4726" y="128588"/>
            <a:ext cx="5314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অমেরুদন্ডী প্রানীর বৈশিষ্ট্য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5117" y="1614487"/>
            <a:ext cx="3471862" cy="310038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786688" y="1614487"/>
            <a:ext cx="3471862" cy="310038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57687" y="1614487"/>
            <a:ext cx="3471862" cy="310038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1048" y="5807239"/>
            <a:ext cx="682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প্রানীর কঙ্কাল থাকেনা।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2463" y="5807240"/>
            <a:ext cx="11572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এদের চোখ সরল প্রকৃতির বা একটি চোখের ভিতর অনেকগুলো চোখ থাকে।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0076" y="5807241"/>
            <a:ext cx="352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এদের লেজ নেই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71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/>
      <p:bldP spid="6" grpId="1"/>
      <p:bldP spid="13" grpId="0"/>
      <p:bldP spid="13" grpId="1"/>
      <p:bldP spid="14" grpId="0"/>
      <p:bldP spid="14" grpId="1"/>
    </p:bldLst>
  </p:timing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274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JHARNA</dc:creator>
  <cp:lastModifiedBy>DOEL</cp:lastModifiedBy>
  <cp:revision>215</cp:revision>
  <dcterms:created xsi:type="dcterms:W3CDTF">2020-02-07T12:42:44Z</dcterms:created>
  <dcterms:modified xsi:type="dcterms:W3CDTF">2020-02-21T03:05:07Z</dcterms:modified>
</cp:coreProperties>
</file>