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9" r:id="rId5"/>
    <p:sldId id="260" r:id="rId6"/>
    <p:sldId id="256" r:id="rId7"/>
    <p:sldId id="261" r:id="rId8"/>
    <p:sldId id="262" r:id="rId9"/>
    <p:sldId id="263" r:id="rId10"/>
    <p:sldId id="264" r:id="rId11"/>
    <p:sldId id="265" r:id="rId12"/>
    <p:sldId id="266" r:id="rId13"/>
    <p:sldId id="267" r:id="rId14"/>
    <p:sldId id="26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FAC4"/>
    <a:srgbClr val="5A5AE4"/>
    <a:srgbClr val="99CCFF"/>
    <a:srgbClr val="8BE1FF"/>
    <a:srgbClr val="87B6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6" d="100"/>
          <a:sy n="76" d="100"/>
        </p:scale>
        <p:origin x="-48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7C607F-95B3-4A4E-B866-FA21C13D8316}" type="datetimeFigureOut">
              <a:rPr lang="en-US" smtClean="0"/>
              <a:t>2/22/2020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D99E41-B696-4EF4-9395-EBF068584389}" type="slidenum">
              <a:rPr lang="en-US" smtClean="0"/>
              <a:t>‹#›</a:t>
            </a:fld>
            <a:endParaRPr lang="en-US"/>
          </a:p>
        </p:txBody>
      </p:sp>
    </p:spTree>
    <p:extLst>
      <p:ext uri="{BB962C8B-B14F-4D97-AF65-F5344CB8AC3E}">
        <p14:creationId xmlns:p14="http://schemas.microsoft.com/office/powerpoint/2010/main" val="3838452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7C607F-95B3-4A4E-B866-FA21C13D8316}" type="datetimeFigureOut">
              <a:rPr lang="en-US" smtClean="0"/>
              <a:t>2/22/2020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D99E41-B696-4EF4-9395-EBF068584389}" type="slidenum">
              <a:rPr lang="en-US" smtClean="0"/>
              <a:t>‹#›</a:t>
            </a:fld>
            <a:endParaRPr lang="en-US"/>
          </a:p>
        </p:txBody>
      </p:sp>
    </p:spTree>
    <p:extLst>
      <p:ext uri="{BB962C8B-B14F-4D97-AF65-F5344CB8AC3E}">
        <p14:creationId xmlns:p14="http://schemas.microsoft.com/office/powerpoint/2010/main" val="2637273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7C607F-95B3-4A4E-B866-FA21C13D8316}" type="datetimeFigureOut">
              <a:rPr lang="en-US" smtClean="0"/>
              <a:t>2/22/2020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D99E41-B696-4EF4-9395-EBF068584389}" type="slidenum">
              <a:rPr lang="en-US" smtClean="0"/>
              <a:t>‹#›</a:t>
            </a:fld>
            <a:endParaRPr lang="en-US"/>
          </a:p>
        </p:txBody>
      </p:sp>
    </p:spTree>
    <p:extLst>
      <p:ext uri="{BB962C8B-B14F-4D97-AF65-F5344CB8AC3E}">
        <p14:creationId xmlns:p14="http://schemas.microsoft.com/office/powerpoint/2010/main" val="3722472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7C607F-95B3-4A4E-B866-FA21C13D8316}" type="datetimeFigureOut">
              <a:rPr lang="en-US" smtClean="0"/>
              <a:t>2/22/2020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D99E41-B696-4EF4-9395-EBF068584389}" type="slidenum">
              <a:rPr lang="en-US" smtClean="0"/>
              <a:t>‹#›</a:t>
            </a:fld>
            <a:endParaRPr lang="en-US"/>
          </a:p>
        </p:txBody>
      </p:sp>
    </p:spTree>
    <p:extLst>
      <p:ext uri="{BB962C8B-B14F-4D97-AF65-F5344CB8AC3E}">
        <p14:creationId xmlns:p14="http://schemas.microsoft.com/office/powerpoint/2010/main" val="2058112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67C607F-95B3-4A4E-B866-FA21C13D8316}" type="datetimeFigureOut">
              <a:rPr lang="en-US" smtClean="0"/>
              <a:t>2/22/2020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D99E41-B696-4EF4-9395-EBF068584389}" type="slidenum">
              <a:rPr lang="en-US" smtClean="0"/>
              <a:t>‹#›</a:t>
            </a:fld>
            <a:endParaRPr lang="en-US"/>
          </a:p>
        </p:txBody>
      </p:sp>
    </p:spTree>
    <p:extLst>
      <p:ext uri="{BB962C8B-B14F-4D97-AF65-F5344CB8AC3E}">
        <p14:creationId xmlns:p14="http://schemas.microsoft.com/office/powerpoint/2010/main" val="524474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67C607F-95B3-4A4E-B866-FA21C13D8316}" type="datetimeFigureOut">
              <a:rPr lang="en-US" smtClean="0"/>
              <a:t>2/22/2020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D99E41-B696-4EF4-9395-EBF068584389}" type="slidenum">
              <a:rPr lang="en-US" smtClean="0"/>
              <a:t>‹#›</a:t>
            </a:fld>
            <a:endParaRPr lang="en-US"/>
          </a:p>
        </p:txBody>
      </p:sp>
    </p:spTree>
    <p:extLst>
      <p:ext uri="{BB962C8B-B14F-4D97-AF65-F5344CB8AC3E}">
        <p14:creationId xmlns:p14="http://schemas.microsoft.com/office/powerpoint/2010/main" val="2819130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7C607F-95B3-4A4E-B866-FA21C13D8316}" type="datetimeFigureOut">
              <a:rPr lang="en-US" smtClean="0"/>
              <a:t>2/22/2020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D99E41-B696-4EF4-9395-EBF068584389}" type="slidenum">
              <a:rPr lang="en-US" smtClean="0"/>
              <a:t>‹#›</a:t>
            </a:fld>
            <a:endParaRPr lang="en-US"/>
          </a:p>
        </p:txBody>
      </p:sp>
    </p:spTree>
    <p:extLst>
      <p:ext uri="{BB962C8B-B14F-4D97-AF65-F5344CB8AC3E}">
        <p14:creationId xmlns:p14="http://schemas.microsoft.com/office/powerpoint/2010/main" val="1642020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67C607F-95B3-4A4E-B866-FA21C13D8316}" type="datetimeFigureOut">
              <a:rPr lang="en-US" smtClean="0"/>
              <a:t>2/22/2020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D99E41-B696-4EF4-9395-EBF068584389}" type="slidenum">
              <a:rPr lang="en-US" smtClean="0"/>
              <a:t>‹#›</a:t>
            </a:fld>
            <a:endParaRPr lang="en-US"/>
          </a:p>
        </p:txBody>
      </p:sp>
    </p:spTree>
    <p:extLst>
      <p:ext uri="{BB962C8B-B14F-4D97-AF65-F5344CB8AC3E}">
        <p14:creationId xmlns:p14="http://schemas.microsoft.com/office/powerpoint/2010/main" val="3854516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C607F-95B3-4A4E-B866-FA21C13D8316}" type="datetimeFigureOut">
              <a:rPr lang="en-US" smtClean="0"/>
              <a:t>2/22/2020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D99E41-B696-4EF4-9395-EBF068584389}" type="slidenum">
              <a:rPr lang="en-US" smtClean="0"/>
              <a:t>‹#›</a:t>
            </a:fld>
            <a:endParaRPr lang="en-US"/>
          </a:p>
        </p:txBody>
      </p:sp>
    </p:spTree>
    <p:extLst>
      <p:ext uri="{BB962C8B-B14F-4D97-AF65-F5344CB8AC3E}">
        <p14:creationId xmlns:p14="http://schemas.microsoft.com/office/powerpoint/2010/main" val="1998014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67C607F-95B3-4A4E-B866-FA21C13D8316}" type="datetimeFigureOut">
              <a:rPr lang="en-US" smtClean="0"/>
              <a:t>2/22/2020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D99E41-B696-4EF4-9395-EBF068584389}" type="slidenum">
              <a:rPr lang="en-US" smtClean="0"/>
              <a:t>‹#›</a:t>
            </a:fld>
            <a:endParaRPr lang="en-US"/>
          </a:p>
        </p:txBody>
      </p:sp>
    </p:spTree>
    <p:extLst>
      <p:ext uri="{BB962C8B-B14F-4D97-AF65-F5344CB8AC3E}">
        <p14:creationId xmlns:p14="http://schemas.microsoft.com/office/powerpoint/2010/main" val="1524644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67C607F-95B3-4A4E-B866-FA21C13D8316}" type="datetimeFigureOut">
              <a:rPr lang="en-US" smtClean="0"/>
              <a:t>2/22/2020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D99E41-B696-4EF4-9395-EBF068584389}" type="slidenum">
              <a:rPr lang="en-US" smtClean="0"/>
              <a:t>‹#›</a:t>
            </a:fld>
            <a:endParaRPr lang="en-US"/>
          </a:p>
        </p:txBody>
      </p:sp>
    </p:spTree>
    <p:extLst>
      <p:ext uri="{BB962C8B-B14F-4D97-AF65-F5344CB8AC3E}">
        <p14:creationId xmlns:p14="http://schemas.microsoft.com/office/powerpoint/2010/main" val="2353336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7C607F-95B3-4A4E-B866-FA21C13D8316}" type="datetimeFigureOut">
              <a:rPr lang="en-US" smtClean="0"/>
              <a:t>2/22/2020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D99E41-B696-4EF4-9395-EBF068584389}" type="slidenum">
              <a:rPr lang="en-US" smtClean="0"/>
              <a:t>‹#›</a:t>
            </a:fld>
            <a:endParaRPr lang="en-US"/>
          </a:p>
        </p:txBody>
      </p:sp>
    </p:spTree>
    <p:extLst>
      <p:ext uri="{BB962C8B-B14F-4D97-AF65-F5344CB8AC3E}">
        <p14:creationId xmlns:p14="http://schemas.microsoft.com/office/powerpoint/2010/main" val="41072721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12.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951" t="1328" r="5179" b="1503"/>
          <a:stretch/>
        </p:blipFill>
        <p:spPr>
          <a:xfrm>
            <a:off x="1773380" y="955965"/>
            <a:ext cx="8613325" cy="5015344"/>
          </a:xfrm>
          <a:prstGeom prst="rect">
            <a:avLst/>
          </a:prstGeom>
          <a:ln w="228600" cap="sq" cmpd="thickThin">
            <a:solidFill>
              <a:schemeClr val="accent5">
                <a:lumMod val="50000"/>
              </a:schemeClr>
            </a:solidFill>
            <a:prstDash val="solid"/>
            <a:miter lim="800000"/>
          </a:ln>
          <a:effectLst>
            <a:glow rad="228600">
              <a:schemeClr val="accent5">
                <a:satMod val="175000"/>
                <a:alpha val="40000"/>
              </a:schemeClr>
            </a:glow>
            <a:innerShdw blurRad="76200">
              <a:srgbClr val="000000"/>
            </a:innerShdw>
          </a:effectLst>
        </p:spPr>
      </p:pic>
      <p:sp>
        <p:nvSpPr>
          <p:cNvPr id="8" name="Rectangle 7"/>
          <p:cNvSpPr/>
          <p:nvPr/>
        </p:nvSpPr>
        <p:spPr>
          <a:xfrm>
            <a:off x="3380508" y="1676401"/>
            <a:ext cx="4461166" cy="2215991"/>
          </a:xfrm>
          <a:prstGeom prst="rect">
            <a:avLst/>
          </a:prstGeom>
          <a:solidFill>
            <a:srgbClr val="8BE1FF"/>
          </a:solidFill>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bn-IN" sz="13800" b="1" dirty="0" smtClean="0">
                <a:ln w="10160">
                  <a:solidFill>
                    <a:srgbClr val="FFFF00"/>
                  </a:solidFill>
                  <a:prstDash val="solid"/>
                </a:ln>
                <a:solidFill>
                  <a:srgbClr val="7030A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স্বাগতম</a:t>
            </a:r>
            <a:endParaRPr lang="en-US" sz="13800" b="1" dirty="0">
              <a:ln w="10160">
                <a:solidFill>
                  <a:srgbClr val="FFFF00"/>
                </a:solidFill>
                <a:prstDash val="solid"/>
              </a:ln>
              <a:solidFill>
                <a:srgbClr val="7030A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82932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out)">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07958" y="461753"/>
            <a:ext cx="9384632" cy="599172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028" name="Picture 4" descr="Related imag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534444" y="785534"/>
            <a:ext cx="5331655" cy="3919488"/>
          </a:xfrm>
          <a:prstGeom prst="rect">
            <a:avLst/>
          </a:prstGeom>
          <a:solidFill>
            <a:schemeClr val="accent4">
              <a:lumMod val="20000"/>
              <a:lumOff val="80000"/>
            </a:schemeClr>
          </a:solidFill>
          <a:effectLst>
            <a:outerShdw blurRad="50800" dist="50800" dir="5400000" algn="ctr" rotWithShape="0">
              <a:schemeClr val="bg1"/>
            </a:outerShdw>
          </a:effectLst>
        </p:spPr>
      </p:pic>
      <p:sp>
        <p:nvSpPr>
          <p:cNvPr id="14" name="TextBox 13"/>
          <p:cNvSpPr txBox="1"/>
          <p:nvPr/>
        </p:nvSpPr>
        <p:spPr>
          <a:xfrm>
            <a:off x="5089354" y="4826664"/>
            <a:ext cx="2221831" cy="461665"/>
          </a:xfrm>
          <a:prstGeom prst="rect">
            <a:avLst/>
          </a:prstGeom>
          <a:solidFill>
            <a:schemeClr val="bg1"/>
          </a:solidFill>
          <a:ln w="38100">
            <a:solidFill>
              <a:srgbClr val="00B0F0"/>
            </a:solidFill>
          </a:ln>
        </p:spPr>
        <p:txBody>
          <a:bodyPr wrap="square" rtlCol="0">
            <a:spAutoFit/>
          </a:bodyPr>
          <a:lstStyle/>
          <a:p>
            <a:pPr algn="ctr"/>
            <a:r>
              <a:rPr lang="bn-IN" sz="2400" b="1" dirty="0" smtClean="0">
                <a:solidFill>
                  <a:srgbClr val="002060"/>
                </a:solidFill>
                <a:latin typeface="NikoshBAN" panose="02000000000000000000" pitchFamily="2" charset="0"/>
                <a:cs typeface="NikoshBAN" panose="02000000000000000000" pitchFamily="2" charset="0"/>
              </a:rPr>
              <a:t>এই ছবিটা কিসের?</a:t>
            </a:r>
            <a:endParaRPr lang="en-US" sz="2400" b="1" dirty="0">
              <a:solidFill>
                <a:srgbClr val="002060"/>
              </a:solidFill>
              <a:latin typeface="NikoshBAN" panose="02000000000000000000" pitchFamily="2" charset="0"/>
              <a:cs typeface="NikoshBAN" panose="02000000000000000000" pitchFamily="2" charset="0"/>
            </a:endParaRPr>
          </a:p>
        </p:txBody>
      </p:sp>
      <p:sp>
        <p:nvSpPr>
          <p:cNvPr id="15" name="TextBox 14"/>
          <p:cNvSpPr txBox="1"/>
          <p:nvPr/>
        </p:nvSpPr>
        <p:spPr>
          <a:xfrm>
            <a:off x="5089354" y="4829843"/>
            <a:ext cx="2221831" cy="646331"/>
          </a:xfrm>
          <a:prstGeom prst="rect">
            <a:avLst/>
          </a:prstGeom>
          <a:solidFill>
            <a:schemeClr val="bg1"/>
          </a:solidFill>
          <a:ln w="38100">
            <a:solidFill>
              <a:srgbClr val="58FAC4"/>
            </a:solidFill>
          </a:ln>
        </p:spPr>
        <p:txBody>
          <a:bodyPr wrap="square" rtlCol="0">
            <a:spAutoFit/>
          </a:bodyPr>
          <a:lstStyle/>
          <a:p>
            <a:pPr algn="ctr"/>
            <a:r>
              <a:rPr lang="bn-IN" sz="3600" b="1" dirty="0" smtClean="0">
                <a:ln w="9525">
                  <a:solidFill>
                    <a:schemeClr val="accent1">
                      <a:lumMod val="60000"/>
                      <a:lumOff val="40000"/>
                    </a:schemeClr>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রাউটার</a:t>
            </a:r>
            <a:endParaRPr lang="en-US" sz="2800" b="1" dirty="0">
              <a:ln w="9525">
                <a:solidFill>
                  <a:schemeClr val="accent1">
                    <a:lumMod val="60000"/>
                    <a:lumOff val="40000"/>
                  </a:schemeClr>
                </a:solidFill>
                <a:prstDash val="solid"/>
              </a:ln>
              <a:latin typeface="NikoshBAN" panose="02000000000000000000" pitchFamily="2" charset="0"/>
              <a:cs typeface="NikoshBAN" panose="02000000000000000000" pitchFamily="2" charset="0"/>
            </a:endParaRPr>
          </a:p>
        </p:txBody>
      </p:sp>
      <p:sp>
        <p:nvSpPr>
          <p:cNvPr id="16" name="TextBox 15"/>
          <p:cNvSpPr txBox="1"/>
          <p:nvPr/>
        </p:nvSpPr>
        <p:spPr>
          <a:xfrm>
            <a:off x="3133512" y="4829843"/>
            <a:ext cx="6133514" cy="646331"/>
          </a:xfrm>
          <a:prstGeom prst="rect">
            <a:avLst/>
          </a:prstGeom>
          <a:solidFill>
            <a:schemeClr val="tx1"/>
          </a:solidFill>
          <a:ln w="38100">
            <a:solidFill>
              <a:schemeClr val="bg1"/>
            </a:solidFill>
          </a:ln>
        </p:spPr>
        <p:txBody>
          <a:bodyPr wrap="square" rtlCol="0">
            <a:spAutoFit/>
          </a:bodyPr>
          <a:lstStyle/>
          <a:p>
            <a:pPr algn="ctr"/>
            <a:r>
              <a:rPr lang="bn-IN" sz="3600" b="1" dirty="0" smtClean="0">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রাউটার</a:t>
            </a:r>
            <a:r>
              <a:rPr lang="bn-IN" sz="3600" b="1" dirty="0">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3600" b="1" dirty="0" smtClean="0">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শব্দটি কোন শব্দ থেকে সৃষ্টি হলো?</a:t>
            </a:r>
            <a:endParaRPr lang="en-US" sz="2800" b="1" dirty="0">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7" name="TextBox 16"/>
          <p:cNvSpPr txBox="1"/>
          <p:nvPr/>
        </p:nvSpPr>
        <p:spPr>
          <a:xfrm>
            <a:off x="2669000" y="4826664"/>
            <a:ext cx="7062537" cy="954107"/>
          </a:xfrm>
          <a:prstGeom prst="rect">
            <a:avLst/>
          </a:prstGeom>
          <a:solidFill>
            <a:schemeClr val="bg1"/>
          </a:solidFill>
          <a:ln w="38100">
            <a:solidFill>
              <a:schemeClr val="bg1"/>
            </a:solidFill>
          </a:ln>
        </p:spPr>
        <p:txBody>
          <a:bodyPr wrap="square" rtlCol="0">
            <a:spAutoFit/>
          </a:bodyPr>
          <a:lstStyle/>
          <a:p>
            <a:pPr algn="ctr"/>
            <a:r>
              <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Router</a:t>
            </a:r>
            <a:r>
              <a:rPr lang="bn-IN"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শব্দটি </a:t>
            </a:r>
            <a:r>
              <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Route </a:t>
            </a:r>
            <a:r>
              <a:rPr lang="en-US" sz="28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শব্দ</a:t>
            </a:r>
            <a:r>
              <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থেকে</a:t>
            </a:r>
            <a:r>
              <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এসেছে</a:t>
            </a:r>
            <a:r>
              <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এটি</a:t>
            </a:r>
            <a:r>
              <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একটি</a:t>
            </a:r>
            <a:r>
              <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গুরুত্বপূর্ণ</a:t>
            </a:r>
            <a:r>
              <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যন্ত্র</a:t>
            </a:r>
            <a:r>
              <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যা</a:t>
            </a:r>
            <a:r>
              <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হার্ডওয়ার</a:t>
            </a:r>
            <a:r>
              <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ও </a:t>
            </a:r>
            <a:r>
              <a:rPr lang="en-US" sz="28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সফটওয়্যারের</a:t>
            </a:r>
            <a:r>
              <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সমন্বয়ে</a:t>
            </a:r>
            <a:r>
              <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তৈরী</a:t>
            </a:r>
            <a:r>
              <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en-US" sz="2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155614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box(out)">
                                      <p:cBhvr>
                                        <p:cTn id="7" dur="20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0-#ppt_w/2"/>
                                          </p:val>
                                        </p:tav>
                                        <p:tav tm="100000">
                                          <p:val>
                                            <p:strVal val="#ppt_x"/>
                                          </p:val>
                                        </p:tav>
                                      </p:tavLst>
                                    </p:anim>
                                    <p:anim calcmode="lin" valueType="num">
                                      <p:cBhvr additive="base">
                                        <p:cTn id="13"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arn(inVertical)">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044471" y="460384"/>
            <a:ext cx="10080460" cy="5771745"/>
          </a:xfrm>
          <a:prstGeom prst="rect">
            <a:avLst/>
          </a:prstGeom>
        </p:spPr>
      </p:pic>
      <p:sp>
        <p:nvSpPr>
          <p:cNvPr id="17" name="TextBox 16"/>
          <p:cNvSpPr txBox="1"/>
          <p:nvPr/>
        </p:nvSpPr>
        <p:spPr>
          <a:xfrm>
            <a:off x="9031738" y="3669383"/>
            <a:ext cx="962526" cy="400110"/>
          </a:xfrm>
          <a:prstGeom prst="rect">
            <a:avLst/>
          </a:prstGeom>
          <a:noFill/>
        </p:spPr>
        <p:txBody>
          <a:bodyPr wrap="square" rtlCol="0">
            <a:spAutoFit/>
          </a:bodyPr>
          <a:lstStyle/>
          <a:p>
            <a:r>
              <a:rPr lang="en-US" sz="2000" dirty="0" err="1" smtClean="0">
                <a:solidFill>
                  <a:schemeClr val="bg1"/>
                </a:solidFill>
                <a:latin typeface="NikoshBAN" panose="02000000000000000000" pitchFamily="2" charset="0"/>
                <a:cs typeface="NikoshBAN" panose="02000000000000000000" pitchFamily="2" charset="0"/>
              </a:rPr>
              <a:t>অস্ট্রেলিয়া</a:t>
            </a:r>
            <a:endParaRPr lang="en-US" sz="2000" dirty="0">
              <a:solidFill>
                <a:schemeClr val="bg1"/>
              </a:solidFill>
              <a:latin typeface="NikoshBAN" panose="02000000000000000000" pitchFamily="2" charset="0"/>
              <a:cs typeface="NikoshBAN" panose="02000000000000000000" pitchFamily="2" charset="0"/>
            </a:endParaRPr>
          </a:p>
        </p:txBody>
      </p:sp>
      <p:grpSp>
        <p:nvGrpSpPr>
          <p:cNvPr id="29" name="Group 28"/>
          <p:cNvGrpSpPr/>
          <p:nvPr/>
        </p:nvGrpSpPr>
        <p:grpSpPr>
          <a:xfrm>
            <a:off x="1922291" y="594058"/>
            <a:ext cx="8222217" cy="4627647"/>
            <a:chOff x="1922291" y="594058"/>
            <a:chExt cx="8222217" cy="4627647"/>
          </a:xfrm>
        </p:grpSpPr>
        <p:grpSp>
          <p:nvGrpSpPr>
            <p:cNvPr id="11" name="Group 10"/>
            <p:cNvGrpSpPr/>
            <p:nvPr/>
          </p:nvGrpSpPr>
          <p:grpSpPr>
            <a:xfrm>
              <a:off x="1922291" y="594058"/>
              <a:ext cx="8205048" cy="4627647"/>
              <a:chOff x="1922291" y="882816"/>
              <a:chExt cx="8205048" cy="4627647"/>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2291" y="882816"/>
                <a:ext cx="8205048" cy="4627647"/>
              </a:xfrm>
              <a:prstGeom prst="rect">
                <a:avLst/>
              </a:prstGeom>
            </p:spPr>
          </p:pic>
          <p:sp>
            <p:nvSpPr>
              <p:cNvPr id="10" name="TextBox 9"/>
              <p:cNvSpPr txBox="1"/>
              <p:nvPr/>
            </p:nvSpPr>
            <p:spPr>
              <a:xfrm>
                <a:off x="2173738" y="3361044"/>
                <a:ext cx="963254" cy="400110"/>
              </a:xfrm>
              <a:prstGeom prst="rect">
                <a:avLst/>
              </a:prstGeom>
              <a:noFill/>
            </p:spPr>
            <p:txBody>
              <a:bodyPr wrap="square" rtlCol="0">
                <a:spAutoFit/>
              </a:bodyPr>
              <a:lstStyle/>
              <a:p>
                <a:r>
                  <a:rPr lang="bn-IN" sz="2000" dirty="0" smtClean="0">
                    <a:solidFill>
                      <a:schemeClr val="bg1"/>
                    </a:solidFill>
                    <a:latin typeface="NikoshBAN" panose="02000000000000000000" pitchFamily="2" charset="0"/>
                    <a:cs typeface="NikoshBAN" panose="02000000000000000000" pitchFamily="2" charset="0"/>
                  </a:rPr>
                  <a:t>বাংলাদেশ</a:t>
                </a:r>
                <a:endParaRPr lang="en-US" sz="2000" dirty="0">
                  <a:solidFill>
                    <a:schemeClr val="bg1"/>
                  </a:solidFill>
                  <a:latin typeface="NikoshBAN" panose="02000000000000000000" pitchFamily="2" charset="0"/>
                  <a:cs typeface="NikoshBAN" panose="02000000000000000000" pitchFamily="2" charset="0"/>
                </a:endParaRPr>
              </a:p>
            </p:txBody>
          </p:sp>
        </p:grpSp>
        <p:sp>
          <p:nvSpPr>
            <p:cNvPr id="28" name="TextBox 27"/>
            <p:cNvSpPr txBox="1"/>
            <p:nvPr/>
          </p:nvSpPr>
          <p:spPr>
            <a:xfrm>
              <a:off x="9181254" y="3803057"/>
              <a:ext cx="963254" cy="400110"/>
            </a:xfrm>
            <a:prstGeom prst="rect">
              <a:avLst/>
            </a:prstGeom>
            <a:noFill/>
          </p:spPr>
          <p:txBody>
            <a:bodyPr wrap="square" rtlCol="0">
              <a:spAutoFit/>
            </a:bodyPr>
            <a:lstStyle/>
            <a:p>
              <a:r>
                <a:rPr lang="bn-IN" sz="2000" dirty="0" smtClean="0">
                  <a:solidFill>
                    <a:schemeClr val="bg1"/>
                  </a:solidFill>
                  <a:latin typeface="NikoshBAN" panose="02000000000000000000" pitchFamily="2" charset="0"/>
                  <a:cs typeface="NikoshBAN" panose="02000000000000000000" pitchFamily="2" charset="0"/>
                </a:rPr>
                <a:t>অস্ট্রেলিয়া</a:t>
              </a:r>
              <a:endParaRPr lang="en-US" sz="2000" dirty="0">
                <a:solidFill>
                  <a:schemeClr val="bg1"/>
                </a:solidFill>
                <a:latin typeface="NikoshBAN" panose="02000000000000000000" pitchFamily="2" charset="0"/>
                <a:cs typeface="NikoshBAN" panose="02000000000000000000" pitchFamily="2" charset="0"/>
              </a:endParaRPr>
            </a:p>
          </p:txBody>
        </p:sp>
      </p:grpSp>
      <p:sp>
        <p:nvSpPr>
          <p:cNvPr id="30" name="Rounded Rectangle 29"/>
          <p:cNvSpPr/>
          <p:nvPr/>
        </p:nvSpPr>
        <p:spPr>
          <a:xfrm>
            <a:off x="4287001" y="5230961"/>
            <a:ext cx="3726780" cy="456744"/>
          </a:xfrm>
          <a:prstGeom prst="roundRect">
            <a:avLst/>
          </a:prstGeom>
          <a:solidFill>
            <a:schemeClr val="tx1"/>
          </a:solidFill>
          <a:ln w="38100">
            <a:solidFill>
              <a:srgbClr val="58FAC4"/>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bn-IN" sz="2800" b="1" dirty="0" smtClean="0">
                <a:solidFill>
                  <a:schemeClr val="bg1"/>
                </a:solidFill>
                <a:latin typeface="NikoshBAN" panose="02000000000000000000" pitchFamily="2" charset="0"/>
                <a:cs typeface="NikoshBAN" panose="02000000000000000000" pitchFamily="2" charset="0"/>
              </a:rPr>
              <a:t>রাউটার কি কাজে ব্যবহৃত হয়?</a:t>
            </a:r>
            <a:endParaRPr lang="en-US" sz="2800" b="1" dirty="0">
              <a:solidFill>
                <a:schemeClr val="bg1"/>
              </a:solidFill>
              <a:latin typeface="NikoshBAN" panose="02000000000000000000" pitchFamily="2" charset="0"/>
              <a:cs typeface="NikoshBAN" panose="02000000000000000000" pitchFamily="2" charset="0"/>
            </a:endParaRPr>
          </a:p>
        </p:txBody>
      </p:sp>
      <p:sp>
        <p:nvSpPr>
          <p:cNvPr id="31" name="Rounded Rectangle 30"/>
          <p:cNvSpPr/>
          <p:nvPr/>
        </p:nvSpPr>
        <p:spPr>
          <a:xfrm>
            <a:off x="1774901" y="5260870"/>
            <a:ext cx="8434138" cy="866189"/>
          </a:xfrm>
          <a:prstGeom prst="roundRect">
            <a:avLst/>
          </a:prstGeom>
          <a:solidFill>
            <a:schemeClr val="bg1"/>
          </a:solidFill>
          <a:ln w="38100">
            <a:solidFill>
              <a:srgbClr val="58FAC4"/>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bn-IN" sz="2800" b="1" dirty="0" smtClean="0">
                <a:solidFill>
                  <a:schemeClr val="tx1"/>
                </a:solidFill>
                <a:latin typeface="NikoshBAN" panose="02000000000000000000" pitchFamily="2" charset="0"/>
                <a:cs typeface="NikoshBAN" panose="02000000000000000000" pitchFamily="2" charset="0"/>
              </a:rPr>
              <a:t>ইন্টারনেট অসংখ্য নেটওয়ার্কের সমন্বয়ে তৈরী। একই প্রোটোকলের অধীনে কার্যরত দুটি নেটওয়ার্ককে সংযুক্ত করার জন্য রাউটার ব্যবহৃত হয়।</a:t>
            </a:r>
            <a:endParaRPr lang="en-US" sz="2800" b="1" dirty="0">
              <a:solidFill>
                <a:schemeClr val="tx1"/>
              </a:solidFill>
              <a:latin typeface="NikoshBAN" panose="02000000000000000000" pitchFamily="2" charset="0"/>
              <a:cs typeface="NikoshBAN" panose="02000000000000000000" pitchFamily="2" charset="0"/>
            </a:endParaRPr>
          </a:p>
        </p:txBody>
      </p:sp>
      <p:sp>
        <p:nvSpPr>
          <p:cNvPr id="32" name="Rounded Rectangle 31"/>
          <p:cNvSpPr/>
          <p:nvPr/>
        </p:nvSpPr>
        <p:spPr>
          <a:xfrm>
            <a:off x="1807746" y="5260870"/>
            <a:ext cx="8434138" cy="866189"/>
          </a:xfrm>
          <a:prstGeom prst="roundRect">
            <a:avLst/>
          </a:prstGeom>
          <a:solidFill>
            <a:schemeClr val="tx1"/>
          </a:solidFill>
          <a:ln w="38100">
            <a:solidFill>
              <a:srgbClr val="58FAC4"/>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bn-IN" sz="3200" b="1" dirty="0" smtClean="0">
                <a:solidFill>
                  <a:schemeClr val="bg1"/>
                </a:solidFill>
                <a:latin typeface="NikoshBAN" panose="02000000000000000000" pitchFamily="2" charset="0"/>
                <a:cs typeface="NikoshBAN" panose="02000000000000000000" pitchFamily="2" charset="0"/>
              </a:rPr>
              <a:t>রাউটারের প্রধান কাজ কি?</a:t>
            </a:r>
            <a:endParaRPr lang="en-US" sz="3200" b="1" dirty="0">
              <a:solidFill>
                <a:schemeClr val="bg1"/>
              </a:solidFill>
              <a:latin typeface="NikoshBAN" panose="02000000000000000000" pitchFamily="2" charset="0"/>
              <a:cs typeface="NikoshBAN" panose="02000000000000000000" pitchFamily="2" charset="0"/>
            </a:endParaRPr>
          </a:p>
        </p:txBody>
      </p:sp>
      <p:sp>
        <p:nvSpPr>
          <p:cNvPr id="33" name="Rounded Rectangle 32"/>
          <p:cNvSpPr/>
          <p:nvPr/>
        </p:nvSpPr>
        <p:spPr>
          <a:xfrm>
            <a:off x="1071789" y="4946006"/>
            <a:ext cx="10080460" cy="1335304"/>
          </a:xfrm>
          <a:prstGeom prst="roundRect">
            <a:avLst/>
          </a:prstGeom>
          <a:solidFill>
            <a:schemeClr val="bg1"/>
          </a:solidFill>
          <a:ln w="38100">
            <a:solidFill>
              <a:srgbClr val="58FAC4"/>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bn-IN" sz="2800" b="1" dirty="0" smtClean="0">
                <a:solidFill>
                  <a:srgbClr val="002060"/>
                </a:solidFill>
                <a:latin typeface="NikoshBAN" panose="02000000000000000000" pitchFamily="2" charset="0"/>
                <a:cs typeface="NikoshBAN" panose="02000000000000000000" pitchFamily="2" charset="0"/>
              </a:rPr>
              <a:t>রাউটারের প্রধান কাজ ডেটা বা উপাত্তকে পথ নির্দেশনা দেয়া। ধরে নেই অস্ট্রেলিয়ায় অবস্থিত কোনো বন্ধুকে ই-মেইলের মাধ্যমে তুমি একটি ছবি পাঠাতে চাও, ছবিটি কয়েকটি ডাটা প্যাকেটে বিভক্ত হয়ে ইন্টারনেটের মাধ্যমে বন্ধুর কম্পিউটারে পৌঁছে যাবে।</a:t>
            </a:r>
            <a:endParaRPr lang="en-US" sz="2800" b="1" dirty="0">
              <a:solidFill>
                <a:srgbClr val="002060"/>
              </a:solidFill>
              <a:latin typeface="NikoshBAN" panose="02000000000000000000" pitchFamily="2" charset="0"/>
              <a:cs typeface="NikoshBAN" panose="02000000000000000000" pitchFamily="2" charset="0"/>
            </a:endParaRPr>
          </a:p>
        </p:txBody>
      </p:sp>
      <p:sp>
        <p:nvSpPr>
          <p:cNvPr id="34" name="Rounded Rectangle 33"/>
          <p:cNvSpPr/>
          <p:nvPr/>
        </p:nvSpPr>
        <p:spPr>
          <a:xfrm>
            <a:off x="1110161" y="4972839"/>
            <a:ext cx="10080460" cy="1335304"/>
          </a:xfrm>
          <a:prstGeom prst="roundRect">
            <a:avLst/>
          </a:prstGeom>
          <a:solidFill>
            <a:schemeClr val="tx1"/>
          </a:solidFill>
          <a:ln w="38100">
            <a:solidFill>
              <a:srgbClr val="58FAC4"/>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bn-IN" sz="2800" b="1" dirty="0" smtClean="0">
                <a:solidFill>
                  <a:schemeClr val="bg1"/>
                </a:solidFill>
                <a:latin typeface="NikoshBAN" panose="02000000000000000000" pitchFamily="2" charset="0"/>
                <a:cs typeface="NikoshBAN" panose="02000000000000000000" pitchFamily="2" charset="0"/>
              </a:rPr>
              <a:t>রাউটারের কাজ করার পদ্ধতিটা কী?</a:t>
            </a:r>
            <a:endParaRPr lang="en-US" sz="2800" b="1" dirty="0">
              <a:solidFill>
                <a:schemeClr val="bg1"/>
              </a:solidFill>
              <a:latin typeface="NikoshBAN" panose="02000000000000000000" pitchFamily="2" charset="0"/>
              <a:cs typeface="NikoshBAN" panose="02000000000000000000" pitchFamily="2" charset="0"/>
            </a:endParaRPr>
          </a:p>
        </p:txBody>
      </p:sp>
      <p:sp>
        <p:nvSpPr>
          <p:cNvPr id="35" name="Rounded Rectangle 34"/>
          <p:cNvSpPr/>
          <p:nvPr/>
        </p:nvSpPr>
        <p:spPr>
          <a:xfrm>
            <a:off x="1082843" y="4629255"/>
            <a:ext cx="10080460" cy="1660156"/>
          </a:xfrm>
          <a:prstGeom prst="roundRect">
            <a:avLst/>
          </a:prstGeom>
          <a:solidFill>
            <a:schemeClr val="accent4">
              <a:lumMod val="20000"/>
              <a:lumOff val="80000"/>
            </a:schemeClr>
          </a:solidFill>
          <a:ln w="38100">
            <a:solidFill>
              <a:srgbClr val="58FAC4"/>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bn-IN" sz="2800" b="1" dirty="0" smtClean="0">
                <a:solidFill>
                  <a:schemeClr val="tx1"/>
                </a:solidFill>
                <a:latin typeface="NikoshBAN" panose="02000000000000000000" pitchFamily="2" charset="0"/>
                <a:cs typeface="NikoshBAN" panose="02000000000000000000" pitchFamily="2" charset="0"/>
              </a:rPr>
              <a:t>ডেটা প্যাকেটে সাধারণত ঠিকানা থাকে। ইন্টারনেট সারা বিশ্বে জালের মত ছড়িয়ে আছে, তাই ডাটা প্যাকেট বিভিন্ন পথে গন্তব্য পৌঁছাতে পারে। একটি ডাটা প্যাকেট কোনো একটি কম্পিউটারে পৌঁছালে পরবর্তী কোন পথে অগ্রসর হলে এটি সহজে এবং দ্রুত গন্তব্যে পৌছাবে তার পথ নির্দেশ দেয় রাউটার।</a:t>
            </a:r>
            <a:r>
              <a:rPr lang="bn-IN" sz="2800" b="1" dirty="0" smtClean="0">
                <a:solidFill>
                  <a:schemeClr val="bg1"/>
                </a:solidFill>
                <a:latin typeface="NikoshBAN" panose="02000000000000000000" pitchFamily="2" charset="0"/>
                <a:cs typeface="NikoshBAN" panose="02000000000000000000" pitchFamily="2" charset="0"/>
              </a:rPr>
              <a:t>?</a:t>
            </a:r>
            <a:endParaRPr lang="en-US" sz="2800" b="1"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45462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ox(out)">
                                      <p:cBhvr>
                                        <p:cTn id="12" dur="20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0">
                                            <p:bg/>
                                          </p:spTgt>
                                        </p:tgtEl>
                                        <p:attrNameLst>
                                          <p:attrName>style.visibility</p:attrName>
                                        </p:attrNameLst>
                                      </p:cBhvr>
                                      <p:to>
                                        <p:strVal val="visible"/>
                                      </p:to>
                                    </p:set>
                                    <p:animEffect transition="in" filter="wipe(left)">
                                      <p:cBhvr>
                                        <p:cTn id="17" dur="500"/>
                                        <p:tgtEl>
                                          <p:spTgt spid="30">
                                            <p:bg/>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0">
                                            <p:txEl>
                                              <p:pRg st="0" end="0"/>
                                            </p:txEl>
                                          </p:spTgt>
                                        </p:tgtEl>
                                        <p:attrNameLst>
                                          <p:attrName>style.visibility</p:attrName>
                                        </p:attrNameLst>
                                      </p:cBhvr>
                                      <p:to>
                                        <p:strVal val="visible"/>
                                      </p:to>
                                    </p:set>
                                    <p:animEffect transition="in" filter="wipe(left)">
                                      <p:cBhvr>
                                        <p:cTn id="22" dur="500"/>
                                        <p:tgtEl>
                                          <p:spTgt spid="3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1">
                                            <p:bg/>
                                          </p:spTgt>
                                        </p:tgtEl>
                                        <p:attrNameLst>
                                          <p:attrName>style.visibility</p:attrName>
                                        </p:attrNameLst>
                                      </p:cBhvr>
                                      <p:to>
                                        <p:strVal val="visible"/>
                                      </p:to>
                                    </p:set>
                                    <p:animEffect transition="in" filter="wipe(left)">
                                      <p:cBhvr>
                                        <p:cTn id="27" dur="500"/>
                                        <p:tgtEl>
                                          <p:spTgt spid="31">
                                            <p:bg/>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1">
                                            <p:txEl>
                                              <p:pRg st="0" end="0"/>
                                            </p:txEl>
                                          </p:spTgt>
                                        </p:tgtEl>
                                        <p:attrNameLst>
                                          <p:attrName>style.visibility</p:attrName>
                                        </p:attrNameLst>
                                      </p:cBhvr>
                                      <p:to>
                                        <p:strVal val="visible"/>
                                      </p:to>
                                    </p:set>
                                    <p:animEffect transition="in" filter="wipe(left)">
                                      <p:cBhvr>
                                        <p:cTn id="32" dur="500"/>
                                        <p:tgtEl>
                                          <p:spTgt spid="31">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2">
                                            <p:bg/>
                                          </p:spTgt>
                                        </p:tgtEl>
                                        <p:attrNameLst>
                                          <p:attrName>style.visibility</p:attrName>
                                        </p:attrNameLst>
                                      </p:cBhvr>
                                      <p:to>
                                        <p:strVal val="visible"/>
                                      </p:to>
                                    </p:set>
                                    <p:animEffect transition="in" filter="wipe(left)">
                                      <p:cBhvr>
                                        <p:cTn id="37" dur="500"/>
                                        <p:tgtEl>
                                          <p:spTgt spid="32">
                                            <p:bg/>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32" fill="hold" grpId="0" nodeType="clickEffect">
                                  <p:stCondLst>
                                    <p:cond delay="0"/>
                                  </p:stCondLst>
                                  <p:childTnLst>
                                    <p:set>
                                      <p:cBhvr>
                                        <p:cTn id="41" dur="1" fill="hold">
                                          <p:stCondLst>
                                            <p:cond delay="0"/>
                                          </p:stCondLst>
                                        </p:cTn>
                                        <p:tgtEl>
                                          <p:spTgt spid="32">
                                            <p:txEl>
                                              <p:pRg st="0" end="0"/>
                                            </p:txEl>
                                          </p:spTgt>
                                        </p:tgtEl>
                                        <p:attrNameLst>
                                          <p:attrName>style.visibility</p:attrName>
                                        </p:attrNameLst>
                                      </p:cBhvr>
                                      <p:to>
                                        <p:strVal val="visible"/>
                                      </p:to>
                                    </p:set>
                                    <p:animEffect transition="in" filter="circle(out)">
                                      <p:cBhvr>
                                        <p:cTn id="42" dur="2000"/>
                                        <p:tgtEl>
                                          <p:spTgt spid="32">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3">
                                            <p:bg/>
                                          </p:spTgt>
                                        </p:tgtEl>
                                        <p:attrNameLst>
                                          <p:attrName>style.visibility</p:attrName>
                                        </p:attrNameLst>
                                      </p:cBhvr>
                                      <p:to>
                                        <p:strVal val="visible"/>
                                      </p:to>
                                    </p:set>
                                    <p:animEffect transition="in" filter="wipe(left)">
                                      <p:cBhvr>
                                        <p:cTn id="47" dur="500"/>
                                        <p:tgtEl>
                                          <p:spTgt spid="33">
                                            <p:bg/>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32" fill="hold" grpId="0" nodeType="clickEffect">
                                  <p:stCondLst>
                                    <p:cond delay="0"/>
                                  </p:stCondLst>
                                  <p:childTnLst>
                                    <p:set>
                                      <p:cBhvr>
                                        <p:cTn id="51" dur="1" fill="hold">
                                          <p:stCondLst>
                                            <p:cond delay="0"/>
                                          </p:stCondLst>
                                        </p:cTn>
                                        <p:tgtEl>
                                          <p:spTgt spid="33">
                                            <p:txEl>
                                              <p:pRg st="0" end="0"/>
                                            </p:txEl>
                                          </p:spTgt>
                                        </p:tgtEl>
                                        <p:attrNameLst>
                                          <p:attrName>style.visibility</p:attrName>
                                        </p:attrNameLst>
                                      </p:cBhvr>
                                      <p:to>
                                        <p:strVal val="visible"/>
                                      </p:to>
                                    </p:set>
                                    <p:animEffect transition="in" filter="circle(out)">
                                      <p:cBhvr>
                                        <p:cTn id="52" dur="2000"/>
                                        <p:tgtEl>
                                          <p:spTgt spid="33">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4">
                                            <p:bg/>
                                          </p:spTgt>
                                        </p:tgtEl>
                                        <p:attrNameLst>
                                          <p:attrName>style.visibility</p:attrName>
                                        </p:attrNameLst>
                                      </p:cBhvr>
                                      <p:to>
                                        <p:strVal val="visible"/>
                                      </p:to>
                                    </p:set>
                                    <p:animEffect transition="in" filter="wipe(left)">
                                      <p:cBhvr>
                                        <p:cTn id="57" dur="500"/>
                                        <p:tgtEl>
                                          <p:spTgt spid="34">
                                            <p:bg/>
                                          </p:spTgt>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32" fill="hold" grpId="0" nodeType="clickEffect">
                                  <p:stCondLst>
                                    <p:cond delay="0"/>
                                  </p:stCondLst>
                                  <p:childTnLst>
                                    <p:set>
                                      <p:cBhvr>
                                        <p:cTn id="61" dur="1" fill="hold">
                                          <p:stCondLst>
                                            <p:cond delay="0"/>
                                          </p:stCondLst>
                                        </p:cTn>
                                        <p:tgtEl>
                                          <p:spTgt spid="34">
                                            <p:txEl>
                                              <p:pRg st="0" end="0"/>
                                            </p:txEl>
                                          </p:spTgt>
                                        </p:tgtEl>
                                        <p:attrNameLst>
                                          <p:attrName>style.visibility</p:attrName>
                                        </p:attrNameLst>
                                      </p:cBhvr>
                                      <p:to>
                                        <p:strVal val="visible"/>
                                      </p:to>
                                    </p:set>
                                    <p:animEffect transition="in" filter="circle(out)">
                                      <p:cBhvr>
                                        <p:cTn id="62" dur="2000"/>
                                        <p:tgtEl>
                                          <p:spTgt spid="34">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37" fill="hold" grpId="0" nodeType="click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barn(outVertical)">
                                      <p:cBhvr>
                                        <p:cTn id="6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animBg="1"/>
      <p:bldP spid="31" grpId="0" build="p" animBg="1"/>
      <p:bldP spid="32" grpId="0" build="p" animBg="1"/>
      <p:bldP spid="33" grpId="0" build="p" animBg="1"/>
      <p:bldP spid="34" grpId="0" build="p"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07958" y="461753"/>
            <a:ext cx="9384632" cy="599172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2050" name="Picture 2" descr="Image result for group work 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885364" y="842213"/>
            <a:ext cx="4897689" cy="367326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589971" y="842213"/>
            <a:ext cx="1496630" cy="523220"/>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2800" b="1" dirty="0" smtClean="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দলীয় কাজ</a:t>
            </a:r>
            <a:endParaRPr lang="en-US" sz="2800" b="1" dirty="0">
              <a:ln w="11430"/>
              <a:solidFill>
                <a:schemeClr val="tx1"/>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11" name="TextBox 10"/>
          <p:cNvSpPr txBox="1"/>
          <p:nvPr/>
        </p:nvSpPr>
        <p:spPr>
          <a:xfrm>
            <a:off x="8936519" y="1523236"/>
            <a:ext cx="1591112" cy="461665"/>
          </a:xfrm>
          <a:prstGeom prst="rect">
            <a:avLst/>
          </a:prstGeom>
          <a:solidFill>
            <a:schemeClr val="bg1"/>
          </a:solidFill>
        </p:spPr>
        <p:style>
          <a:lnRef idx="3">
            <a:schemeClr val="lt1"/>
          </a:lnRef>
          <a:fillRef idx="1">
            <a:schemeClr val="dk1"/>
          </a:fillRef>
          <a:effectRef idx="1">
            <a:schemeClr val="dk1"/>
          </a:effectRef>
          <a:fontRef idx="minor">
            <a:schemeClr val="lt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IN" sz="2400" b="1" dirty="0" smtClean="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সময় – ৫ মিঃ</a:t>
            </a:r>
            <a:endParaRPr lang="en-US" sz="2400" b="1" dirty="0">
              <a:ln w="11430"/>
              <a:solidFill>
                <a:schemeClr val="tx1"/>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12" name="TextBox 11"/>
          <p:cNvSpPr txBox="1"/>
          <p:nvPr/>
        </p:nvSpPr>
        <p:spPr>
          <a:xfrm>
            <a:off x="2745115" y="4797941"/>
            <a:ext cx="7261694" cy="70788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IN" sz="4000" b="1" spc="50" dirty="0" smtClean="0">
                <a:ln w="11430"/>
                <a:solidFill>
                  <a:schemeClr val="tx2">
                    <a:lumMod val="25000"/>
                  </a:schemeClr>
                </a:solidFill>
                <a:effectLst>
                  <a:outerShdw blurRad="76200" dist="50800" dir="5400000" algn="tl" rotWithShape="0">
                    <a:srgbClr val="000000">
                      <a:alpha val="65000"/>
                    </a:srgbClr>
                  </a:outerShdw>
                </a:effectLst>
                <a:latin typeface="NikoshBAN" pitchFamily="2" charset="0"/>
                <a:cs typeface="NikoshBAN" pitchFamily="2" charset="0"/>
              </a:rPr>
              <a:t>১। রাউটারের কাজ করার পদ্ধতি ব্যাখ্যা কর।</a:t>
            </a:r>
            <a:endParaRPr lang="en-US" sz="3600" b="1" spc="50" dirty="0">
              <a:ln w="11430"/>
              <a:solidFill>
                <a:schemeClr val="tx2">
                  <a:lumMod val="25000"/>
                </a:schemeClr>
              </a:solidFill>
              <a:effectLst>
                <a:outerShdw blurRad="76200" dist="50800" dir="5400000" algn="tl" rotWithShape="0">
                  <a:srgbClr val="000000">
                    <a:alpha val="65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387635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0-#ppt_w/2"/>
                                          </p:val>
                                        </p:tav>
                                        <p:tav tm="100000">
                                          <p:val>
                                            <p:strVal val="#ppt_x"/>
                                          </p:val>
                                        </p:tav>
                                      </p:tavLst>
                                    </p:anim>
                                    <p:anim calcmode="lin" valueType="num">
                                      <p:cBhvr additive="base">
                                        <p:cTn id="8" dur="500" fill="hold"/>
                                        <p:tgtEl>
                                          <p:spTgt spid="20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80">
                                          <p:stCondLst>
                                            <p:cond delay="0"/>
                                          </p:stCondLst>
                                        </p:cTn>
                                        <p:tgtEl>
                                          <p:spTgt spid="11"/>
                                        </p:tgtEl>
                                      </p:cBhvr>
                                    </p:animEffect>
                                    <p:anim calcmode="lin" valueType="num">
                                      <p:cBhvr>
                                        <p:cTn id="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4" dur="26">
                                          <p:stCondLst>
                                            <p:cond delay="650"/>
                                          </p:stCondLst>
                                        </p:cTn>
                                        <p:tgtEl>
                                          <p:spTgt spid="11"/>
                                        </p:tgtEl>
                                      </p:cBhvr>
                                      <p:to x="100000" y="60000"/>
                                    </p:animScale>
                                    <p:animScale>
                                      <p:cBhvr>
                                        <p:cTn id="25" dur="166" decel="50000">
                                          <p:stCondLst>
                                            <p:cond delay="676"/>
                                          </p:stCondLst>
                                        </p:cTn>
                                        <p:tgtEl>
                                          <p:spTgt spid="11"/>
                                        </p:tgtEl>
                                      </p:cBhvr>
                                      <p:to x="100000" y="100000"/>
                                    </p:animScale>
                                    <p:animScale>
                                      <p:cBhvr>
                                        <p:cTn id="26" dur="26">
                                          <p:stCondLst>
                                            <p:cond delay="1312"/>
                                          </p:stCondLst>
                                        </p:cTn>
                                        <p:tgtEl>
                                          <p:spTgt spid="11"/>
                                        </p:tgtEl>
                                      </p:cBhvr>
                                      <p:to x="100000" y="80000"/>
                                    </p:animScale>
                                    <p:animScale>
                                      <p:cBhvr>
                                        <p:cTn id="27" dur="166" decel="50000">
                                          <p:stCondLst>
                                            <p:cond delay="1338"/>
                                          </p:stCondLst>
                                        </p:cTn>
                                        <p:tgtEl>
                                          <p:spTgt spid="11"/>
                                        </p:tgtEl>
                                      </p:cBhvr>
                                      <p:to x="100000" y="100000"/>
                                    </p:animScale>
                                    <p:animScale>
                                      <p:cBhvr>
                                        <p:cTn id="28" dur="26">
                                          <p:stCondLst>
                                            <p:cond delay="1642"/>
                                          </p:stCondLst>
                                        </p:cTn>
                                        <p:tgtEl>
                                          <p:spTgt spid="11"/>
                                        </p:tgtEl>
                                      </p:cBhvr>
                                      <p:to x="100000" y="90000"/>
                                    </p:animScale>
                                    <p:animScale>
                                      <p:cBhvr>
                                        <p:cTn id="29" dur="166" decel="50000">
                                          <p:stCondLst>
                                            <p:cond delay="1668"/>
                                          </p:stCondLst>
                                        </p:cTn>
                                        <p:tgtEl>
                                          <p:spTgt spid="11"/>
                                        </p:tgtEl>
                                      </p:cBhvr>
                                      <p:to x="100000" y="100000"/>
                                    </p:animScale>
                                    <p:animScale>
                                      <p:cBhvr>
                                        <p:cTn id="30" dur="26">
                                          <p:stCondLst>
                                            <p:cond delay="1808"/>
                                          </p:stCondLst>
                                        </p:cTn>
                                        <p:tgtEl>
                                          <p:spTgt spid="11"/>
                                        </p:tgtEl>
                                      </p:cBhvr>
                                      <p:to x="100000" y="95000"/>
                                    </p:animScale>
                                    <p:animScale>
                                      <p:cBhvr>
                                        <p:cTn id="31" dur="166" decel="50000">
                                          <p:stCondLst>
                                            <p:cond delay="1834"/>
                                          </p:stCondLst>
                                        </p:cTn>
                                        <p:tgtEl>
                                          <p:spTgt spid="11"/>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41" presetClass="entr" presetSubtype="0" fill="hold" grpId="0" nodeType="clickEffect">
                                  <p:stCondLst>
                                    <p:cond delay="0"/>
                                  </p:stCondLst>
                                  <p:iterate type="lt">
                                    <p:tmPct val="10000"/>
                                  </p:iterate>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12"/>
                                        </p:tgtEl>
                                        <p:attrNameLst>
                                          <p:attrName>ppt_y</p:attrName>
                                        </p:attrNameLst>
                                      </p:cBhvr>
                                      <p:tavLst>
                                        <p:tav tm="0">
                                          <p:val>
                                            <p:strVal val="#ppt_y"/>
                                          </p:val>
                                        </p:tav>
                                        <p:tav tm="100000">
                                          <p:val>
                                            <p:strVal val="#ppt_y"/>
                                          </p:val>
                                        </p:tav>
                                      </p:tavLst>
                                    </p:anim>
                                    <p:anim calcmode="lin" valueType="num">
                                      <p:cBhvr>
                                        <p:cTn id="38"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21445" y="988972"/>
            <a:ext cx="7880685" cy="4535905"/>
          </a:xfrm>
          <a:prstGeom prst="rect">
            <a:avLst/>
          </a:prstGeom>
          <a:solidFill>
            <a:srgbClr val="00FFCC"/>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801221" y="1161826"/>
            <a:ext cx="2847838" cy="851654"/>
          </a:xfrm>
          <a:prstGeom prst="rect">
            <a:avLst/>
          </a:prstGeom>
          <a:ln w="88900" cap="sq" cmpd="thickThin">
            <a:solidFill>
              <a:srgbClr val="000000"/>
            </a:solidFill>
            <a:prstDash val="solid"/>
            <a:miter lim="800000"/>
          </a:ln>
          <a:effectLst>
            <a:innerShdw blurRad="76200">
              <a:srgbClr val="000000"/>
            </a:innerShdw>
          </a:effectLst>
        </p:spPr>
      </p:pic>
      <p:grpSp>
        <p:nvGrpSpPr>
          <p:cNvPr id="6" name="Group 5"/>
          <p:cNvGrpSpPr/>
          <p:nvPr/>
        </p:nvGrpSpPr>
        <p:grpSpPr>
          <a:xfrm>
            <a:off x="7784327" y="1161826"/>
            <a:ext cx="2323404" cy="1909782"/>
            <a:chOff x="3352800" y="762000"/>
            <a:chExt cx="3581400" cy="3017520"/>
          </a:xfrm>
        </p:grpSpPr>
        <p:pic>
          <p:nvPicPr>
            <p:cNvPr id="7" name="Picture 6" descr="home-icon.jpg"/>
            <p:cNvPicPr>
              <a:picLocks noChangeAspect="1"/>
            </p:cNvPicPr>
            <p:nvPr/>
          </p:nvPicPr>
          <p:blipFill>
            <a:blip r:embed="rId3">
              <a:biLevel thresh="50000"/>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3352800" y="762000"/>
              <a:ext cx="3581400" cy="2865120"/>
            </a:xfrm>
            <a:prstGeom prst="ellipse">
              <a:avLst/>
            </a:prstGeom>
            <a:ln w="34925">
              <a:solidFill>
                <a:schemeClr val="tx1"/>
              </a:solidFill>
            </a:ln>
            <a:effectLst>
              <a:softEdge rad="112500"/>
            </a:effectLst>
          </p:spPr>
        </p:pic>
        <p:sp>
          <p:nvSpPr>
            <p:cNvPr id="8" name="Oval 7"/>
            <p:cNvSpPr/>
            <p:nvPr/>
          </p:nvSpPr>
          <p:spPr>
            <a:xfrm>
              <a:off x="3581400" y="762000"/>
              <a:ext cx="3352800" cy="3017520"/>
            </a:xfrm>
            <a:prstGeom prst="ellipse">
              <a:avLst/>
            </a:prstGeom>
            <a:no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2624103" y="3601624"/>
            <a:ext cx="7475367" cy="1200329"/>
          </a:xfrm>
          <a:prstGeom prst="rect">
            <a:avLst/>
          </a:prstGeom>
          <a:solidFill>
            <a:schemeClr val="tx1"/>
          </a:solidFill>
        </p:spPr>
        <p:txBody>
          <a:bodyPr wrap="square" rtlCol="0">
            <a:spAutoFit/>
          </a:bodyPr>
          <a:lstStyle/>
          <a:p>
            <a:r>
              <a:rPr lang="bn-IN" sz="3600" b="1" i="1" dirty="0" smtClean="0">
                <a:ln w="0"/>
                <a:solidFill>
                  <a:schemeClr val="bg1"/>
                </a:solidFill>
                <a:effectLst>
                  <a:outerShdw blurRad="38100" dist="19050" dir="2700000" algn="tl" rotWithShape="0">
                    <a:schemeClr val="dk1">
                      <a:alpha val="40000"/>
                    </a:schemeClr>
                  </a:outerShdw>
                </a:effectLst>
                <a:latin typeface="NikoshBAN" pitchFamily="2" charset="0"/>
                <a:cs typeface="NikoshBAN" pitchFamily="2" charset="0"/>
              </a:rPr>
              <a:t>১। হাব, সুইচ এবং রাউটারের মধ্যে দুটি  করে পার্থক্য</a:t>
            </a:r>
          </a:p>
          <a:p>
            <a:r>
              <a:rPr lang="bn-IN" sz="3600" b="1" i="1" dirty="0">
                <a:ln w="0"/>
                <a:solidFill>
                  <a:schemeClr val="bg1"/>
                </a:solidFill>
                <a:effectLst>
                  <a:outerShdw blurRad="38100" dist="19050" dir="2700000" algn="tl" rotWithShape="0">
                    <a:schemeClr val="dk1">
                      <a:alpha val="40000"/>
                    </a:schemeClr>
                  </a:outerShdw>
                </a:effectLst>
                <a:latin typeface="NikoshBAN" pitchFamily="2" charset="0"/>
                <a:cs typeface="NikoshBAN" pitchFamily="2" charset="0"/>
              </a:rPr>
              <a:t> </a:t>
            </a:r>
            <a:r>
              <a:rPr lang="bn-IN" sz="3600" b="1" i="1" dirty="0" smtClean="0">
                <a:ln w="0"/>
                <a:solidFill>
                  <a:schemeClr val="bg1"/>
                </a:solidFill>
                <a:effectLst>
                  <a:outerShdw blurRad="38100" dist="19050" dir="2700000" algn="tl" rotWithShape="0">
                    <a:schemeClr val="dk1">
                      <a:alpha val="40000"/>
                    </a:schemeClr>
                  </a:outerShdw>
                </a:effectLst>
                <a:latin typeface="NikoshBAN" pitchFamily="2" charset="0"/>
                <a:cs typeface="NikoshBAN" pitchFamily="2" charset="0"/>
              </a:rPr>
              <a:t>   লিখ।</a:t>
            </a:r>
            <a:endParaRPr lang="en-US" sz="3200" b="1" i="1" dirty="0">
              <a:ln w="0"/>
              <a:solidFill>
                <a:schemeClr val="bg1"/>
              </a:solidFill>
              <a:effectLst>
                <a:outerShdw blurRad="38100" dist="19050" dir="2700000" algn="tl" rotWithShape="0">
                  <a:schemeClr val="dk1">
                    <a:alpha val="40000"/>
                  </a:schemeClr>
                </a:outerShdw>
              </a:effectLst>
              <a:latin typeface="NikoshBAN" pitchFamily="2" charset="0"/>
              <a:cs typeface="NikoshBAN" pitchFamily="2" charset="0"/>
            </a:endParaRPr>
          </a:p>
        </p:txBody>
      </p:sp>
    </p:spTree>
    <p:extLst>
      <p:ext uri="{BB962C8B-B14F-4D97-AF65-F5344CB8AC3E}">
        <p14:creationId xmlns:p14="http://schemas.microsoft.com/office/powerpoint/2010/main" val="2431200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9"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0-#ppt_w/2"/>
                                          </p:val>
                                        </p:tav>
                                        <p:tav tm="100000">
                                          <p:val>
                                            <p:strVal val="#ppt_x"/>
                                          </p:val>
                                        </p:tav>
                                      </p:tavLst>
                                    </p:anim>
                                    <p:anim calcmode="lin" valueType="num">
                                      <p:cBhvr additive="base">
                                        <p:cTn id="15"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1" presetClass="entr" presetSubtype="0" fill="hold" grpId="0" nodeType="clickEffect">
                                  <p:stCondLst>
                                    <p:cond delay="0"/>
                                  </p:stCondLst>
                                  <p:iterate type="lt">
                                    <p:tmPct val="10000"/>
                                  </p:iterate>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9"/>
                                        </p:tgtEl>
                                        <p:attrNameLst>
                                          <p:attrName>ppt_y</p:attrName>
                                        </p:attrNameLst>
                                      </p:cBhvr>
                                      <p:tavLst>
                                        <p:tav tm="0">
                                          <p:val>
                                            <p:strVal val="#ppt_y"/>
                                          </p:val>
                                        </p:tav>
                                        <p:tav tm="100000">
                                          <p:val>
                                            <p:strVal val="#ppt_y"/>
                                          </p:val>
                                        </p:tav>
                                      </p:tavLst>
                                    </p:anim>
                                    <p:anim calcmode="lin" valueType="num">
                                      <p:cBhvr>
                                        <p:cTn id="22"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482438" y="720437"/>
            <a:ext cx="9407236" cy="5386279"/>
          </a:xfrm>
          <a:prstGeom prst="rect">
            <a:avLst/>
          </a:prstGeom>
        </p:spPr>
      </p:pic>
      <p:pic>
        <p:nvPicPr>
          <p:cNvPr id="5" name="Picture 2"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3243" y="908411"/>
            <a:ext cx="6905625" cy="3810000"/>
          </a:xfrm>
          <a:prstGeom prst="rect">
            <a:avLst/>
          </a:prstGeom>
          <a:noFill/>
          <a:ln w="76200">
            <a:solidFill>
              <a:srgbClr val="00B0F0"/>
            </a:solidFill>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651426" y="4812399"/>
            <a:ext cx="9069257" cy="1200329"/>
          </a:xfrm>
          <a:prstGeom prst="rect">
            <a:avLst/>
          </a:prstGeom>
          <a:ln w="76200">
            <a:solidFill>
              <a:srgbClr val="C0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bn-IN" sz="3600" dirty="0" smtClean="0">
                <a:ln w="0"/>
                <a:solidFill>
                  <a:schemeClr val="tx1"/>
                </a:solidFill>
                <a:effectLst>
                  <a:reflection blurRad="6350" stA="53000" endA="300" endPos="35500" dir="5400000" sy="-90000" algn="bl" rotWithShape="0"/>
                </a:effectLst>
                <a:latin typeface="NikoshBAN" panose="02000000000000000000" pitchFamily="2" charset="0"/>
                <a:cs typeface="NikoshBAN" panose="02000000000000000000" pitchFamily="2" charset="0"/>
              </a:rPr>
              <a:t>এসো ২০২০ </a:t>
            </a:r>
            <a:r>
              <a:rPr lang="bn-IN" sz="3600" dirty="0">
                <a:ln w="0"/>
                <a:solidFill>
                  <a:schemeClr val="tx1"/>
                </a:solidFill>
                <a:effectLst>
                  <a:reflection blurRad="6350" stA="53000" endA="300" endPos="35500" dir="5400000" sy="-90000" algn="bl" rotWithShape="0"/>
                </a:effectLst>
                <a:latin typeface="NikoshBAN" panose="02000000000000000000" pitchFamily="2" charset="0"/>
                <a:cs typeface="NikoshBAN" panose="02000000000000000000" pitchFamily="2" charset="0"/>
              </a:rPr>
              <a:t>সাল বঙ্গবন্ধুর </a:t>
            </a:r>
            <a:r>
              <a:rPr lang="bn-IN" sz="3600" dirty="0" smtClean="0">
                <a:ln w="0"/>
                <a:solidFill>
                  <a:schemeClr val="tx1"/>
                </a:solidFill>
                <a:effectLst>
                  <a:reflection blurRad="6350" stA="53000" endA="300" endPos="35500" dir="5400000" sy="-90000" algn="bl" rotWithShape="0"/>
                </a:effectLst>
                <a:latin typeface="NikoshBAN" panose="02000000000000000000" pitchFamily="2" charset="0"/>
                <a:cs typeface="NikoshBAN" panose="02000000000000000000" pitchFamily="2" charset="0"/>
              </a:rPr>
              <a:t>জন্মশত বার্ষিকী উপলক্ষে </a:t>
            </a:r>
            <a:r>
              <a:rPr lang="bn-IN" sz="3600" b="1" dirty="0" smtClean="0">
                <a:ln w="0"/>
                <a:solidFill>
                  <a:srgbClr val="FF0000"/>
                </a:solidFill>
                <a:effectLst>
                  <a:reflection blurRad="6350" stA="53000" endA="300" endPos="35500" dir="5400000" sy="-90000" algn="bl" rotWithShape="0"/>
                </a:effectLst>
                <a:latin typeface="NikoshBAN" panose="02000000000000000000" pitchFamily="2" charset="0"/>
                <a:cs typeface="NikoshBAN" panose="02000000000000000000" pitchFamily="2" charset="0"/>
              </a:rPr>
              <a:t>মুজিব </a:t>
            </a:r>
            <a:r>
              <a:rPr lang="bn-IN" sz="3600" b="1" dirty="0">
                <a:ln w="0"/>
                <a:solidFill>
                  <a:srgbClr val="FF0000"/>
                </a:solidFill>
                <a:effectLst>
                  <a:reflection blurRad="6350" stA="53000" endA="300" endPos="35500" dir="5400000" sy="-90000" algn="bl" rotWithShape="0"/>
                </a:effectLst>
                <a:latin typeface="NikoshBAN" panose="02000000000000000000" pitchFamily="2" charset="0"/>
                <a:cs typeface="NikoshBAN" panose="02000000000000000000" pitchFamily="2" charset="0"/>
              </a:rPr>
              <a:t>বর্ষে </a:t>
            </a:r>
            <a:r>
              <a:rPr lang="bn-IN" sz="3600" dirty="0" smtClean="0">
                <a:ln w="0"/>
                <a:solidFill>
                  <a:schemeClr val="tx1"/>
                </a:solidFill>
                <a:effectLst>
                  <a:reflection blurRad="6350" stA="53000" endA="300" endPos="35500" dir="5400000" sy="-90000" algn="bl" rotWithShape="0"/>
                </a:effectLst>
                <a:latin typeface="NikoshBAN" panose="02000000000000000000" pitchFamily="2" charset="0"/>
                <a:cs typeface="NikoshBAN" panose="02000000000000000000" pitchFamily="2" charset="0"/>
              </a:rPr>
              <a:t>বঙ্গবন্ধুর সোনার বাংলা গড়তে দৃপ্ত শপথ নেই।</a:t>
            </a:r>
            <a:endParaRPr lang="en-US" sz="3600" dirty="0">
              <a:ln w="0"/>
              <a:solidFill>
                <a:schemeClr val="tx1"/>
              </a:solidFill>
              <a:effectLst>
                <a:reflection blurRad="6350" stA="53000" endA="300" endPos="35500" dir="5400000" sy="-90000" algn="bl" rotWithShape="0"/>
              </a:effectLst>
              <a:latin typeface="NikoshBAN" panose="02000000000000000000" pitchFamily="2" charset="0"/>
              <a:cs typeface="NikoshBAN" panose="02000000000000000000" pitchFamily="2" charset="0"/>
            </a:endParaRPr>
          </a:p>
        </p:txBody>
      </p:sp>
      <p:sp>
        <p:nvSpPr>
          <p:cNvPr id="7" name="TextBox 6"/>
          <p:cNvSpPr txBox="1"/>
          <p:nvPr/>
        </p:nvSpPr>
        <p:spPr>
          <a:xfrm>
            <a:off x="1651425" y="4812398"/>
            <a:ext cx="9069257" cy="1200329"/>
          </a:xfrm>
          <a:prstGeom prst="rect">
            <a:avLst/>
          </a:prstGeom>
          <a:solidFill>
            <a:schemeClr val="tx1"/>
          </a:solidFill>
          <a:ln w="57150">
            <a:solidFill>
              <a:srgbClr val="FFC000"/>
            </a:solidFill>
          </a:ln>
        </p:spPr>
        <p:txBody>
          <a:bodyPr wrap="square" rtlCol="0">
            <a:spAutoFit/>
          </a:bodyPr>
          <a:lstStyle/>
          <a:p>
            <a:pPr algn="ctr"/>
            <a:r>
              <a:rPr lang="bn-BD" sz="7200" dirty="0" smtClean="0">
                <a:solidFill>
                  <a:schemeClr val="bg1"/>
                </a:solidFill>
                <a:latin typeface="NikoshBAN" pitchFamily="2" charset="0"/>
                <a:cs typeface="NikoshBAN" pitchFamily="2" charset="0"/>
              </a:rPr>
              <a:t>আল্লাহ হাফেজ</a:t>
            </a:r>
            <a:endParaRPr lang="en-US" sz="7200" dirty="0">
              <a:solidFill>
                <a:schemeClr val="bg1"/>
              </a:solidFill>
              <a:latin typeface="NikoshBAN" pitchFamily="2" charset="0"/>
              <a:cs typeface="NikoshBAN" pitchFamily="2" charset="0"/>
            </a:endParaRPr>
          </a:p>
        </p:txBody>
      </p:sp>
    </p:spTree>
    <p:extLst>
      <p:ext uri="{BB962C8B-B14F-4D97-AF65-F5344CB8AC3E}">
        <p14:creationId xmlns:p14="http://schemas.microsoft.com/office/powerpoint/2010/main" val="483900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500" fill="hold"/>
                                        <p:tgtEl>
                                          <p:spTgt spid="5"/>
                                        </p:tgtEl>
                                        <p:attrNameLst>
                                          <p:attrName>ppt_w</p:attrName>
                                        </p:attrNameLst>
                                      </p:cBhvr>
                                      <p:tavLst>
                                        <p:tav tm="0">
                                          <p:val>
                                            <p:fltVal val="0"/>
                                          </p:val>
                                        </p:tav>
                                        <p:tav tm="100000">
                                          <p:val>
                                            <p:strVal val="#ppt_w"/>
                                          </p:val>
                                        </p:tav>
                                      </p:tavLst>
                                    </p:anim>
                                    <p:anim calcmode="lin" valueType="num">
                                      <p:cBhvr>
                                        <p:cTn id="13" dur="1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50" presetClass="entr" presetSubtype="0" decel="10000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strVal val="#ppt_w+.3"/>
                                          </p:val>
                                        </p:tav>
                                        <p:tav tm="100000">
                                          <p:val>
                                            <p:strVal val="#ppt_w"/>
                                          </p:val>
                                        </p:tav>
                                      </p:tavLst>
                                    </p:anim>
                                    <p:anim calcmode="lin" valueType="num">
                                      <p:cBhvr>
                                        <p:cTn id="24" dur="1000" fill="hold"/>
                                        <p:tgtEl>
                                          <p:spTgt spid="7"/>
                                        </p:tgtEl>
                                        <p:attrNameLst>
                                          <p:attrName>ppt_h</p:attrName>
                                        </p:attrNameLst>
                                      </p:cBhvr>
                                      <p:tavLst>
                                        <p:tav tm="0">
                                          <p:val>
                                            <p:strVal val="#ppt_h"/>
                                          </p:val>
                                        </p:tav>
                                        <p:tav tm="100000">
                                          <p:val>
                                            <p:strVal val="#ppt_h"/>
                                          </p:val>
                                        </p:tav>
                                      </p:tavLst>
                                    </p:anim>
                                    <p:animEffect transition="in" filter="fade">
                                      <p:cBhvr>
                                        <p:cTn id="2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482438" y="720437"/>
            <a:ext cx="9407236" cy="5386279"/>
          </a:xfrm>
          <a:prstGeom prst="rect">
            <a:avLst/>
          </a:prstGeom>
        </p:spPr>
      </p:pic>
      <p:sp>
        <p:nvSpPr>
          <p:cNvPr id="5" name="Rounded Rectangle 4"/>
          <p:cNvSpPr/>
          <p:nvPr/>
        </p:nvSpPr>
        <p:spPr>
          <a:xfrm>
            <a:off x="4964141" y="390502"/>
            <a:ext cx="2443829" cy="783193"/>
          </a:xfrm>
          <a:prstGeom prst="roundRect">
            <a:avLst/>
          </a:prstGeom>
        </p:spPr>
        <p:style>
          <a:lnRef idx="0">
            <a:scrgbClr r="0" g="0" b="0"/>
          </a:lnRef>
          <a:fillRef idx="1003">
            <a:schemeClr val="lt2"/>
          </a:fillRef>
          <a:effectRef idx="0">
            <a:scrgbClr r="0" g="0" b="0"/>
          </a:effectRef>
          <a:fontRef idx="major"/>
        </p:style>
        <p:txBody>
          <a:bodyPr wrap="square" lIns="91440" tIns="45720" rIns="91440" bIns="45720">
            <a:spAutoFit/>
          </a:bodyPr>
          <a:lstStyle/>
          <a:p>
            <a:pPr algn="ctr"/>
            <a:r>
              <a:rPr lang="en-US" sz="4000" b="1" cap="none" spc="50" dirty="0" err="1" smtClean="0">
                <a:ln w="0">
                  <a:solidFill>
                    <a:srgbClr val="002060"/>
                  </a:solidFill>
                </a:ln>
                <a:solidFill>
                  <a:srgbClr val="FFC000"/>
                </a:solidFill>
                <a:effectLst>
                  <a:innerShdw blurRad="63500" dist="50800" dir="13500000">
                    <a:srgbClr val="000000">
                      <a:alpha val="50000"/>
                    </a:srgbClr>
                  </a:innerShdw>
                </a:effectLst>
              </a:rPr>
              <a:t>পরিচিতি</a:t>
            </a:r>
            <a:endParaRPr lang="en-US" sz="4000" b="1" cap="none" spc="50" dirty="0">
              <a:ln w="0">
                <a:solidFill>
                  <a:srgbClr val="002060"/>
                </a:solidFill>
              </a:ln>
              <a:solidFill>
                <a:srgbClr val="FFC000"/>
              </a:solidFill>
              <a:effectLst>
                <a:innerShdw blurRad="63500" dist="50800" dir="13500000">
                  <a:srgbClr val="000000">
                    <a:alpha val="50000"/>
                  </a:srgbClr>
                </a:innerShdw>
              </a:effectLst>
            </a:endParaRPr>
          </a:p>
        </p:txBody>
      </p:sp>
      <p:sp>
        <p:nvSpPr>
          <p:cNvPr id="6" name="Rounded Rectangle 5"/>
          <p:cNvSpPr/>
          <p:nvPr/>
        </p:nvSpPr>
        <p:spPr>
          <a:xfrm>
            <a:off x="2624013" y="2123069"/>
            <a:ext cx="3291875" cy="3122023"/>
          </a:xfrm>
          <a:prstGeom prst="roundRect">
            <a:avLst/>
          </a:prstGeom>
          <a:solidFill>
            <a:schemeClr val="accent4">
              <a:lumMod val="20000"/>
              <a:lumOff val="80000"/>
              <a:alpha val="58039"/>
            </a:schemeClr>
          </a:solidFill>
          <a:ln w="57150"/>
        </p:spPr>
        <p:style>
          <a:lnRef idx="1">
            <a:schemeClr val="accent3"/>
          </a:lnRef>
          <a:fillRef idx="2">
            <a:schemeClr val="accent3"/>
          </a:fillRef>
          <a:effectRef idx="1">
            <a:schemeClr val="accent3"/>
          </a:effectRef>
          <a:fontRef idx="minor">
            <a:schemeClr val="dk1"/>
          </a:fontRef>
        </p:style>
        <p:txBody>
          <a:bodyPr rtlCol="0" anchor="ctr"/>
          <a:lstStyle/>
          <a:p>
            <a:pPr algn="ctr"/>
            <a:endParaRPr lang="bn-IN" dirty="0" smtClean="0"/>
          </a:p>
          <a:p>
            <a:pPr algn="ctr"/>
            <a:endParaRPr lang="bn-IN" dirty="0"/>
          </a:p>
          <a:p>
            <a:pPr algn="ctr"/>
            <a:endParaRPr lang="bn-IN" dirty="0" smtClean="0"/>
          </a:p>
          <a:p>
            <a:pPr algn="ctr"/>
            <a:endParaRPr lang="bn-IN" b="1" dirty="0">
              <a:solidFill>
                <a:schemeClr val="accent2">
                  <a:lumMod val="50000"/>
                </a:schemeClr>
              </a:solidFill>
            </a:endParaRPr>
          </a:p>
          <a:p>
            <a:pPr algn="ctr"/>
            <a:r>
              <a:rPr lang="bn-IN" sz="2000" b="1" dirty="0" smtClean="0">
                <a:solidFill>
                  <a:schemeClr val="accent2">
                    <a:lumMod val="50000"/>
                  </a:schemeClr>
                </a:solidFill>
              </a:rPr>
              <a:t>মোঃ </a:t>
            </a:r>
            <a:r>
              <a:rPr lang="en-US" sz="2000" b="1" dirty="0" err="1" smtClean="0">
                <a:solidFill>
                  <a:schemeClr val="accent2">
                    <a:lumMod val="50000"/>
                  </a:schemeClr>
                </a:solidFill>
              </a:rPr>
              <a:t>আব্দুর</a:t>
            </a:r>
            <a:r>
              <a:rPr lang="en-US" sz="2000" b="1" dirty="0" smtClean="0">
                <a:solidFill>
                  <a:schemeClr val="accent2">
                    <a:lumMod val="50000"/>
                  </a:schemeClr>
                </a:solidFill>
              </a:rPr>
              <a:t> </a:t>
            </a:r>
            <a:r>
              <a:rPr lang="en-US" sz="2000" b="1" dirty="0" err="1" smtClean="0">
                <a:solidFill>
                  <a:schemeClr val="accent2">
                    <a:lumMod val="50000"/>
                  </a:schemeClr>
                </a:solidFill>
              </a:rPr>
              <a:t>রউফ</a:t>
            </a:r>
            <a:endParaRPr lang="bn-IN" sz="2000" b="1" dirty="0" smtClean="0">
              <a:solidFill>
                <a:schemeClr val="accent2">
                  <a:lumMod val="50000"/>
                </a:schemeClr>
              </a:solidFill>
            </a:endParaRPr>
          </a:p>
          <a:p>
            <a:pPr algn="ctr"/>
            <a:r>
              <a:rPr lang="en-US" dirty="0" err="1" smtClean="0">
                <a:solidFill>
                  <a:srgbClr val="002060"/>
                </a:solidFill>
              </a:rPr>
              <a:t>প্রভাষক</a:t>
            </a:r>
            <a:r>
              <a:rPr lang="en-US" dirty="0" smtClean="0">
                <a:solidFill>
                  <a:srgbClr val="002060"/>
                </a:solidFill>
              </a:rPr>
              <a:t>(</a:t>
            </a:r>
            <a:r>
              <a:rPr lang="en-US" dirty="0" err="1" smtClean="0">
                <a:solidFill>
                  <a:srgbClr val="002060"/>
                </a:solidFill>
              </a:rPr>
              <a:t>ইংরেজি</a:t>
            </a:r>
            <a:r>
              <a:rPr lang="en-US" dirty="0" smtClean="0">
                <a:solidFill>
                  <a:srgbClr val="002060"/>
                </a:solidFill>
              </a:rPr>
              <a:t>)</a:t>
            </a:r>
            <a:endParaRPr lang="bn-IN" dirty="0" smtClean="0">
              <a:solidFill>
                <a:srgbClr val="002060"/>
              </a:solidFill>
            </a:endParaRPr>
          </a:p>
          <a:p>
            <a:pPr algn="ctr"/>
            <a:r>
              <a:rPr lang="en-US" dirty="0" err="1" smtClean="0">
                <a:solidFill>
                  <a:srgbClr val="002060"/>
                </a:solidFill>
              </a:rPr>
              <a:t>খলনা</a:t>
            </a:r>
            <a:r>
              <a:rPr lang="en-US" dirty="0" smtClean="0">
                <a:solidFill>
                  <a:srgbClr val="002060"/>
                </a:solidFill>
              </a:rPr>
              <a:t> </a:t>
            </a:r>
            <a:r>
              <a:rPr lang="en-US" dirty="0" err="1" smtClean="0">
                <a:solidFill>
                  <a:srgbClr val="002060"/>
                </a:solidFill>
              </a:rPr>
              <a:t>ইসঃ</a:t>
            </a:r>
            <a:r>
              <a:rPr lang="en-US" dirty="0" smtClean="0">
                <a:solidFill>
                  <a:srgbClr val="002060"/>
                </a:solidFill>
              </a:rPr>
              <a:t> </a:t>
            </a:r>
            <a:r>
              <a:rPr lang="en-US" dirty="0" err="1" smtClean="0">
                <a:solidFill>
                  <a:srgbClr val="002060"/>
                </a:solidFill>
              </a:rPr>
              <a:t>ফাজিল</a:t>
            </a:r>
            <a:r>
              <a:rPr lang="en-US" dirty="0" smtClean="0">
                <a:solidFill>
                  <a:srgbClr val="002060"/>
                </a:solidFill>
              </a:rPr>
              <a:t> </a:t>
            </a:r>
            <a:r>
              <a:rPr lang="en-US" dirty="0" err="1" smtClean="0">
                <a:solidFill>
                  <a:srgbClr val="002060"/>
                </a:solidFill>
              </a:rPr>
              <a:t>মাদ্রাসা</a:t>
            </a:r>
            <a:endParaRPr lang="bn-IN" dirty="0" smtClean="0">
              <a:solidFill>
                <a:srgbClr val="002060"/>
              </a:solidFill>
            </a:endParaRPr>
          </a:p>
          <a:p>
            <a:pPr algn="ctr"/>
            <a:r>
              <a:rPr lang="en-US" dirty="0" err="1" smtClean="0">
                <a:solidFill>
                  <a:srgbClr val="002060"/>
                </a:solidFill>
              </a:rPr>
              <a:t>পত্নীতলা,নওগাঁ</a:t>
            </a:r>
            <a:endParaRPr lang="bn-IN" dirty="0" smtClean="0">
              <a:solidFill>
                <a:srgbClr val="002060"/>
              </a:solidFill>
            </a:endParaRPr>
          </a:p>
          <a:p>
            <a:pPr algn="ctr"/>
            <a:r>
              <a:rPr lang="en-US" dirty="0" smtClean="0">
                <a:solidFill>
                  <a:srgbClr val="002060"/>
                </a:solidFill>
              </a:rPr>
              <a:t>Cell: </a:t>
            </a:r>
            <a:r>
              <a:rPr lang="en-US" dirty="0" smtClean="0">
                <a:solidFill>
                  <a:srgbClr val="002060"/>
                </a:solidFill>
              </a:rPr>
              <a:t>01767650169</a:t>
            </a:r>
            <a:endParaRPr lang="en-US" dirty="0" smtClean="0">
              <a:solidFill>
                <a:srgbClr val="002060"/>
              </a:solidFill>
            </a:endParaRPr>
          </a:p>
          <a:p>
            <a:r>
              <a:rPr lang="bn-IN" sz="1400" dirty="0" smtClean="0">
                <a:solidFill>
                  <a:srgbClr val="002060"/>
                </a:solidFill>
              </a:rPr>
              <a:t>     </a:t>
            </a:r>
            <a:r>
              <a:rPr lang="en-US" sz="1400" dirty="0" smtClean="0">
                <a:solidFill>
                  <a:srgbClr val="002060"/>
                </a:solidFill>
              </a:rPr>
              <a:t>Email: </a:t>
            </a:r>
            <a:r>
              <a:rPr lang="en-US" sz="1400" dirty="0" smtClean="0">
                <a:solidFill>
                  <a:srgbClr val="002060"/>
                </a:solidFill>
              </a:rPr>
              <a:t>rouf301285</a:t>
            </a:r>
            <a:r>
              <a:rPr lang="en-US" sz="1400" dirty="0" smtClean="0">
                <a:solidFill>
                  <a:srgbClr val="002060"/>
                </a:solidFill>
              </a:rPr>
              <a:t>@gmail.com</a:t>
            </a:r>
            <a:endParaRPr lang="bn-IN" sz="1400" dirty="0">
              <a:solidFill>
                <a:srgbClr val="002060"/>
              </a:solidFill>
            </a:endParaRPr>
          </a:p>
        </p:txBody>
      </p:sp>
      <p:sp>
        <p:nvSpPr>
          <p:cNvPr id="7" name="TextBox 6"/>
          <p:cNvSpPr txBox="1"/>
          <p:nvPr/>
        </p:nvSpPr>
        <p:spPr>
          <a:xfrm>
            <a:off x="6564368" y="2376029"/>
            <a:ext cx="3215591" cy="2985433"/>
          </a:xfrm>
          <a:prstGeom prst="rect">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800" b="1" dirty="0" err="1">
                <a:solidFill>
                  <a:schemeClr val="tx1"/>
                </a:solidFill>
                <a:latin typeface="NikoshBAN" panose="02000000000000000000" pitchFamily="2" charset="0"/>
                <a:cs typeface="NikoshBAN" panose="02000000000000000000" pitchFamily="2" charset="0"/>
              </a:rPr>
              <a:t>বিষয়</a:t>
            </a:r>
            <a:r>
              <a:rPr lang="en-US" sz="2800" b="1" dirty="0">
                <a:solidFill>
                  <a:schemeClr val="tx1"/>
                </a:solidFill>
                <a:latin typeface="NikoshBAN" panose="02000000000000000000" pitchFamily="2" charset="0"/>
                <a:cs typeface="NikoshBAN" panose="02000000000000000000" pitchFamily="2" charset="0"/>
              </a:rPr>
              <a:t>:</a:t>
            </a:r>
            <a:r>
              <a:rPr lang="bn-IN" sz="2800" b="1" dirty="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তথ্য</a:t>
            </a:r>
            <a:r>
              <a:rPr lang="en-US" sz="2800" b="1" dirty="0" smtClean="0">
                <a:solidFill>
                  <a:schemeClr val="tx1"/>
                </a:solidFill>
                <a:latin typeface="NikoshBAN" panose="02000000000000000000" pitchFamily="2" charset="0"/>
                <a:cs typeface="NikoshBAN" panose="02000000000000000000" pitchFamily="2" charset="0"/>
              </a:rPr>
              <a:t> ও </a:t>
            </a:r>
            <a:r>
              <a:rPr lang="en-US" sz="2800" b="1" dirty="0" err="1" smtClean="0">
                <a:solidFill>
                  <a:schemeClr val="tx1"/>
                </a:solidFill>
                <a:latin typeface="NikoshBAN" panose="02000000000000000000" pitchFamily="2" charset="0"/>
                <a:cs typeface="NikoshBAN" panose="02000000000000000000" pitchFamily="2" charset="0"/>
              </a:rPr>
              <a:t>যোগাযোগ</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প্রযুক্তি</a:t>
            </a:r>
            <a:endParaRPr lang="bn-IN" sz="2800" b="1" dirty="0">
              <a:solidFill>
                <a:schemeClr val="tx1"/>
              </a:solidFill>
              <a:latin typeface="NikoshBAN" panose="02000000000000000000" pitchFamily="2" charset="0"/>
              <a:cs typeface="NikoshBAN" panose="02000000000000000000" pitchFamily="2" charset="0"/>
            </a:endParaRPr>
          </a:p>
          <a:p>
            <a:pPr algn="ctr"/>
            <a:r>
              <a:rPr lang="bn-IN" sz="2800" dirty="0">
                <a:solidFill>
                  <a:schemeClr val="tx1"/>
                </a:solidFill>
                <a:latin typeface="NikoshBAN" panose="02000000000000000000" pitchFamily="2" charset="0"/>
                <a:cs typeface="NikoshBAN" panose="02000000000000000000" pitchFamily="2" charset="0"/>
              </a:rPr>
              <a:t>শ্রেণিঃ </a:t>
            </a:r>
            <a:r>
              <a:rPr lang="en-US" sz="2800" dirty="0" err="1" smtClean="0">
                <a:solidFill>
                  <a:schemeClr val="tx1"/>
                </a:solidFill>
                <a:latin typeface="NikoshBAN" panose="02000000000000000000" pitchFamily="2" charset="0"/>
                <a:cs typeface="NikoshBAN" panose="02000000000000000000" pitchFamily="2" charset="0"/>
              </a:rPr>
              <a:t>একাদশ</a:t>
            </a:r>
            <a:endParaRPr lang="en-US" sz="2800" dirty="0">
              <a:solidFill>
                <a:schemeClr val="tx1"/>
              </a:solidFill>
              <a:latin typeface="NikoshBAN" panose="02000000000000000000" pitchFamily="2" charset="0"/>
              <a:cs typeface="NikoshBAN" panose="02000000000000000000" pitchFamily="2" charset="0"/>
            </a:endParaRPr>
          </a:p>
          <a:p>
            <a:pPr algn="ctr"/>
            <a:r>
              <a:rPr lang="en-US" sz="2800" dirty="0" err="1">
                <a:solidFill>
                  <a:schemeClr val="tx1"/>
                </a:solidFill>
                <a:latin typeface="NikoshBAN" panose="02000000000000000000" pitchFamily="2" charset="0"/>
                <a:cs typeface="NikoshBAN" panose="02000000000000000000" pitchFamily="2" charset="0"/>
              </a:rPr>
              <a:t>অধ্যায়ঃ</a:t>
            </a:r>
            <a:r>
              <a:rPr lang="en-US" sz="2800" dirty="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দ্বিতীয়</a:t>
            </a:r>
            <a:r>
              <a:rPr lang="en-US" sz="2800" dirty="0" smtClean="0">
                <a:solidFill>
                  <a:schemeClr val="tx1"/>
                </a:solidFill>
                <a:latin typeface="NikoshBAN" panose="02000000000000000000" pitchFamily="2" charset="0"/>
                <a:cs typeface="NikoshBAN" panose="02000000000000000000" pitchFamily="2" charset="0"/>
              </a:rPr>
              <a:t>  </a:t>
            </a:r>
            <a:endParaRPr lang="bn-IN" sz="2800" dirty="0" smtClean="0">
              <a:solidFill>
                <a:schemeClr val="tx1"/>
              </a:solidFill>
              <a:latin typeface="NikoshBAN" panose="02000000000000000000" pitchFamily="2" charset="0"/>
              <a:cs typeface="NikoshBAN" panose="02000000000000000000" pitchFamily="2" charset="0"/>
            </a:endParaRPr>
          </a:p>
          <a:p>
            <a:pPr algn="ctr"/>
            <a:r>
              <a:rPr lang="bn-IN" sz="2800" dirty="0" smtClean="0">
                <a:solidFill>
                  <a:schemeClr val="tx1"/>
                </a:solidFill>
                <a:latin typeface="NikoshBAN" panose="02000000000000000000" pitchFamily="2" charset="0"/>
                <a:cs typeface="NikoshBAN" panose="02000000000000000000" pitchFamily="2" charset="0"/>
              </a:rPr>
              <a:t>সময়ঃ ৫০ মিনিট।</a:t>
            </a:r>
          </a:p>
          <a:p>
            <a:pPr algn="ctr"/>
            <a:r>
              <a:rPr lang="bn-IN" sz="2400" dirty="0" smtClean="0">
                <a:solidFill>
                  <a:schemeClr val="tx1"/>
                </a:solidFill>
                <a:latin typeface="NikoshBAN" panose="02000000000000000000" pitchFamily="2" charset="0"/>
                <a:cs typeface="NikoshBAN" panose="02000000000000000000" pitchFamily="2" charset="0"/>
              </a:rPr>
              <a:t> তারিখঃ </a:t>
            </a:r>
            <a:r>
              <a:rPr lang="en-US" sz="2400" dirty="0" smtClean="0">
                <a:solidFill>
                  <a:schemeClr val="tx1"/>
                </a:solidFill>
                <a:latin typeface="NikoshBAN" panose="02000000000000000000" pitchFamily="2" charset="0"/>
                <a:cs typeface="NikoshBAN" panose="02000000000000000000" pitchFamily="2" charset="0"/>
              </a:rPr>
              <a:t>১৯/০২/</a:t>
            </a:r>
            <a:r>
              <a:rPr lang="bn-IN" sz="2400" dirty="0" smtClean="0">
                <a:solidFill>
                  <a:schemeClr val="tx1"/>
                </a:solidFill>
                <a:latin typeface="NikoshBAN" panose="02000000000000000000" pitchFamily="2" charset="0"/>
                <a:cs typeface="NikoshBAN" panose="02000000000000000000" pitchFamily="2" charset="0"/>
              </a:rPr>
              <a:t> </a:t>
            </a:r>
            <a:r>
              <a:rPr lang="bn-IN" sz="2400" dirty="0" smtClean="0">
                <a:solidFill>
                  <a:schemeClr val="tx1"/>
                </a:solidFill>
                <a:latin typeface="NikoshBAN" panose="02000000000000000000" pitchFamily="2" charset="0"/>
                <a:cs typeface="NikoshBAN" panose="02000000000000000000" pitchFamily="2" charset="0"/>
              </a:rPr>
              <a:t>২০</a:t>
            </a:r>
            <a:r>
              <a:rPr lang="en-US" sz="2400" dirty="0" smtClean="0">
                <a:solidFill>
                  <a:schemeClr val="tx1"/>
                </a:solidFill>
                <a:latin typeface="NikoshBAN" panose="02000000000000000000" pitchFamily="2" charset="0"/>
                <a:cs typeface="NikoshBAN" panose="02000000000000000000" pitchFamily="2" charset="0"/>
              </a:rPr>
              <a:t>২০</a:t>
            </a:r>
            <a:r>
              <a:rPr lang="bn-IN" sz="2400" dirty="0" smtClean="0">
                <a:solidFill>
                  <a:schemeClr val="tx1"/>
                </a:solidFill>
                <a:latin typeface="NikoshBAN" panose="02000000000000000000" pitchFamily="2" charset="0"/>
                <a:cs typeface="NikoshBAN" panose="02000000000000000000" pitchFamily="2" charset="0"/>
              </a:rPr>
              <a:t> </a:t>
            </a:r>
            <a:r>
              <a:rPr lang="bn-IN" sz="2400" dirty="0">
                <a:solidFill>
                  <a:schemeClr val="bg1"/>
                </a:solidFill>
                <a:latin typeface="NikoshBAN" panose="02000000000000000000" pitchFamily="2" charset="0"/>
                <a:cs typeface="NikoshBAN" panose="02000000000000000000" pitchFamily="2" charset="0"/>
              </a:rPr>
              <a:t>খ্রিঃ।</a:t>
            </a:r>
            <a:r>
              <a:rPr lang="en-US" sz="2400" dirty="0">
                <a:solidFill>
                  <a:schemeClr val="bg1"/>
                </a:solidFill>
                <a:latin typeface="NikoshBAN" panose="02000000000000000000" pitchFamily="2" charset="0"/>
                <a:cs typeface="NikoshBAN" panose="02000000000000000000" pitchFamily="2" charset="0"/>
              </a:rPr>
              <a:t> </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17204" y="1490153"/>
            <a:ext cx="1333201" cy="1716331"/>
          </a:xfrm>
          <a:prstGeom prst="roundRect">
            <a:avLst>
              <a:gd name="adj" fmla="val 49144"/>
            </a:avLst>
          </a:prstGeom>
          <a:solidFill>
            <a:srgbClr val="FFFFFF"/>
          </a:solidFill>
          <a:ln w="76200" cap="sq">
            <a:solidFill>
              <a:srgbClr val="FF3399"/>
            </a:solidFill>
            <a:miter lim="800000"/>
          </a:ln>
          <a:effectLst>
            <a:glow rad="139700">
              <a:schemeClr val="accent2">
                <a:satMod val="175000"/>
                <a:alpha val="40000"/>
              </a:schemeClr>
            </a:glow>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58547055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edg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edge">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bg/>
                                          </p:spTgt>
                                        </p:tgtEl>
                                        <p:attrNameLst>
                                          <p:attrName>style.visibility</p:attrName>
                                        </p:attrNameLst>
                                      </p:cBhvr>
                                      <p:to>
                                        <p:strVal val="visible"/>
                                      </p:to>
                                    </p:set>
                                    <p:animEffect transition="in" filter="wipe(down)">
                                      <p:cBhvr>
                                        <p:cTn id="22" dur="500"/>
                                        <p:tgtEl>
                                          <p:spTgt spid="6">
                                            <p:bg/>
                                          </p:spTgt>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 calcmode="lin" valueType="num">
                                      <p:cBhvr>
                                        <p:cTn id="27" dur="1000" fill="hold"/>
                                        <p:tgtEl>
                                          <p:spTgt spid="6">
                                            <p:txEl>
                                              <p:pRg st="4" end="4"/>
                                            </p:txEl>
                                          </p:spTgt>
                                        </p:tgtEl>
                                        <p:attrNameLst>
                                          <p:attrName>ppt_w</p:attrName>
                                        </p:attrNameLst>
                                      </p:cBhvr>
                                      <p:tavLst>
                                        <p:tav tm="0">
                                          <p:val>
                                            <p:fltVal val="0"/>
                                          </p:val>
                                        </p:tav>
                                        <p:tav tm="100000">
                                          <p:val>
                                            <p:strVal val="#ppt_w"/>
                                          </p:val>
                                        </p:tav>
                                      </p:tavLst>
                                    </p:anim>
                                    <p:anim calcmode="lin" valueType="num">
                                      <p:cBhvr>
                                        <p:cTn id="28" dur="1000" fill="hold"/>
                                        <p:tgtEl>
                                          <p:spTgt spid="6">
                                            <p:txEl>
                                              <p:pRg st="4" end="4"/>
                                            </p:txEl>
                                          </p:spTgt>
                                        </p:tgtEl>
                                        <p:attrNameLst>
                                          <p:attrName>ppt_h</p:attrName>
                                        </p:attrNameLst>
                                      </p:cBhvr>
                                      <p:tavLst>
                                        <p:tav tm="0">
                                          <p:val>
                                            <p:fltVal val="0"/>
                                          </p:val>
                                        </p:tav>
                                        <p:tav tm="100000">
                                          <p:val>
                                            <p:strVal val="#ppt_h"/>
                                          </p:val>
                                        </p:tav>
                                      </p:tavLst>
                                    </p:anim>
                                    <p:anim calcmode="lin" valueType="num">
                                      <p:cBhvr>
                                        <p:cTn id="29" dur="1000" fill="hold"/>
                                        <p:tgtEl>
                                          <p:spTgt spid="6">
                                            <p:txEl>
                                              <p:pRg st="4" end="4"/>
                                            </p:txEl>
                                          </p:spTgt>
                                        </p:tgtEl>
                                        <p:attrNameLst>
                                          <p:attrName>style.rotation</p:attrName>
                                        </p:attrNameLst>
                                      </p:cBhvr>
                                      <p:tavLst>
                                        <p:tav tm="0">
                                          <p:val>
                                            <p:fltVal val="90"/>
                                          </p:val>
                                        </p:tav>
                                        <p:tav tm="100000">
                                          <p:val>
                                            <p:fltVal val="0"/>
                                          </p:val>
                                        </p:tav>
                                      </p:tavLst>
                                    </p:anim>
                                    <p:animEffect transition="in" filter="fade">
                                      <p:cBhvr>
                                        <p:cTn id="30" dur="1000"/>
                                        <p:tgtEl>
                                          <p:spTgt spid="6">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 calcmode="lin" valueType="num">
                                      <p:cBhvr>
                                        <p:cTn id="35" dur="1000" fill="hold"/>
                                        <p:tgtEl>
                                          <p:spTgt spid="6">
                                            <p:txEl>
                                              <p:pRg st="5" end="5"/>
                                            </p:txEl>
                                          </p:spTgt>
                                        </p:tgtEl>
                                        <p:attrNameLst>
                                          <p:attrName>ppt_w</p:attrName>
                                        </p:attrNameLst>
                                      </p:cBhvr>
                                      <p:tavLst>
                                        <p:tav tm="0">
                                          <p:val>
                                            <p:fltVal val="0"/>
                                          </p:val>
                                        </p:tav>
                                        <p:tav tm="100000">
                                          <p:val>
                                            <p:strVal val="#ppt_w"/>
                                          </p:val>
                                        </p:tav>
                                      </p:tavLst>
                                    </p:anim>
                                    <p:anim calcmode="lin" valueType="num">
                                      <p:cBhvr>
                                        <p:cTn id="36" dur="1000" fill="hold"/>
                                        <p:tgtEl>
                                          <p:spTgt spid="6">
                                            <p:txEl>
                                              <p:pRg st="5" end="5"/>
                                            </p:txEl>
                                          </p:spTgt>
                                        </p:tgtEl>
                                        <p:attrNameLst>
                                          <p:attrName>ppt_h</p:attrName>
                                        </p:attrNameLst>
                                      </p:cBhvr>
                                      <p:tavLst>
                                        <p:tav tm="0">
                                          <p:val>
                                            <p:fltVal val="0"/>
                                          </p:val>
                                        </p:tav>
                                        <p:tav tm="100000">
                                          <p:val>
                                            <p:strVal val="#ppt_h"/>
                                          </p:val>
                                        </p:tav>
                                      </p:tavLst>
                                    </p:anim>
                                    <p:anim calcmode="lin" valueType="num">
                                      <p:cBhvr>
                                        <p:cTn id="37" dur="1000" fill="hold"/>
                                        <p:tgtEl>
                                          <p:spTgt spid="6">
                                            <p:txEl>
                                              <p:pRg st="5" end="5"/>
                                            </p:txEl>
                                          </p:spTgt>
                                        </p:tgtEl>
                                        <p:attrNameLst>
                                          <p:attrName>style.rotation</p:attrName>
                                        </p:attrNameLst>
                                      </p:cBhvr>
                                      <p:tavLst>
                                        <p:tav tm="0">
                                          <p:val>
                                            <p:fltVal val="90"/>
                                          </p:val>
                                        </p:tav>
                                        <p:tav tm="100000">
                                          <p:val>
                                            <p:fltVal val="0"/>
                                          </p:val>
                                        </p:tav>
                                      </p:tavLst>
                                    </p:anim>
                                    <p:animEffect transition="in" filter="fade">
                                      <p:cBhvr>
                                        <p:cTn id="38" dur="1000"/>
                                        <p:tgtEl>
                                          <p:spTgt spid="6">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p:cTn id="43" dur="1000" fill="hold"/>
                                        <p:tgtEl>
                                          <p:spTgt spid="6">
                                            <p:txEl>
                                              <p:pRg st="6" end="6"/>
                                            </p:txEl>
                                          </p:spTgt>
                                        </p:tgtEl>
                                        <p:attrNameLst>
                                          <p:attrName>ppt_w</p:attrName>
                                        </p:attrNameLst>
                                      </p:cBhvr>
                                      <p:tavLst>
                                        <p:tav tm="0">
                                          <p:val>
                                            <p:fltVal val="0"/>
                                          </p:val>
                                        </p:tav>
                                        <p:tav tm="100000">
                                          <p:val>
                                            <p:strVal val="#ppt_w"/>
                                          </p:val>
                                        </p:tav>
                                      </p:tavLst>
                                    </p:anim>
                                    <p:anim calcmode="lin" valueType="num">
                                      <p:cBhvr>
                                        <p:cTn id="44" dur="1000" fill="hold"/>
                                        <p:tgtEl>
                                          <p:spTgt spid="6">
                                            <p:txEl>
                                              <p:pRg st="6" end="6"/>
                                            </p:txEl>
                                          </p:spTgt>
                                        </p:tgtEl>
                                        <p:attrNameLst>
                                          <p:attrName>ppt_h</p:attrName>
                                        </p:attrNameLst>
                                      </p:cBhvr>
                                      <p:tavLst>
                                        <p:tav tm="0">
                                          <p:val>
                                            <p:fltVal val="0"/>
                                          </p:val>
                                        </p:tav>
                                        <p:tav tm="100000">
                                          <p:val>
                                            <p:strVal val="#ppt_h"/>
                                          </p:val>
                                        </p:tav>
                                      </p:tavLst>
                                    </p:anim>
                                    <p:anim calcmode="lin" valueType="num">
                                      <p:cBhvr>
                                        <p:cTn id="45" dur="1000" fill="hold"/>
                                        <p:tgtEl>
                                          <p:spTgt spid="6">
                                            <p:txEl>
                                              <p:pRg st="6" end="6"/>
                                            </p:txEl>
                                          </p:spTgt>
                                        </p:tgtEl>
                                        <p:attrNameLst>
                                          <p:attrName>style.rotation</p:attrName>
                                        </p:attrNameLst>
                                      </p:cBhvr>
                                      <p:tavLst>
                                        <p:tav tm="0">
                                          <p:val>
                                            <p:fltVal val="90"/>
                                          </p:val>
                                        </p:tav>
                                        <p:tav tm="100000">
                                          <p:val>
                                            <p:fltVal val="0"/>
                                          </p:val>
                                        </p:tav>
                                      </p:tavLst>
                                    </p:anim>
                                    <p:animEffect transition="in" filter="fade">
                                      <p:cBhvr>
                                        <p:cTn id="46" dur="1000"/>
                                        <p:tgtEl>
                                          <p:spTgt spid="6">
                                            <p:txEl>
                                              <p:pRg st="6" end="6"/>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nodeType="clickEffect">
                                  <p:stCondLst>
                                    <p:cond delay="0"/>
                                  </p:stCondLst>
                                  <p:childTnLst>
                                    <p:set>
                                      <p:cBhvr>
                                        <p:cTn id="50" dur="1" fill="hold">
                                          <p:stCondLst>
                                            <p:cond delay="0"/>
                                          </p:stCondLst>
                                        </p:cTn>
                                        <p:tgtEl>
                                          <p:spTgt spid="6">
                                            <p:txEl>
                                              <p:pRg st="7" end="7"/>
                                            </p:txEl>
                                          </p:spTgt>
                                        </p:tgtEl>
                                        <p:attrNameLst>
                                          <p:attrName>style.visibility</p:attrName>
                                        </p:attrNameLst>
                                      </p:cBhvr>
                                      <p:to>
                                        <p:strVal val="visible"/>
                                      </p:to>
                                    </p:set>
                                    <p:anim calcmode="lin" valueType="num">
                                      <p:cBhvr>
                                        <p:cTn id="51" dur="1000" fill="hold"/>
                                        <p:tgtEl>
                                          <p:spTgt spid="6">
                                            <p:txEl>
                                              <p:pRg st="7" end="7"/>
                                            </p:txEl>
                                          </p:spTgt>
                                        </p:tgtEl>
                                        <p:attrNameLst>
                                          <p:attrName>ppt_w</p:attrName>
                                        </p:attrNameLst>
                                      </p:cBhvr>
                                      <p:tavLst>
                                        <p:tav tm="0">
                                          <p:val>
                                            <p:fltVal val="0"/>
                                          </p:val>
                                        </p:tav>
                                        <p:tav tm="100000">
                                          <p:val>
                                            <p:strVal val="#ppt_w"/>
                                          </p:val>
                                        </p:tav>
                                      </p:tavLst>
                                    </p:anim>
                                    <p:anim calcmode="lin" valueType="num">
                                      <p:cBhvr>
                                        <p:cTn id="52" dur="1000" fill="hold"/>
                                        <p:tgtEl>
                                          <p:spTgt spid="6">
                                            <p:txEl>
                                              <p:pRg st="7" end="7"/>
                                            </p:txEl>
                                          </p:spTgt>
                                        </p:tgtEl>
                                        <p:attrNameLst>
                                          <p:attrName>ppt_h</p:attrName>
                                        </p:attrNameLst>
                                      </p:cBhvr>
                                      <p:tavLst>
                                        <p:tav tm="0">
                                          <p:val>
                                            <p:fltVal val="0"/>
                                          </p:val>
                                        </p:tav>
                                        <p:tav tm="100000">
                                          <p:val>
                                            <p:strVal val="#ppt_h"/>
                                          </p:val>
                                        </p:tav>
                                      </p:tavLst>
                                    </p:anim>
                                    <p:anim calcmode="lin" valueType="num">
                                      <p:cBhvr>
                                        <p:cTn id="53" dur="1000" fill="hold"/>
                                        <p:tgtEl>
                                          <p:spTgt spid="6">
                                            <p:txEl>
                                              <p:pRg st="7" end="7"/>
                                            </p:txEl>
                                          </p:spTgt>
                                        </p:tgtEl>
                                        <p:attrNameLst>
                                          <p:attrName>style.rotation</p:attrName>
                                        </p:attrNameLst>
                                      </p:cBhvr>
                                      <p:tavLst>
                                        <p:tav tm="0">
                                          <p:val>
                                            <p:fltVal val="90"/>
                                          </p:val>
                                        </p:tav>
                                        <p:tav tm="100000">
                                          <p:val>
                                            <p:fltVal val="0"/>
                                          </p:val>
                                        </p:tav>
                                      </p:tavLst>
                                    </p:anim>
                                    <p:animEffect transition="in" filter="fade">
                                      <p:cBhvr>
                                        <p:cTn id="54" dur="1000"/>
                                        <p:tgtEl>
                                          <p:spTgt spid="6">
                                            <p:txEl>
                                              <p:pRg st="7" end="7"/>
                                            </p:txEl>
                                          </p:spTgt>
                                        </p:tgtEl>
                                      </p:cBhvr>
                                    </p:animEffect>
                                  </p:childTnLst>
                                </p:cTn>
                              </p:par>
                              <p:par>
                                <p:cTn id="55" presetID="31" presetClass="entr" presetSubtype="0" fill="hold" nodeType="withEffect">
                                  <p:stCondLst>
                                    <p:cond delay="0"/>
                                  </p:stCondLst>
                                  <p:childTnLst>
                                    <p:set>
                                      <p:cBhvr>
                                        <p:cTn id="56" dur="1" fill="hold">
                                          <p:stCondLst>
                                            <p:cond delay="0"/>
                                          </p:stCondLst>
                                        </p:cTn>
                                        <p:tgtEl>
                                          <p:spTgt spid="6">
                                            <p:txEl>
                                              <p:pRg st="8" end="8"/>
                                            </p:txEl>
                                          </p:spTgt>
                                        </p:tgtEl>
                                        <p:attrNameLst>
                                          <p:attrName>style.visibility</p:attrName>
                                        </p:attrNameLst>
                                      </p:cBhvr>
                                      <p:to>
                                        <p:strVal val="visible"/>
                                      </p:to>
                                    </p:set>
                                    <p:anim calcmode="lin" valueType="num">
                                      <p:cBhvr>
                                        <p:cTn id="57" dur="1000" fill="hold"/>
                                        <p:tgtEl>
                                          <p:spTgt spid="6">
                                            <p:txEl>
                                              <p:pRg st="8" end="8"/>
                                            </p:txEl>
                                          </p:spTgt>
                                        </p:tgtEl>
                                        <p:attrNameLst>
                                          <p:attrName>ppt_w</p:attrName>
                                        </p:attrNameLst>
                                      </p:cBhvr>
                                      <p:tavLst>
                                        <p:tav tm="0">
                                          <p:val>
                                            <p:fltVal val="0"/>
                                          </p:val>
                                        </p:tav>
                                        <p:tav tm="100000">
                                          <p:val>
                                            <p:strVal val="#ppt_w"/>
                                          </p:val>
                                        </p:tav>
                                      </p:tavLst>
                                    </p:anim>
                                    <p:anim calcmode="lin" valueType="num">
                                      <p:cBhvr>
                                        <p:cTn id="58" dur="1000" fill="hold"/>
                                        <p:tgtEl>
                                          <p:spTgt spid="6">
                                            <p:txEl>
                                              <p:pRg st="8" end="8"/>
                                            </p:txEl>
                                          </p:spTgt>
                                        </p:tgtEl>
                                        <p:attrNameLst>
                                          <p:attrName>ppt_h</p:attrName>
                                        </p:attrNameLst>
                                      </p:cBhvr>
                                      <p:tavLst>
                                        <p:tav tm="0">
                                          <p:val>
                                            <p:fltVal val="0"/>
                                          </p:val>
                                        </p:tav>
                                        <p:tav tm="100000">
                                          <p:val>
                                            <p:strVal val="#ppt_h"/>
                                          </p:val>
                                        </p:tav>
                                      </p:tavLst>
                                    </p:anim>
                                    <p:anim calcmode="lin" valueType="num">
                                      <p:cBhvr>
                                        <p:cTn id="59" dur="1000" fill="hold"/>
                                        <p:tgtEl>
                                          <p:spTgt spid="6">
                                            <p:txEl>
                                              <p:pRg st="8" end="8"/>
                                            </p:txEl>
                                          </p:spTgt>
                                        </p:tgtEl>
                                        <p:attrNameLst>
                                          <p:attrName>style.rotation</p:attrName>
                                        </p:attrNameLst>
                                      </p:cBhvr>
                                      <p:tavLst>
                                        <p:tav tm="0">
                                          <p:val>
                                            <p:fltVal val="90"/>
                                          </p:val>
                                        </p:tav>
                                        <p:tav tm="100000">
                                          <p:val>
                                            <p:fltVal val="0"/>
                                          </p:val>
                                        </p:tav>
                                      </p:tavLst>
                                    </p:anim>
                                    <p:animEffect transition="in" filter="fade">
                                      <p:cBhvr>
                                        <p:cTn id="60" dur="1000"/>
                                        <p:tgtEl>
                                          <p:spTgt spid="6">
                                            <p:txEl>
                                              <p:pRg st="8" end="8"/>
                                            </p:txEl>
                                          </p:spTgt>
                                        </p:tgtEl>
                                      </p:cBhvr>
                                    </p:animEffect>
                                  </p:childTnLst>
                                </p:cTn>
                              </p:par>
                              <p:par>
                                <p:cTn id="61" presetID="31" presetClass="entr" presetSubtype="0" fill="hold" nodeType="withEffect">
                                  <p:stCondLst>
                                    <p:cond delay="0"/>
                                  </p:stCondLst>
                                  <p:childTnLst>
                                    <p:set>
                                      <p:cBhvr>
                                        <p:cTn id="62" dur="1" fill="hold">
                                          <p:stCondLst>
                                            <p:cond delay="0"/>
                                          </p:stCondLst>
                                        </p:cTn>
                                        <p:tgtEl>
                                          <p:spTgt spid="6">
                                            <p:txEl>
                                              <p:pRg st="9" end="9"/>
                                            </p:txEl>
                                          </p:spTgt>
                                        </p:tgtEl>
                                        <p:attrNameLst>
                                          <p:attrName>style.visibility</p:attrName>
                                        </p:attrNameLst>
                                      </p:cBhvr>
                                      <p:to>
                                        <p:strVal val="visible"/>
                                      </p:to>
                                    </p:set>
                                    <p:anim calcmode="lin" valueType="num">
                                      <p:cBhvr>
                                        <p:cTn id="63" dur="1000" fill="hold"/>
                                        <p:tgtEl>
                                          <p:spTgt spid="6">
                                            <p:txEl>
                                              <p:pRg st="9" end="9"/>
                                            </p:txEl>
                                          </p:spTgt>
                                        </p:tgtEl>
                                        <p:attrNameLst>
                                          <p:attrName>ppt_w</p:attrName>
                                        </p:attrNameLst>
                                      </p:cBhvr>
                                      <p:tavLst>
                                        <p:tav tm="0">
                                          <p:val>
                                            <p:fltVal val="0"/>
                                          </p:val>
                                        </p:tav>
                                        <p:tav tm="100000">
                                          <p:val>
                                            <p:strVal val="#ppt_w"/>
                                          </p:val>
                                        </p:tav>
                                      </p:tavLst>
                                    </p:anim>
                                    <p:anim calcmode="lin" valueType="num">
                                      <p:cBhvr>
                                        <p:cTn id="64" dur="1000" fill="hold"/>
                                        <p:tgtEl>
                                          <p:spTgt spid="6">
                                            <p:txEl>
                                              <p:pRg st="9" end="9"/>
                                            </p:txEl>
                                          </p:spTgt>
                                        </p:tgtEl>
                                        <p:attrNameLst>
                                          <p:attrName>ppt_h</p:attrName>
                                        </p:attrNameLst>
                                      </p:cBhvr>
                                      <p:tavLst>
                                        <p:tav tm="0">
                                          <p:val>
                                            <p:fltVal val="0"/>
                                          </p:val>
                                        </p:tav>
                                        <p:tav tm="100000">
                                          <p:val>
                                            <p:strVal val="#ppt_h"/>
                                          </p:val>
                                        </p:tav>
                                      </p:tavLst>
                                    </p:anim>
                                    <p:anim calcmode="lin" valueType="num">
                                      <p:cBhvr>
                                        <p:cTn id="65" dur="1000" fill="hold"/>
                                        <p:tgtEl>
                                          <p:spTgt spid="6">
                                            <p:txEl>
                                              <p:pRg st="9" end="9"/>
                                            </p:txEl>
                                          </p:spTgt>
                                        </p:tgtEl>
                                        <p:attrNameLst>
                                          <p:attrName>style.rotation</p:attrName>
                                        </p:attrNameLst>
                                      </p:cBhvr>
                                      <p:tavLst>
                                        <p:tav tm="0">
                                          <p:val>
                                            <p:fltVal val="90"/>
                                          </p:val>
                                        </p:tav>
                                        <p:tav tm="100000">
                                          <p:val>
                                            <p:fltVal val="0"/>
                                          </p:val>
                                        </p:tav>
                                      </p:tavLst>
                                    </p:anim>
                                    <p:animEffect transition="in" filter="fade">
                                      <p:cBhvr>
                                        <p:cTn id="66" dur="1000"/>
                                        <p:tgtEl>
                                          <p:spTgt spid="6">
                                            <p:txEl>
                                              <p:pRg st="9" end="9"/>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iterate type="wd">
                                    <p:tmPct val="10000"/>
                                  </p:iterate>
                                  <p:childTnLst>
                                    <p:set>
                                      <p:cBhvr>
                                        <p:cTn id="70" dur="1" fill="hold">
                                          <p:stCondLst>
                                            <p:cond delay="0"/>
                                          </p:stCondLst>
                                        </p:cTn>
                                        <p:tgtEl>
                                          <p:spTgt spid="7">
                                            <p:bg/>
                                          </p:spTgt>
                                        </p:tgtEl>
                                        <p:attrNameLst>
                                          <p:attrName>style.visibility</p:attrName>
                                        </p:attrNameLst>
                                      </p:cBhvr>
                                      <p:to>
                                        <p:strVal val="visible"/>
                                      </p:to>
                                    </p:set>
                                    <p:animEffect transition="in" filter="fade">
                                      <p:cBhvr>
                                        <p:cTn id="71" dur="500"/>
                                        <p:tgtEl>
                                          <p:spTgt spid="7">
                                            <p:bg/>
                                          </p:spTgt>
                                        </p:tgtEl>
                                      </p:cBhvr>
                                    </p:animEffect>
                                  </p:childTnLst>
                                </p:cTn>
                              </p:par>
                              <p:par>
                                <p:cTn id="72" presetID="10" presetClass="entr" presetSubtype="0" fill="hold" grpId="0" nodeType="withEffect">
                                  <p:stCondLst>
                                    <p:cond delay="0"/>
                                  </p:stCondLst>
                                  <p:iterate type="wd">
                                    <p:tmPct val="10000"/>
                                  </p:iterate>
                                  <p:childTnLst>
                                    <p:set>
                                      <p:cBhvr>
                                        <p:cTn id="73" dur="1" fill="hold">
                                          <p:stCondLst>
                                            <p:cond delay="0"/>
                                          </p:stCondLst>
                                        </p:cTn>
                                        <p:tgtEl>
                                          <p:spTgt spid="7">
                                            <p:txEl>
                                              <p:pRg st="0" end="0"/>
                                            </p:txEl>
                                          </p:spTgt>
                                        </p:tgtEl>
                                        <p:attrNameLst>
                                          <p:attrName>style.visibility</p:attrName>
                                        </p:attrNameLst>
                                      </p:cBhvr>
                                      <p:to>
                                        <p:strVal val="visible"/>
                                      </p:to>
                                    </p:set>
                                    <p:animEffect transition="in" filter="fade">
                                      <p:cBhvr>
                                        <p:cTn id="74" dur="500"/>
                                        <p:tgtEl>
                                          <p:spTgt spid="7">
                                            <p:txEl>
                                              <p:pRg st="0" end="0"/>
                                            </p:txEl>
                                          </p:spTgt>
                                        </p:tgtEl>
                                      </p:cBhvr>
                                    </p:animEffect>
                                  </p:childTnLst>
                                </p:cTn>
                              </p:par>
                              <p:par>
                                <p:cTn id="75" presetID="10" presetClass="entr" presetSubtype="0" fill="hold" grpId="0" nodeType="withEffect">
                                  <p:stCondLst>
                                    <p:cond delay="0"/>
                                  </p:stCondLst>
                                  <p:iterate type="wd">
                                    <p:tmPct val="10000"/>
                                  </p:iterate>
                                  <p:childTnLst>
                                    <p:set>
                                      <p:cBhvr>
                                        <p:cTn id="76" dur="1" fill="hold">
                                          <p:stCondLst>
                                            <p:cond delay="0"/>
                                          </p:stCondLst>
                                        </p:cTn>
                                        <p:tgtEl>
                                          <p:spTgt spid="7">
                                            <p:txEl>
                                              <p:pRg st="1" end="1"/>
                                            </p:txEl>
                                          </p:spTgt>
                                        </p:tgtEl>
                                        <p:attrNameLst>
                                          <p:attrName>style.visibility</p:attrName>
                                        </p:attrNameLst>
                                      </p:cBhvr>
                                      <p:to>
                                        <p:strVal val="visible"/>
                                      </p:to>
                                    </p:set>
                                    <p:animEffect transition="in" filter="fade">
                                      <p:cBhvr>
                                        <p:cTn id="77" dur="500"/>
                                        <p:tgtEl>
                                          <p:spTgt spid="7">
                                            <p:txEl>
                                              <p:pRg st="1" end="1"/>
                                            </p:txEl>
                                          </p:spTgt>
                                        </p:tgtEl>
                                      </p:cBhvr>
                                    </p:animEffect>
                                  </p:childTnLst>
                                </p:cTn>
                              </p:par>
                              <p:par>
                                <p:cTn id="78" presetID="10" presetClass="entr" presetSubtype="0" fill="hold" grpId="0" nodeType="withEffect">
                                  <p:stCondLst>
                                    <p:cond delay="0"/>
                                  </p:stCondLst>
                                  <p:iterate type="wd">
                                    <p:tmPct val="10000"/>
                                  </p:iterate>
                                  <p:childTnLst>
                                    <p:set>
                                      <p:cBhvr>
                                        <p:cTn id="79" dur="1" fill="hold">
                                          <p:stCondLst>
                                            <p:cond delay="0"/>
                                          </p:stCondLst>
                                        </p:cTn>
                                        <p:tgtEl>
                                          <p:spTgt spid="7">
                                            <p:txEl>
                                              <p:pRg st="2" end="2"/>
                                            </p:txEl>
                                          </p:spTgt>
                                        </p:tgtEl>
                                        <p:attrNameLst>
                                          <p:attrName>style.visibility</p:attrName>
                                        </p:attrNameLst>
                                      </p:cBhvr>
                                      <p:to>
                                        <p:strVal val="visible"/>
                                      </p:to>
                                    </p:set>
                                    <p:animEffect transition="in" filter="fade">
                                      <p:cBhvr>
                                        <p:cTn id="80" dur="500"/>
                                        <p:tgtEl>
                                          <p:spTgt spid="7">
                                            <p:txEl>
                                              <p:pRg st="2" end="2"/>
                                            </p:txEl>
                                          </p:spTgt>
                                        </p:tgtEl>
                                      </p:cBhvr>
                                    </p:animEffect>
                                  </p:childTnLst>
                                </p:cTn>
                              </p:par>
                              <p:par>
                                <p:cTn id="81" presetID="10" presetClass="entr" presetSubtype="0" fill="hold" grpId="0" nodeType="withEffect">
                                  <p:stCondLst>
                                    <p:cond delay="0"/>
                                  </p:stCondLst>
                                  <p:iterate type="wd">
                                    <p:tmPct val="10000"/>
                                  </p:iterate>
                                  <p:childTnLst>
                                    <p:set>
                                      <p:cBhvr>
                                        <p:cTn id="82" dur="1" fill="hold">
                                          <p:stCondLst>
                                            <p:cond delay="0"/>
                                          </p:stCondLst>
                                        </p:cTn>
                                        <p:tgtEl>
                                          <p:spTgt spid="7">
                                            <p:txEl>
                                              <p:pRg st="3" end="3"/>
                                            </p:txEl>
                                          </p:spTgt>
                                        </p:tgtEl>
                                        <p:attrNameLst>
                                          <p:attrName>style.visibility</p:attrName>
                                        </p:attrNameLst>
                                      </p:cBhvr>
                                      <p:to>
                                        <p:strVal val="visible"/>
                                      </p:to>
                                    </p:set>
                                    <p:animEffect transition="in" filter="fade">
                                      <p:cBhvr>
                                        <p:cTn id="83" dur="500"/>
                                        <p:tgtEl>
                                          <p:spTgt spid="7">
                                            <p:txEl>
                                              <p:pRg st="3" end="3"/>
                                            </p:txEl>
                                          </p:spTgt>
                                        </p:tgtEl>
                                      </p:cBhvr>
                                    </p:animEffect>
                                  </p:childTnLst>
                                </p:cTn>
                              </p:par>
                              <p:par>
                                <p:cTn id="84" presetID="10" presetClass="entr" presetSubtype="0" fill="hold" grpId="0" nodeType="withEffect">
                                  <p:stCondLst>
                                    <p:cond delay="0"/>
                                  </p:stCondLst>
                                  <p:iterate type="wd">
                                    <p:tmPct val="10000"/>
                                  </p:iterate>
                                  <p:childTnLst>
                                    <p:set>
                                      <p:cBhvr>
                                        <p:cTn id="85" dur="1" fill="hold">
                                          <p:stCondLst>
                                            <p:cond delay="0"/>
                                          </p:stCondLst>
                                        </p:cTn>
                                        <p:tgtEl>
                                          <p:spTgt spid="7">
                                            <p:txEl>
                                              <p:pRg st="4" end="4"/>
                                            </p:txEl>
                                          </p:spTgt>
                                        </p:tgtEl>
                                        <p:attrNameLst>
                                          <p:attrName>style.visibility</p:attrName>
                                        </p:attrNameLst>
                                      </p:cBhvr>
                                      <p:to>
                                        <p:strVal val="visible"/>
                                      </p:to>
                                    </p:set>
                                    <p:animEffect transition="in" filter="fade">
                                      <p:cBhvr>
                                        <p:cTn id="86"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uiExpand="1" build="p" animBg="1"/>
      <p:bldP spid="7" grpId="0" build="allAtOnce"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006436" y="637309"/>
            <a:ext cx="6317674" cy="4738256"/>
            <a:chOff x="3006436" y="637309"/>
            <a:chExt cx="6317674" cy="4738256"/>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6436" y="637309"/>
              <a:ext cx="6317674" cy="4738256"/>
            </a:xfrm>
            <a:prstGeom prst="roundRect">
              <a:avLst>
                <a:gd name="adj" fmla="val 11111"/>
              </a:avLst>
            </a:prstGeom>
            <a:ln w="190500" cap="rnd">
              <a:solidFill>
                <a:schemeClr val="accent4">
                  <a:lumMod val="75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6" name="Rounded Rectangle 5"/>
            <p:cNvSpPr/>
            <p:nvPr/>
          </p:nvSpPr>
          <p:spPr>
            <a:xfrm>
              <a:off x="5237018" y="1343889"/>
              <a:ext cx="1856510" cy="8589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ikoshBAN" panose="02000000000000000000" pitchFamily="2" charset="0"/>
                <a:cs typeface="NikoshBAN" panose="02000000000000000000" pitchFamily="2" charset="0"/>
              </a:endParaRPr>
            </a:p>
          </p:txBody>
        </p:sp>
      </p:grpSp>
      <p:sp>
        <p:nvSpPr>
          <p:cNvPr id="5" name="Rounded Rectangle 4"/>
          <p:cNvSpPr/>
          <p:nvPr/>
        </p:nvSpPr>
        <p:spPr>
          <a:xfrm>
            <a:off x="5119255" y="1420089"/>
            <a:ext cx="1856510" cy="70658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হাব</a:t>
            </a:r>
            <a:endParaRPr lang="en-US" sz="2000" dirty="0">
              <a:latin typeface="NikoshBAN" panose="02000000000000000000" pitchFamily="2" charset="0"/>
              <a:cs typeface="NikoshBAN" panose="02000000000000000000" pitchFamily="2" charset="0"/>
            </a:endParaRPr>
          </a:p>
        </p:txBody>
      </p:sp>
      <p:sp>
        <p:nvSpPr>
          <p:cNvPr id="8" name="Rounded Rectangle 7"/>
          <p:cNvSpPr/>
          <p:nvPr/>
        </p:nvSpPr>
        <p:spPr>
          <a:xfrm>
            <a:off x="4336473" y="5583382"/>
            <a:ext cx="3657600" cy="678873"/>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bn-IN" sz="2800" dirty="0" smtClean="0">
                <a:solidFill>
                  <a:schemeClr val="bg1"/>
                </a:solidFill>
                <a:latin typeface="NikoshBAN" panose="02000000000000000000" pitchFamily="2" charset="0"/>
                <a:cs typeface="NikoshBAN" panose="02000000000000000000" pitchFamily="2" charset="0"/>
              </a:rPr>
              <a:t>ছবিতে আমরা কি দেখতে পাচ্ছি</a:t>
            </a:r>
            <a:endParaRPr lang="en-US" sz="2800" dirty="0">
              <a:solidFill>
                <a:schemeClr val="bg1"/>
              </a:solidFill>
              <a:latin typeface="NikoshBAN" panose="02000000000000000000" pitchFamily="2" charset="0"/>
              <a:cs typeface="NikoshBAN" panose="02000000000000000000" pitchFamily="2"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6436" y="637309"/>
            <a:ext cx="6453374" cy="4738256"/>
          </a:xfrm>
          <a:prstGeom prst="roundRect">
            <a:avLst>
              <a:gd name="adj" fmla="val 11111"/>
            </a:avLst>
          </a:prstGeom>
          <a:ln w="190500" cap="rnd">
            <a:solidFill>
              <a:srgbClr val="00B0F0"/>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12" name="Rounded Rectangle 11"/>
          <p:cNvSpPr/>
          <p:nvPr/>
        </p:nvSpPr>
        <p:spPr>
          <a:xfrm>
            <a:off x="4348903" y="5583381"/>
            <a:ext cx="3657600" cy="678873"/>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bn-IN" sz="2800" dirty="0" smtClean="0">
                <a:solidFill>
                  <a:schemeClr val="bg1"/>
                </a:solidFill>
                <a:latin typeface="NikoshBAN" panose="02000000000000000000" pitchFamily="2" charset="0"/>
                <a:cs typeface="NikoshBAN" panose="02000000000000000000" pitchFamily="2" charset="0"/>
              </a:rPr>
              <a:t>এই ছবিতে কি দেখছি?</a:t>
            </a:r>
            <a:endParaRPr lang="en-US" sz="2800" dirty="0">
              <a:solidFill>
                <a:schemeClr val="bg1"/>
              </a:solidFill>
              <a:latin typeface="NikoshBAN" panose="02000000000000000000" pitchFamily="2" charset="0"/>
              <a:cs typeface="NikoshBAN" panose="02000000000000000000" pitchFamily="2" charset="0"/>
            </a:endParaRPr>
          </a:p>
        </p:txBody>
      </p:sp>
      <p:sp>
        <p:nvSpPr>
          <p:cNvPr id="13" name="Rounded Rectangle 12"/>
          <p:cNvSpPr/>
          <p:nvPr/>
        </p:nvSpPr>
        <p:spPr>
          <a:xfrm>
            <a:off x="3380508" y="4315693"/>
            <a:ext cx="1856510" cy="70658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সুইচ</a:t>
            </a:r>
            <a:endParaRPr lang="en-US" sz="2000" dirty="0">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12199" r="8273"/>
          <a:stretch/>
        </p:blipFill>
        <p:spPr>
          <a:xfrm>
            <a:off x="3023090" y="635282"/>
            <a:ext cx="6420066" cy="4738257"/>
          </a:xfrm>
          <a:prstGeom prst="roundRect">
            <a:avLst>
              <a:gd name="adj" fmla="val 11111"/>
            </a:avLst>
          </a:prstGeom>
          <a:solidFill>
            <a:schemeClr val="bg1"/>
          </a:solidFill>
          <a:ln w="190500" cap="rnd">
            <a:solidFill>
              <a:schemeClr val="accent2"/>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17" name="Rounded Rectangle 16"/>
          <p:cNvSpPr/>
          <p:nvPr/>
        </p:nvSpPr>
        <p:spPr>
          <a:xfrm>
            <a:off x="4345465" y="5581355"/>
            <a:ext cx="3657600" cy="678873"/>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bn-IN" sz="2800" dirty="0" smtClean="0">
                <a:solidFill>
                  <a:schemeClr val="bg1"/>
                </a:solidFill>
                <a:latin typeface="NikoshBAN" panose="02000000000000000000" pitchFamily="2" charset="0"/>
                <a:cs typeface="NikoshBAN" panose="02000000000000000000" pitchFamily="2" charset="0"/>
              </a:rPr>
              <a:t>এই ছবিতে কি দেখছি?</a:t>
            </a:r>
            <a:endParaRPr lang="en-US" sz="2800" dirty="0">
              <a:solidFill>
                <a:schemeClr val="bg1"/>
              </a:solidFill>
              <a:latin typeface="NikoshBAN" panose="02000000000000000000" pitchFamily="2" charset="0"/>
              <a:cs typeface="NikoshBAN" panose="02000000000000000000" pitchFamily="2" charset="0"/>
            </a:endParaRPr>
          </a:p>
        </p:txBody>
      </p:sp>
      <p:sp>
        <p:nvSpPr>
          <p:cNvPr id="19" name="Rounded Rectangle 18"/>
          <p:cNvSpPr/>
          <p:nvPr/>
        </p:nvSpPr>
        <p:spPr>
          <a:xfrm>
            <a:off x="6819096" y="886690"/>
            <a:ext cx="1856510" cy="70658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রাউটার</a:t>
            </a:r>
            <a:endParaRPr lang="en-US" sz="2000" dirty="0">
              <a:latin typeface="NikoshBAN" panose="02000000000000000000" pitchFamily="2" charset="0"/>
              <a:cs typeface="NikoshBAN" panose="02000000000000000000" pitchFamily="2" charset="0"/>
            </a:endParaRPr>
          </a:p>
        </p:txBody>
      </p:sp>
      <p:sp>
        <p:nvSpPr>
          <p:cNvPr id="14" name="Rounded Rectangle 13"/>
          <p:cNvSpPr/>
          <p:nvPr/>
        </p:nvSpPr>
        <p:spPr>
          <a:xfrm>
            <a:off x="3250290" y="5552636"/>
            <a:ext cx="5965665" cy="707592"/>
          </a:xfrm>
          <a:prstGeom prst="roundRect">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bn-IN" sz="3600" dirty="0" smtClean="0">
                <a:solidFill>
                  <a:srgbClr val="002060"/>
                </a:solidFill>
                <a:latin typeface="NikoshBAN" panose="02000000000000000000" pitchFamily="2" charset="0"/>
                <a:cs typeface="NikoshBAN" panose="02000000000000000000" pitchFamily="2" charset="0"/>
              </a:rPr>
              <a:t>এই</a:t>
            </a:r>
            <a:r>
              <a:rPr lang="en-US" sz="3600" dirty="0">
                <a:solidFill>
                  <a:srgbClr val="002060"/>
                </a:solidFill>
                <a:latin typeface="NikoshBAN" panose="02000000000000000000" pitchFamily="2" charset="0"/>
                <a:cs typeface="NikoshBAN" panose="02000000000000000000" pitchFamily="2" charset="0"/>
              </a:rPr>
              <a:t> </a:t>
            </a:r>
            <a:r>
              <a:rPr lang="en-US" sz="3600" dirty="0" err="1" smtClean="0">
                <a:solidFill>
                  <a:srgbClr val="002060"/>
                </a:solidFill>
                <a:latin typeface="NikoshBAN" panose="02000000000000000000" pitchFamily="2" charset="0"/>
                <a:cs typeface="NikoshBAN" panose="02000000000000000000" pitchFamily="2" charset="0"/>
              </a:rPr>
              <a:t>যন্ত্রগুলো</a:t>
            </a:r>
            <a:r>
              <a:rPr lang="en-US" sz="3600" dirty="0" smtClean="0">
                <a:solidFill>
                  <a:srgbClr val="002060"/>
                </a:solidFill>
                <a:latin typeface="NikoshBAN" panose="02000000000000000000" pitchFamily="2" charset="0"/>
                <a:cs typeface="NikoshBAN" panose="02000000000000000000" pitchFamily="2" charset="0"/>
              </a:rPr>
              <a:t> </a:t>
            </a:r>
            <a:r>
              <a:rPr lang="en-US" sz="3600" dirty="0" err="1" smtClean="0">
                <a:solidFill>
                  <a:srgbClr val="002060"/>
                </a:solidFill>
                <a:latin typeface="NikoshBAN" panose="02000000000000000000" pitchFamily="2" charset="0"/>
                <a:cs typeface="NikoshBAN" panose="02000000000000000000" pitchFamily="2" charset="0"/>
              </a:rPr>
              <a:t>কি</a:t>
            </a:r>
            <a:r>
              <a:rPr lang="en-US" sz="3600" dirty="0" smtClean="0">
                <a:solidFill>
                  <a:srgbClr val="002060"/>
                </a:solidFill>
                <a:latin typeface="NikoshBAN" panose="02000000000000000000" pitchFamily="2" charset="0"/>
                <a:cs typeface="NikoshBAN" panose="02000000000000000000" pitchFamily="2" charset="0"/>
              </a:rPr>
              <a:t> </a:t>
            </a:r>
            <a:r>
              <a:rPr lang="en-US" sz="3600" dirty="0" err="1" smtClean="0">
                <a:solidFill>
                  <a:srgbClr val="002060"/>
                </a:solidFill>
                <a:latin typeface="NikoshBAN" panose="02000000000000000000" pitchFamily="2" charset="0"/>
                <a:cs typeface="NikoshBAN" panose="02000000000000000000" pitchFamily="2" charset="0"/>
              </a:rPr>
              <a:t>কাজে</a:t>
            </a:r>
            <a:r>
              <a:rPr lang="en-US" sz="3600" dirty="0" smtClean="0">
                <a:solidFill>
                  <a:srgbClr val="002060"/>
                </a:solidFill>
                <a:latin typeface="NikoshBAN" panose="02000000000000000000" pitchFamily="2" charset="0"/>
                <a:cs typeface="NikoshBAN" panose="02000000000000000000" pitchFamily="2" charset="0"/>
              </a:rPr>
              <a:t> </a:t>
            </a:r>
            <a:r>
              <a:rPr lang="en-US" sz="3600" dirty="0" err="1" smtClean="0">
                <a:solidFill>
                  <a:srgbClr val="002060"/>
                </a:solidFill>
                <a:latin typeface="NikoshBAN" panose="02000000000000000000" pitchFamily="2" charset="0"/>
                <a:cs typeface="NikoshBAN" panose="02000000000000000000" pitchFamily="2" charset="0"/>
              </a:rPr>
              <a:t>ব্যবহার</a:t>
            </a:r>
            <a:r>
              <a:rPr lang="en-US" sz="3600" dirty="0" smtClean="0">
                <a:solidFill>
                  <a:srgbClr val="002060"/>
                </a:solidFill>
                <a:latin typeface="NikoshBAN" panose="02000000000000000000" pitchFamily="2" charset="0"/>
                <a:cs typeface="NikoshBAN" panose="02000000000000000000" pitchFamily="2" charset="0"/>
              </a:rPr>
              <a:t> </a:t>
            </a:r>
            <a:r>
              <a:rPr lang="en-US" sz="3600" dirty="0" err="1" smtClean="0">
                <a:solidFill>
                  <a:srgbClr val="002060"/>
                </a:solidFill>
                <a:latin typeface="NikoshBAN" panose="02000000000000000000" pitchFamily="2" charset="0"/>
                <a:cs typeface="NikoshBAN" panose="02000000000000000000" pitchFamily="2" charset="0"/>
              </a:rPr>
              <a:t>করা</a:t>
            </a:r>
            <a:r>
              <a:rPr lang="en-US" sz="3600" dirty="0" smtClean="0">
                <a:solidFill>
                  <a:srgbClr val="002060"/>
                </a:solidFill>
                <a:latin typeface="NikoshBAN" panose="02000000000000000000" pitchFamily="2" charset="0"/>
                <a:cs typeface="NikoshBAN" panose="02000000000000000000" pitchFamily="2" charset="0"/>
              </a:rPr>
              <a:t> </a:t>
            </a:r>
            <a:r>
              <a:rPr lang="en-US" sz="3600" dirty="0" err="1" smtClean="0">
                <a:solidFill>
                  <a:srgbClr val="002060"/>
                </a:solidFill>
                <a:latin typeface="NikoshBAN" panose="02000000000000000000" pitchFamily="2" charset="0"/>
                <a:cs typeface="NikoshBAN" panose="02000000000000000000" pitchFamily="2" charset="0"/>
              </a:rPr>
              <a:t>হয়</a:t>
            </a:r>
            <a:r>
              <a:rPr lang="en-US" sz="3600" dirty="0" smtClean="0">
                <a:solidFill>
                  <a:srgbClr val="002060"/>
                </a:solidFill>
                <a:latin typeface="NikoshBAN" panose="02000000000000000000" pitchFamily="2" charset="0"/>
                <a:cs typeface="NikoshBAN" panose="02000000000000000000" pitchFamily="2" charset="0"/>
              </a:rPr>
              <a:t>?</a:t>
            </a:r>
            <a:endParaRPr lang="en-US" sz="3600" dirty="0">
              <a:solidFill>
                <a:srgbClr val="002060"/>
              </a:solidFill>
              <a:latin typeface="NikoshBAN" panose="02000000000000000000" pitchFamily="2" charset="0"/>
              <a:cs typeface="NikoshBAN" panose="02000000000000000000" pitchFamily="2" charset="0"/>
            </a:endParaRPr>
          </a:p>
        </p:txBody>
      </p:sp>
      <p:sp>
        <p:nvSpPr>
          <p:cNvPr id="15" name="Rounded Rectangle 14"/>
          <p:cNvSpPr/>
          <p:nvPr/>
        </p:nvSpPr>
        <p:spPr>
          <a:xfrm>
            <a:off x="3006436" y="5500900"/>
            <a:ext cx="6453373" cy="1158437"/>
          </a:xfrm>
          <a:prstGeom prst="roundRect">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bn-IN" sz="3600" dirty="0" smtClean="0">
                <a:solidFill>
                  <a:srgbClr val="002060"/>
                </a:solidFill>
                <a:latin typeface="NikoshBAN" panose="02000000000000000000" pitchFamily="2" charset="0"/>
                <a:cs typeface="NikoshBAN" panose="02000000000000000000" pitchFamily="2" charset="0"/>
              </a:rPr>
              <a:t>এই</a:t>
            </a:r>
            <a:r>
              <a:rPr lang="en-US" sz="3600" dirty="0">
                <a:solidFill>
                  <a:srgbClr val="002060"/>
                </a:solidFill>
                <a:latin typeface="NikoshBAN" panose="02000000000000000000" pitchFamily="2" charset="0"/>
                <a:cs typeface="NikoshBAN" panose="02000000000000000000" pitchFamily="2" charset="0"/>
              </a:rPr>
              <a:t> </a:t>
            </a:r>
            <a:r>
              <a:rPr lang="en-US" sz="3600" dirty="0" err="1" smtClean="0">
                <a:solidFill>
                  <a:srgbClr val="002060"/>
                </a:solidFill>
                <a:latin typeface="NikoshBAN" panose="02000000000000000000" pitchFamily="2" charset="0"/>
                <a:cs typeface="NikoshBAN" panose="02000000000000000000" pitchFamily="2" charset="0"/>
              </a:rPr>
              <a:t>যন্ত্রগুলো</a:t>
            </a:r>
            <a:r>
              <a:rPr lang="en-US" sz="3600" dirty="0" smtClean="0">
                <a:solidFill>
                  <a:srgbClr val="002060"/>
                </a:solidFill>
                <a:latin typeface="NikoshBAN" panose="02000000000000000000" pitchFamily="2" charset="0"/>
                <a:cs typeface="NikoshBAN" panose="02000000000000000000" pitchFamily="2" charset="0"/>
              </a:rPr>
              <a:t> </a:t>
            </a:r>
            <a:r>
              <a:rPr lang="bn-IN" sz="3600" dirty="0" smtClean="0">
                <a:solidFill>
                  <a:srgbClr val="002060"/>
                </a:solidFill>
                <a:latin typeface="NikoshBAN" panose="02000000000000000000" pitchFamily="2" charset="0"/>
                <a:cs typeface="NikoshBAN" panose="02000000000000000000" pitchFamily="2" charset="0"/>
              </a:rPr>
              <a:t>নেটওয়ার্কিংয়ের কাজে ব্যবহৃত হয়।</a:t>
            </a:r>
            <a:endParaRPr lang="en-US" sz="3600"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43363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6" presetClass="entr" presetSubtype="0" fill="hold" grpId="0" nodeType="clickEffect">
                                  <p:stCondLst>
                                    <p:cond delay="0"/>
                                  </p:stCondLst>
                                  <p:iterate type="lt">
                                    <p:tmPct val="10000"/>
                                  </p:iterate>
                                  <p:childTnLst>
                                    <p:set>
                                      <p:cBhvr>
                                        <p:cTn id="16" dur="1" fill="hold">
                                          <p:stCondLst>
                                            <p:cond delay="0"/>
                                          </p:stCondLst>
                                        </p:cTn>
                                        <p:tgtEl>
                                          <p:spTgt spid="5"/>
                                        </p:tgtEl>
                                        <p:attrNameLst>
                                          <p:attrName>style.visibility</p:attrName>
                                        </p:attrNameLst>
                                      </p:cBhvr>
                                      <p:to>
                                        <p:strVal val="visible"/>
                                      </p:to>
                                    </p:set>
                                    <p:anim by="(-#ppt_w*2)" calcmode="lin" valueType="num">
                                      <p:cBhvr rctx="PPT">
                                        <p:cTn id="17" dur="500" autoRev="1" fill="hold">
                                          <p:stCondLst>
                                            <p:cond delay="0"/>
                                          </p:stCondLst>
                                        </p:cTn>
                                        <p:tgtEl>
                                          <p:spTgt spid="5"/>
                                        </p:tgtEl>
                                        <p:attrNameLst>
                                          <p:attrName>ppt_w</p:attrName>
                                        </p:attrNameLst>
                                      </p:cBhvr>
                                    </p:anim>
                                    <p:anim by="(#ppt_w*0.50)" calcmode="lin" valueType="num">
                                      <p:cBhvr>
                                        <p:cTn id="18" dur="500" decel="50000" autoRev="1" fill="hold">
                                          <p:stCondLst>
                                            <p:cond delay="0"/>
                                          </p:stCondLst>
                                        </p:cTn>
                                        <p:tgtEl>
                                          <p:spTgt spid="5"/>
                                        </p:tgtEl>
                                        <p:attrNameLst>
                                          <p:attrName>ppt_x</p:attrName>
                                        </p:attrNameLst>
                                      </p:cBhvr>
                                    </p:anim>
                                    <p:anim from="(-#ppt_h/2)" to="(#ppt_y)" calcmode="lin" valueType="num">
                                      <p:cBhvr>
                                        <p:cTn id="19" dur="1000" fill="hold">
                                          <p:stCondLst>
                                            <p:cond delay="0"/>
                                          </p:stCondLst>
                                        </p:cTn>
                                        <p:tgtEl>
                                          <p:spTgt spid="5"/>
                                        </p:tgtEl>
                                        <p:attrNameLst>
                                          <p:attrName>ppt_y</p:attrName>
                                        </p:attrNameLst>
                                      </p:cBhvr>
                                    </p:anim>
                                    <p:animRot by="21600000">
                                      <p:cBhvr>
                                        <p:cTn id="20" dur="1000" fill="hold">
                                          <p:stCondLst>
                                            <p:cond delay="0"/>
                                          </p:stCondLst>
                                        </p:cTn>
                                        <p:tgtEl>
                                          <p:spTgt spid="5"/>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6" presetClass="entr" presetSubtype="32"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circle(out)">
                                      <p:cBhvr>
                                        <p:cTn id="25" dur="20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37"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arn(outVertical)">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56" presetClass="entr" presetSubtype="0" fill="hold" grpId="0" nodeType="clickEffect">
                                  <p:stCondLst>
                                    <p:cond delay="0"/>
                                  </p:stCondLst>
                                  <p:iterate type="lt">
                                    <p:tmPct val="10000"/>
                                  </p:iterate>
                                  <p:childTnLst>
                                    <p:set>
                                      <p:cBhvr>
                                        <p:cTn id="34" dur="1" fill="hold">
                                          <p:stCondLst>
                                            <p:cond delay="0"/>
                                          </p:stCondLst>
                                        </p:cTn>
                                        <p:tgtEl>
                                          <p:spTgt spid="13"/>
                                        </p:tgtEl>
                                        <p:attrNameLst>
                                          <p:attrName>style.visibility</p:attrName>
                                        </p:attrNameLst>
                                      </p:cBhvr>
                                      <p:to>
                                        <p:strVal val="visible"/>
                                      </p:to>
                                    </p:set>
                                    <p:anim by="(-#ppt_w*2)" calcmode="lin" valueType="num">
                                      <p:cBhvr rctx="PPT">
                                        <p:cTn id="35" dur="500" autoRev="1" fill="hold">
                                          <p:stCondLst>
                                            <p:cond delay="0"/>
                                          </p:stCondLst>
                                        </p:cTn>
                                        <p:tgtEl>
                                          <p:spTgt spid="13"/>
                                        </p:tgtEl>
                                        <p:attrNameLst>
                                          <p:attrName>ppt_w</p:attrName>
                                        </p:attrNameLst>
                                      </p:cBhvr>
                                    </p:anim>
                                    <p:anim by="(#ppt_w*0.50)" calcmode="lin" valueType="num">
                                      <p:cBhvr>
                                        <p:cTn id="36" dur="500" decel="50000" autoRev="1" fill="hold">
                                          <p:stCondLst>
                                            <p:cond delay="0"/>
                                          </p:stCondLst>
                                        </p:cTn>
                                        <p:tgtEl>
                                          <p:spTgt spid="13"/>
                                        </p:tgtEl>
                                        <p:attrNameLst>
                                          <p:attrName>ppt_x</p:attrName>
                                        </p:attrNameLst>
                                      </p:cBhvr>
                                    </p:anim>
                                    <p:anim from="(-#ppt_h/2)" to="(#ppt_y)" calcmode="lin" valueType="num">
                                      <p:cBhvr>
                                        <p:cTn id="37" dur="1000" fill="hold">
                                          <p:stCondLst>
                                            <p:cond delay="0"/>
                                          </p:stCondLst>
                                        </p:cTn>
                                        <p:tgtEl>
                                          <p:spTgt spid="13"/>
                                        </p:tgtEl>
                                        <p:attrNameLst>
                                          <p:attrName>ppt_y</p:attrName>
                                        </p:attrNameLst>
                                      </p:cBhvr>
                                    </p:anim>
                                    <p:animRot by="21600000">
                                      <p:cBhvr>
                                        <p:cTn id="38" dur="1000" fill="hold">
                                          <p:stCondLst>
                                            <p:cond delay="0"/>
                                          </p:stCondLst>
                                        </p:cTn>
                                        <p:tgtEl>
                                          <p:spTgt spid="13"/>
                                        </p:tgtEl>
                                        <p:attrNameLst>
                                          <p:attrName>r</p:attrName>
                                        </p:attrNameLst>
                                      </p:cBhvr>
                                    </p:animRot>
                                  </p:childTnLst>
                                </p:cTn>
                              </p:par>
                            </p:childTnLst>
                          </p:cTn>
                        </p:par>
                      </p:childTnLst>
                    </p:cTn>
                  </p:par>
                  <p:par>
                    <p:cTn id="39" fill="hold">
                      <p:stCondLst>
                        <p:cond delay="indefinite"/>
                      </p:stCondLst>
                      <p:childTnLst>
                        <p:par>
                          <p:cTn id="40" fill="hold">
                            <p:stCondLst>
                              <p:cond delay="0"/>
                            </p:stCondLst>
                            <p:childTnLst>
                              <p:par>
                                <p:cTn id="41" presetID="4" presetClass="entr" presetSubtype="32"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box(out)">
                                      <p:cBhvr>
                                        <p:cTn id="43" dur="2000"/>
                                        <p:tgtEl>
                                          <p:spTgt spid="2"/>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37"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barn(outVertical)">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56" presetClass="entr" presetSubtype="0" fill="hold" grpId="0" nodeType="clickEffect">
                                  <p:stCondLst>
                                    <p:cond delay="0"/>
                                  </p:stCondLst>
                                  <p:iterate type="lt">
                                    <p:tmPct val="10000"/>
                                  </p:iterate>
                                  <p:childTnLst>
                                    <p:set>
                                      <p:cBhvr>
                                        <p:cTn id="52" dur="1" fill="hold">
                                          <p:stCondLst>
                                            <p:cond delay="0"/>
                                          </p:stCondLst>
                                        </p:cTn>
                                        <p:tgtEl>
                                          <p:spTgt spid="19"/>
                                        </p:tgtEl>
                                        <p:attrNameLst>
                                          <p:attrName>style.visibility</p:attrName>
                                        </p:attrNameLst>
                                      </p:cBhvr>
                                      <p:to>
                                        <p:strVal val="visible"/>
                                      </p:to>
                                    </p:set>
                                    <p:anim by="(-#ppt_w*2)" calcmode="lin" valueType="num">
                                      <p:cBhvr rctx="PPT">
                                        <p:cTn id="53" dur="500" autoRev="1" fill="hold">
                                          <p:stCondLst>
                                            <p:cond delay="0"/>
                                          </p:stCondLst>
                                        </p:cTn>
                                        <p:tgtEl>
                                          <p:spTgt spid="19"/>
                                        </p:tgtEl>
                                        <p:attrNameLst>
                                          <p:attrName>ppt_w</p:attrName>
                                        </p:attrNameLst>
                                      </p:cBhvr>
                                    </p:anim>
                                    <p:anim by="(#ppt_w*0.50)" calcmode="lin" valueType="num">
                                      <p:cBhvr>
                                        <p:cTn id="54" dur="500" decel="50000" autoRev="1" fill="hold">
                                          <p:stCondLst>
                                            <p:cond delay="0"/>
                                          </p:stCondLst>
                                        </p:cTn>
                                        <p:tgtEl>
                                          <p:spTgt spid="19"/>
                                        </p:tgtEl>
                                        <p:attrNameLst>
                                          <p:attrName>ppt_x</p:attrName>
                                        </p:attrNameLst>
                                      </p:cBhvr>
                                    </p:anim>
                                    <p:anim from="(-#ppt_h/2)" to="(#ppt_y)" calcmode="lin" valueType="num">
                                      <p:cBhvr>
                                        <p:cTn id="55" dur="1000" fill="hold">
                                          <p:stCondLst>
                                            <p:cond delay="0"/>
                                          </p:stCondLst>
                                        </p:cTn>
                                        <p:tgtEl>
                                          <p:spTgt spid="19"/>
                                        </p:tgtEl>
                                        <p:attrNameLst>
                                          <p:attrName>ppt_y</p:attrName>
                                        </p:attrNameLst>
                                      </p:cBhvr>
                                    </p:anim>
                                    <p:animRot by="21600000">
                                      <p:cBhvr>
                                        <p:cTn id="56" dur="1000" fill="hold">
                                          <p:stCondLst>
                                            <p:cond delay="0"/>
                                          </p:stCondLst>
                                        </p:cTn>
                                        <p:tgtEl>
                                          <p:spTgt spid="19"/>
                                        </p:tgtEl>
                                        <p:attrNameLst>
                                          <p:attrName>r</p:attrName>
                                        </p:attrNameLst>
                                      </p:cBhvr>
                                    </p:animRot>
                                  </p:childTnLst>
                                </p:cTn>
                              </p:par>
                            </p:childTnLst>
                          </p:cTn>
                        </p:par>
                      </p:childTnLst>
                    </p:cTn>
                  </p:par>
                  <p:par>
                    <p:cTn id="57" fill="hold">
                      <p:stCondLst>
                        <p:cond delay="indefinite"/>
                      </p:stCondLst>
                      <p:childTnLst>
                        <p:par>
                          <p:cTn id="58" fill="hold">
                            <p:stCondLst>
                              <p:cond delay="0"/>
                            </p:stCondLst>
                            <p:childTnLst>
                              <p:par>
                                <p:cTn id="59" presetID="16" presetClass="entr" presetSubtype="37"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barn(outVertical)">
                                      <p:cBhvr>
                                        <p:cTn id="61" dur="500"/>
                                        <p:tgtEl>
                                          <p:spTgt spid="14"/>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37" fill="hold" grpId="0" nodeType="clickEffect">
                                  <p:stCondLst>
                                    <p:cond delay="0"/>
                                  </p:stCondLst>
                                  <p:childTnLst>
                                    <p:set>
                                      <p:cBhvr>
                                        <p:cTn id="65" dur="1" fill="hold">
                                          <p:stCondLst>
                                            <p:cond delay="0"/>
                                          </p:stCondLst>
                                        </p:cTn>
                                        <p:tgtEl>
                                          <p:spTgt spid="15">
                                            <p:bg/>
                                          </p:spTgt>
                                        </p:tgtEl>
                                        <p:attrNameLst>
                                          <p:attrName>style.visibility</p:attrName>
                                        </p:attrNameLst>
                                      </p:cBhvr>
                                      <p:to>
                                        <p:strVal val="visible"/>
                                      </p:to>
                                    </p:set>
                                    <p:animEffect transition="in" filter="barn(outVertical)">
                                      <p:cBhvr>
                                        <p:cTn id="66" dur="500"/>
                                        <p:tgtEl>
                                          <p:spTgt spid="15">
                                            <p:bg/>
                                          </p:spTgt>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37" fill="hold" grpId="0" nodeType="clickEffect">
                                  <p:stCondLst>
                                    <p:cond delay="0"/>
                                  </p:stCondLst>
                                  <p:childTnLst>
                                    <p:set>
                                      <p:cBhvr>
                                        <p:cTn id="70" dur="1" fill="hold">
                                          <p:stCondLst>
                                            <p:cond delay="0"/>
                                          </p:stCondLst>
                                        </p:cTn>
                                        <p:tgtEl>
                                          <p:spTgt spid="15">
                                            <p:txEl>
                                              <p:pRg st="0" end="0"/>
                                            </p:txEl>
                                          </p:spTgt>
                                        </p:tgtEl>
                                        <p:attrNameLst>
                                          <p:attrName>style.visibility</p:attrName>
                                        </p:attrNameLst>
                                      </p:cBhvr>
                                      <p:to>
                                        <p:strVal val="visible"/>
                                      </p:to>
                                    </p:set>
                                    <p:animEffect transition="in" filter="barn(outVertical)">
                                      <p:cBhvr>
                                        <p:cTn id="71"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2" grpId="0" animBg="1"/>
      <p:bldP spid="13" grpId="0" animBg="1"/>
      <p:bldP spid="17" grpId="0" animBg="1"/>
      <p:bldP spid="19" grpId="0" animBg="1"/>
      <p:bldP spid="14" grpId="0" animBg="1"/>
      <p:bldP spid="15"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157315" y="955567"/>
            <a:ext cx="7942217" cy="482019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Frame 4">
            <a:extLst>
              <a:ext uri="{FF2B5EF4-FFF2-40B4-BE49-F238E27FC236}">
                <a16:creationId xmlns:a16="http://schemas.microsoft.com/office/drawing/2014/main" xmlns="" id="{0DF378B6-7D73-4225-87E2-641B5AEFBF04}"/>
              </a:ext>
            </a:extLst>
          </p:cNvPr>
          <p:cNvSpPr/>
          <p:nvPr/>
        </p:nvSpPr>
        <p:spPr>
          <a:xfrm>
            <a:off x="2353720" y="1685109"/>
            <a:ext cx="7485017" cy="3226525"/>
          </a:xfrm>
          <a:prstGeom prst="frame">
            <a:avLst>
              <a:gd name="adj1" fmla="val 1889"/>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itle 1"/>
          <p:cNvSpPr txBox="1">
            <a:spLocks/>
          </p:cNvSpPr>
          <p:nvPr/>
        </p:nvSpPr>
        <p:spPr>
          <a:xfrm>
            <a:off x="2499813" y="1889009"/>
            <a:ext cx="5450656" cy="614067"/>
          </a:xfrm>
          <a:prstGeom prst="rect">
            <a:avLst/>
          </a:prstGeom>
          <a:ex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cap="all" dirty="0" err="1" smtClean="0">
                <a:ln w="9000" cmpd="sng">
                  <a:solidFill>
                    <a:srgbClr val="002060"/>
                  </a:solidFill>
                  <a:prstDash val="solid"/>
                </a:ln>
                <a:solidFill>
                  <a:srgbClr val="00B0F0"/>
                </a:solidFill>
                <a:effectLst>
                  <a:reflection blurRad="12700" stA="28000" endPos="45000" dist="1000" dir="5400000" sy="-100000" algn="bl" rotWithShape="0"/>
                </a:effectLst>
                <a:latin typeface="Nikosh" pitchFamily="2" charset="0"/>
                <a:cs typeface="Nikosh" pitchFamily="2" charset="0"/>
              </a:rPr>
              <a:t>আজকের</a:t>
            </a:r>
            <a:r>
              <a:rPr lang="en-US" sz="2800" b="1" cap="all" dirty="0" smtClean="0">
                <a:ln w="9000" cmpd="sng">
                  <a:solidFill>
                    <a:srgbClr val="002060"/>
                  </a:solidFill>
                  <a:prstDash val="solid"/>
                </a:ln>
                <a:solidFill>
                  <a:srgbClr val="00B0F0"/>
                </a:solidFill>
                <a:effectLst>
                  <a:reflection blurRad="12700" stA="28000" endPos="45000" dist="1000" dir="5400000" sy="-100000" algn="bl" rotWithShape="0"/>
                </a:effectLst>
                <a:latin typeface="Nikosh" pitchFamily="2" charset="0"/>
                <a:cs typeface="Nikosh" pitchFamily="2" charset="0"/>
              </a:rPr>
              <a:t> </a:t>
            </a:r>
            <a:r>
              <a:rPr lang="en-US" sz="2800" b="1" cap="all" dirty="0" err="1" smtClean="0">
                <a:ln w="9000" cmpd="sng">
                  <a:solidFill>
                    <a:srgbClr val="002060"/>
                  </a:solidFill>
                  <a:prstDash val="solid"/>
                </a:ln>
                <a:solidFill>
                  <a:srgbClr val="00B0F0"/>
                </a:solidFill>
                <a:effectLst>
                  <a:reflection blurRad="12700" stA="28000" endPos="45000" dist="1000" dir="5400000" sy="-100000" algn="bl" rotWithShape="0"/>
                </a:effectLst>
                <a:latin typeface="Nikosh" pitchFamily="2" charset="0"/>
                <a:cs typeface="Nikosh" pitchFamily="2" charset="0"/>
              </a:rPr>
              <a:t>আলোচ্য</a:t>
            </a:r>
            <a:r>
              <a:rPr lang="en-US" sz="2800" b="1" cap="all" dirty="0" smtClean="0">
                <a:ln w="9000" cmpd="sng">
                  <a:solidFill>
                    <a:srgbClr val="002060"/>
                  </a:solidFill>
                  <a:prstDash val="solid"/>
                </a:ln>
                <a:solidFill>
                  <a:srgbClr val="00B0F0"/>
                </a:solidFill>
                <a:effectLst>
                  <a:reflection blurRad="12700" stA="28000" endPos="45000" dist="1000" dir="5400000" sy="-100000" algn="bl" rotWithShape="0"/>
                </a:effectLst>
                <a:latin typeface="Nikosh" pitchFamily="2" charset="0"/>
                <a:cs typeface="Nikosh" pitchFamily="2" charset="0"/>
              </a:rPr>
              <a:t> </a:t>
            </a:r>
            <a:r>
              <a:rPr lang="en-US" sz="2800" b="1" cap="all" dirty="0" err="1" smtClean="0">
                <a:ln w="9000" cmpd="sng">
                  <a:solidFill>
                    <a:srgbClr val="002060"/>
                  </a:solidFill>
                  <a:prstDash val="solid"/>
                </a:ln>
                <a:solidFill>
                  <a:srgbClr val="00B0F0"/>
                </a:solidFill>
                <a:effectLst>
                  <a:reflection blurRad="12700" stA="28000" endPos="45000" dist="1000" dir="5400000" sy="-100000" algn="bl" rotWithShape="0"/>
                </a:effectLst>
                <a:latin typeface="Nikosh" pitchFamily="2" charset="0"/>
                <a:cs typeface="Nikosh" pitchFamily="2" charset="0"/>
              </a:rPr>
              <a:t>বিষয়</a:t>
            </a:r>
            <a:r>
              <a:rPr lang="bn-IN" sz="2800" b="1" cap="all" dirty="0" smtClean="0">
                <a:ln w="9000" cmpd="sng">
                  <a:solidFill>
                    <a:srgbClr val="002060"/>
                  </a:solidFill>
                  <a:prstDash val="solid"/>
                </a:ln>
                <a:solidFill>
                  <a:srgbClr val="00B050"/>
                </a:solidFill>
                <a:effectLst>
                  <a:reflection blurRad="12700" stA="28000" endPos="45000" dist="1000" dir="5400000" sy="-100000" algn="bl" rotWithShape="0"/>
                </a:effectLst>
                <a:latin typeface="Nikosh" pitchFamily="2" charset="0"/>
                <a:cs typeface="Nikosh" pitchFamily="2" charset="0"/>
              </a:rPr>
              <a:t>--</a:t>
            </a:r>
            <a:endParaRPr lang="en-US" sz="2800" b="1" cap="all" dirty="0">
              <a:ln w="9000" cmpd="sng">
                <a:solidFill>
                  <a:srgbClr val="002060"/>
                </a:solidFill>
                <a:prstDash val="solid"/>
              </a:ln>
              <a:solidFill>
                <a:srgbClr val="00B050"/>
              </a:solidFill>
              <a:effectLst>
                <a:reflection blurRad="12700" stA="28000" endPos="45000" dist="1000" dir="5400000" sy="-100000" algn="bl" rotWithShape="0"/>
              </a:effectLst>
              <a:latin typeface="Nikosh" pitchFamily="2" charset="0"/>
              <a:cs typeface="Nikosh" pitchFamily="2" charset="0"/>
            </a:endParaRPr>
          </a:p>
        </p:txBody>
      </p:sp>
      <p:sp>
        <p:nvSpPr>
          <p:cNvPr id="7" name="Subtitle 2"/>
          <p:cNvSpPr txBox="1">
            <a:spLocks/>
          </p:cNvSpPr>
          <p:nvPr/>
        </p:nvSpPr>
        <p:spPr>
          <a:xfrm>
            <a:off x="2157315" y="3134616"/>
            <a:ext cx="7825903" cy="231048"/>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buNone/>
            </a:pPr>
            <a:r>
              <a:rPr lang="bn-IN" sz="4400" b="1" dirty="0" smtClean="0">
                <a:ln w="6600">
                  <a:solidFill>
                    <a:schemeClr val="accent2"/>
                  </a:solidFill>
                  <a:prstDash val="solid"/>
                </a:ln>
                <a:solidFill>
                  <a:srgbClr val="FFFFFF"/>
                </a:solidFill>
                <a:effectLst>
                  <a:outerShdw dist="38100" dir="2700000" algn="tl" rotWithShape="0">
                    <a:schemeClr val="accent2"/>
                  </a:outerShdw>
                </a:effectLst>
                <a:latin typeface="Nikosh" pitchFamily="2" charset="0"/>
                <a:ea typeface="+mj-ea"/>
                <a:cs typeface="Nikosh" pitchFamily="2" charset="0"/>
              </a:rPr>
              <a:t>কম্পিউটার নেটওয়ার্ক</a:t>
            </a:r>
            <a:endParaRPr lang="en-US" sz="3600" b="1" dirty="0">
              <a:ln w="6600">
                <a:solidFill>
                  <a:schemeClr val="accent2"/>
                </a:solidFill>
                <a:prstDash val="solid"/>
              </a:ln>
              <a:solidFill>
                <a:srgbClr val="FFFFFF"/>
              </a:solidFill>
              <a:effectLst>
                <a:outerShdw dist="38100" dir="2700000" algn="tl" rotWithShape="0">
                  <a:schemeClr val="accent2"/>
                </a:outerShdw>
              </a:effectLst>
              <a:latin typeface="Nikosh" pitchFamily="2" charset="0"/>
              <a:ea typeface="+mj-ea"/>
              <a:cs typeface="Nikosh" pitchFamily="2" charset="0"/>
            </a:endParaRPr>
          </a:p>
        </p:txBody>
      </p:sp>
      <p:sp>
        <p:nvSpPr>
          <p:cNvPr id="8" name="Rectangle 7"/>
          <p:cNvSpPr/>
          <p:nvPr/>
        </p:nvSpPr>
        <p:spPr>
          <a:xfrm>
            <a:off x="3771406" y="3951572"/>
            <a:ext cx="4597732" cy="584775"/>
          </a:xfrm>
          <a:prstGeom prst="rect">
            <a:avLst/>
          </a:prstGeom>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bn-IN" sz="3200" b="0" cap="none" spc="0" dirty="0" smtClean="0">
                <a:ln w="0">
                  <a:solidFill>
                    <a:schemeClr val="bg1"/>
                  </a:solidFill>
                </a:ln>
                <a:solidFill>
                  <a:schemeClr val="accent3">
                    <a:lumMod val="50000"/>
                  </a:schemeClr>
                </a:solidFill>
                <a:effectLst>
                  <a:outerShdw blurRad="38100" dist="25400" dir="5400000" algn="ctr" rotWithShape="0">
                    <a:srgbClr val="6E747A">
                      <a:alpha val="43000"/>
                    </a:srgbClr>
                  </a:outerShdw>
                </a:effectLst>
              </a:rPr>
              <a:t> </a:t>
            </a:r>
            <a:r>
              <a:rPr lang="bn-IN" sz="3200" b="0" cap="none" spc="0" dirty="0" smtClean="0">
                <a:ln w="0">
                  <a:solidFill>
                    <a:schemeClr val="bg1"/>
                  </a:solidFill>
                </a:ln>
                <a:solidFill>
                  <a:schemeClr val="accent3">
                    <a:lumMod val="50000"/>
                  </a:schemeClr>
                </a:solidFill>
                <a:effectLst>
                  <a:outerShdw blurRad="38100" dist="25400" dir="5400000" algn="ctr" rotWithShape="0">
                    <a:srgbClr val="6E747A">
                      <a:alpha val="43000"/>
                    </a:srgbClr>
                  </a:outerShdw>
                </a:effectLst>
              </a:rPr>
              <a:t>নেটওয়ার্ক সংশ্লিষ্ট যন্ত্রপাতি</a:t>
            </a:r>
            <a:endParaRPr lang="en-US" sz="3200" b="0" cap="none" spc="0" dirty="0">
              <a:ln w="0">
                <a:solidFill>
                  <a:schemeClr val="bg1"/>
                </a:solidFill>
              </a:ln>
              <a:solidFill>
                <a:schemeClr val="accent3">
                  <a:lumMod val="50000"/>
                </a:schemeClr>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301811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513702" y="737339"/>
            <a:ext cx="9407236" cy="5386279"/>
          </a:xfrm>
          <a:prstGeom prst="rect">
            <a:avLst/>
          </a:prstGeom>
        </p:spPr>
      </p:pic>
      <p:sp>
        <p:nvSpPr>
          <p:cNvPr id="10" name="TextBox 9"/>
          <p:cNvSpPr txBox="1"/>
          <p:nvPr/>
        </p:nvSpPr>
        <p:spPr>
          <a:xfrm>
            <a:off x="2982706" y="1551355"/>
            <a:ext cx="3448147" cy="584775"/>
          </a:xfrm>
          <a:prstGeom prst="rect">
            <a:avLst/>
          </a:prstGeom>
          <a:solidFill>
            <a:schemeClr val="bg1"/>
          </a:solidFill>
        </p:spPr>
        <p:style>
          <a:lnRef idx="0">
            <a:schemeClr val="accent5"/>
          </a:lnRef>
          <a:fillRef idx="3">
            <a:schemeClr val="accent5"/>
          </a:fillRef>
          <a:effectRef idx="3">
            <a:schemeClr val="accent5"/>
          </a:effectRef>
          <a:fontRef idx="minor">
            <a:schemeClr val="lt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IN" sz="3200" b="1" dirty="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এ পাঠ শেষে শিক্ষার্থীরা--- </a:t>
            </a:r>
            <a:endParaRPr lang="en-US" sz="3200" b="1" dirty="0">
              <a:ln w="11430"/>
              <a:solidFill>
                <a:srgbClr val="002060"/>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11" name="TextBox 10"/>
          <p:cNvSpPr txBox="1"/>
          <p:nvPr/>
        </p:nvSpPr>
        <p:spPr>
          <a:xfrm>
            <a:off x="3302927" y="2559363"/>
            <a:ext cx="5828785" cy="107721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571500" indent="-571500">
              <a:buFont typeface="Wingdings" pitchFamily="2" charset="2"/>
              <a:buChar char="Ø"/>
            </a:pPr>
            <a:r>
              <a:rPr lang="bn-IN" sz="2800" b="1" spc="50" dirty="0" smtClean="0">
                <a:ln w="11430"/>
                <a:solidFill>
                  <a:srgbClr val="002060"/>
                </a:solidFill>
                <a:effectLst>
                  <a:outerShdw blurRad="76200" dist="50800" dir="5400000" algn="tl" rotWithShape="0">
                    <a:srgbClr val="000000">
                      <a:alpha val="65000"/>
                    </a:srgbClr>
                  </a:outerShdw>
                </a:effectLst>
                <a:latin typeface="NikoshBAN" pitchFamily="2" charset="0"/>
                <a:cs typeface="NikoshBAN" pitchFamily="2" charset="0"/>
              </a:rPr>
              <a:t> </a:t>
            </a:r>
            <a:r>
              <a:rPr lang="bn-IN" sz="3200" b="1" spc="50" dirty="0" smtClean="0">
                <a:ln w="11430"/>
                <a:solidFill>
                  <a:srgbClr val="002060"/>
                </a:solidFill>
                <a:effectLst>
                  <a:outerShdw blurRad="76200" dist="50800" dir="5400000" algn="tl" rotWithShape="0">
                    <a:srgbClr val="000000">
                      <a:alpha val="65000"/>
                    </a:srgbClr>
                  </a:outerShdw>
                </a:effectLst>
                <a:latin typeface="NikoshBAN" pitchFamily="2" charset="0"/>
                <a:cs typeface="NikoshBAN" pitchFamily="2" charset="0"/>
              </a:rPr>
              <a:t>নেটওয়ার্ক সংশ্লিষ্ট যন্ত্র হাব, সুইচ এবং </a:t>
            </a:r>
          </a:p>
          <a:p>
            <a:r>
              <a:rPr lang="bn-IN" sz="3200" b="1" spc="50" dirty="0">
                <a:ln w="11430"/>
                <a:solidFill>
                  <a:srgbClr val="002060"/>
                </a:solidFill>
                <a:effectLst>
                  <a:outerShdw blurRad="76200" dist="50800" dir="5400000" algn="tl" rotWithShape="0">
                    <a:srgbClr val="000000">
                      <a:alpha val="65000"/>
                    </a:srgbClr>
                  </a:outerShdw>
                </a:effectLst>
                <a:latin typeface="NikoshBAN" pitchFamily="2" charset="0"/>
                <a:cs typeface="NikoshBAN" pitchFamily="2" charset="0"/>
              </a:rPr>
              <a:t> </a:t>
            </a:r>
            <a:r>
              <a:rPr lang="bn-IN" sz="3200" b="1" spc="50" dirty="0" smtClean="0">
                <a:ln w="11430"/>
                <a:solidFill>
                  <a:srgbClr val="002060"/>
                </a:solidFill>
                <a:effectLst>
                  <a:outerShdw blurRad="76200" dist="50800" dir="5400000" algn="tl" rotWithShape="0">
                    <a:srgbClr val="000000">
                      <a:alpha val="65000"/>
                    </a:srgbClr>
                  </a:outerShdw>
                </a:effectLst>
                <a:latin typeface="NikoshBAN" pitchFamily="2" charset="0"/>
                <a:cs typeface="NikoshBAN" pitchFamily="2" charset="0"/>
              </a:rPr>
              <a:t>     রাউটার সম্পর্কে জানতে পারবে। </a:t>
            </a:r>
            <a:endParaRPr lang="en-US" sz="3200" b="1" spc="50" dirty="0">
              <a:ln w="11430"/>
              <a:solidFill>
                <a:srgbClr val="002060"/>
              </a:soli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12" name="TextBox 11"/>
          <p:cNvSpPr txBox="1"/>
          <p:nvPr/>
        </p:nvSpPr>
        <p:spPr>
          <a:xfrm>
            <a:off x="3302927" y="4046393"/>
            <a:ext cx="5828785" cy="15696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571500" indent="-571500">
              <a:buFont typeface="Wingdings" pitchFamily="2" charset="2"/>
              <a:buChar char="Ø"/>
            </a:pPr>
            <a:r>
              <a:rPr lang="bn-IN" sz="3200" b="1" spc="50" dirty="0" smtClean="0">
                <a:ln w="11430"/>
                <a:solidFill>
                  <a:srgbClr val="002060"/>
                </a:solidFill>
                <a:effectLst>
                  <a:outerShdw blurRad="76200" dist="50800" dir="5400000" algn="tl" rotWithShape="0">
                    <a:srgbClr val="000000">
                      <a:alpha val="65000"/>
                    </a:srgbClr>
                  </a:outerShdw>
                </a:effectLst>
                <a:latin typeface="NikoshBAN" pitchFamily="2" charset="0"/>
                <a:cs typeface="NikoshBAN" pitchFamily="2" charset="0"/>
              </a:rPr>
              <a:t>নেটওয়ার্ক সংশ্লিষ্ট যন্ত্র হাব, সুইচ এবং </a:t>
            </a:r>
          </a:p>
          <a:p>
            <a:r>
              <a:rPr lang="bn-IN" sz="3200" b="1" spc="50" dirty="0" smtClean="0">
                <a:ln w="11430"/>
                <a:solidFill>
                  <a:srgbClr val="002060"/>
                </a:solidFill>
                <a:effectLst>
                  <a:outerShdw blurRad="76200" dist="50800" dir="5400000" algn="tl" rotWithShape="0">
                    <a:srgbClr val="000000">
                      <a:alpha val="65000"/>
                    </a:srgbClr>
                  </a:outerShdw>
                </a:effectLst>
                <a:latin typeface="NikoshBAN" pitchFamily="2" charset="0"/>
                <a:cs typeface="NikoshBAN" pitchFamily="2" charset="0"/>
              </a:rPr>
              <a:t>      রাউটারের কাজ সম্পর্কে ব্যাখ্যা করতে</a:t>
            </a:r>
          </a:p>
          <a:p>
            <a:r>
              <a:rPr lang="bn-IN" sz="3200" b="1" spc="50" dirty="0">
                <a:ln w="11430"/>
                <a:solidFill>
                  <a:srgbClr val="002060"/>
                </a:solidFill>
                <a:effectLst>
                  <a:outerShdw blurRad="76200" dist="50800" dir="5400000" algn="tl" rotWithShape="0">
                    <a:srgbClr val="000000">
                      <a:alpha val="65000"/>
                    </a:srgbClr>
                  </a:outerShdw>
                </a:effectLst>
                <a:latin typeface="NikoshBAN" pitchFamily="2" charset="0"/>
                <a:cs typeface="NikoshBAN" pitchFamily="2" charset="0"/>
              </a:rPr>
              <a:t> </a:t>
            </a:r>
            <a:r>
              <a:rPr lang="bn-IN" sz="3200" b="1" spc="50" dirty="0" smtClean="0">
                <a:ln w="11430"/>
                <a:solidFill>
                  <a:srgbClr val="002060"/>
                </a:solidFill>
                <a:effectLst>
                  <a:outerShdw blurRad="76200" dist="50800" dir="5400000" algn="tl" rotWithShape="0">
                    <a:srgbClr val="000000">
                      <a:alpha val="65000"/>
                    </a:srgbClr>
                  </a:outerShdw>
                </a:effectLst>
                <a:latin typeface="NikoshBAN" pitchFamily="2" charset="0"/>
                <a:cs typeface="NikoshBAN" pitchFamily="2" charset="0"/>
              </a:rPr>
              <a:t>     পারবে।</a:t>
            </a:r>
            <a:endParaRPr lang="en-US" sz="3600" b="1" spc="50" dirty="0">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158088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fltVal val="0"/>
                                          </p:val>
                                        </p:tav>
                                        <p:tav tm="100000">
                                          <p:val>
                                            <p:strVal val="#ppt_w"/>
                                          </p:val>
                                        </p:tav>
                                      </p:tavLst>
                                    </p:anim>
                                    <p:anim calcmode="lin" valueType="num">
                                      <p:cBhvr>
                                        <p:cTn id="13" dur="1000" fill="hold"/>
                                        <p:tgtEl>
                                          <p:spTgt spid="10"/>
                                        </p:tgtEl>
                                        <p:attrNameLst>
                                          <p:attrName>ppt_h</p:attrName>
                                        </p:attrNameLst>
                                      </p:cBhvr>
                                      <p:tavLst>
                                        <p:tav tm="0">
                                          <p:val>
                                            <p:fltVal val="0"/>
                                          </p:val>
                                        </p:tav>
                                        <p:tav tm="100000">
                                          <p:val>
                                            <p:strVal val="#ppt_h"/>
                                          </p:val>
                                        </p:tav>
                                      </p:tavLst>
                                    </p:anim>
                                    <p:anim calcmode="lin" valueType="num">
                                      <p:cBhvr>
                                        <p:cTn id="14" dur="1000" fill="hold"/>
                                        <p:tgtEl>
                                          <p:spTgt spid="10"/>
                                        </p:tgtEl>
                                        <p:attrNameLst>
                                          <p:attrName>style.rotation</p:attrName>
                                        </p:attrNameLst>
                                      </p:cBhvr>
                                      <p:tavLst>
                                        <p:tav tm="0">
                                          <p:val>
                                            <p:fltVal val="90"/>
                                          </p:val>
                                        </p:tav>
                                        <p:tav tm="100000">
                                          <p:val>
                                            <p:fltVal val="0"/>
                                          </p:val>
                                        </p:tav>
                                      </p:tavLst>
                                    </p:anim>
                                    <p:animEffect transition="in" filter="fade">
                                      <p:cBhvr>
                                        <p:cTn id="15" dur="10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41" presetClass="entr" presetSubtype="0" fill="hold" grpId="0" nodeType="clickEffect">
                                  <p:stCondLst>
                                    <p:cond delay="0"/>
                                  </p:stCondLst>
                                  <p:iterate type="lt">
                                    <p:tmPct val="10000"/>
                                  </p:iterate>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11"/>
                                        </p:tgtEl>
                                        <p:attrNameLst>
                                          <p:attrName>ppt_y</p:attrName>
                                        </p:attrNameLst>
                                      </p:cBhvr>
                                      <p:tavLst>
                                        <p:tav tm="0">
                                          <p:val>
                                            <p:strVal val="#ppt_y"/>
                                          </p:val>
                                        </p:tav>
                                        <p:tav tm="100000">
                                          <p:val>
                                            <p:strVal val="#ppt_y"/>
                                          </p:val>
                                        </p:tav>
                                      </p:tavLst>
                                    </p:anim>
                                    <p:anim calcmode="lin" valueType="num">
                                      <p:cBhvr>
                                        <p:cTn id="22"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41" presetClass="entr" presetSubtype="0" fill="hold" grpId="0" nodeType="clickEffect">
                                  <p:stCondLst>
                                    <p:cond delay="0"/>
                                  </p:stCondLst>
                                  <p:iterate type="lt">
                                    <p:tmPct val="10000"/>
                                  </p:iterate>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12"/>
                                        </p:tgtEl>
                                        <p:attrNameLst>
                                          <p:attrName>ppt_y</p:attrName>
                                        </p:attrNameLst>
                                      </p:cBhvr>
                                      <p:tavLst>
                                        <p:tav tm="0">
                                          <p:val>
                                            <p:strVal val="#ppt_y"/>
                                          </p:val>
                                        </p:tav>
                                        <p:tav tm="100000">
                                          <p:val>
                                            <p:strVal val="#ppt_y"/>
                                          </p:val>
                                        </p:tav>
                                      </p:tavLst>
                                    </p:anim>
                                    <p:anim calcmode="lin" valueType="num">
                                      <p:cBhvr>
                                        <p:cTn id="31"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5679698" y="4413633"/>
            <a:ext cx="1466088" cy="42949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bn-IN" sz="32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এটা কি?</a:t>
            </a:r>
            <a:endParaRPr lang="en-US" sz="12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5" name="Rounded Rectangle 14"/>
          <p:cNvSpPr/>
          <p:nvPr/>
        </p:nvSpPr>
        <p:spPr>
          <a:xfrm>
            <a:off x="5679698" y="4410499"/>
            <a:ext cx="1466088" cy="429492"/>
          </a:xfrm>
          <a:prstGeom prst="roundRect">
            <a:avLst/>
          </a:prstGeom>
          <a:solidFill>
            <a:schemeClr val="tx1"/>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bn-IN" sz="3200" dirty="0" smtClean="0">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হাব</a:t>
            </a:r>
            <a:endParaRPr lang="en-US" sz="1200" dirty="0">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grpSp>
        <p:nvGrpSpPr>
          <p:cNvPr id="17" name="Group 16"/>
          <p:cNvGrpSpPr/>
          <p:nvPr/>
        </p:nvGrpSpPr>
        <p:grpSpPr>
          <a:xfrm>
            <a:off x="2876369" y="623880"/>
            <a:ext cx="7072746" cy="3546764"/>
            <a:chOff x="2749157" y="595745"/>
            <a:chExt cx="7072746" cy="3546764"/>
          </a:xfrm>
        </p:grpSpPr>
        <p:grpSp>
          <p:nvGrpSpPr>
            <p:cNvPr id="13" name="Group 12"/>
            <p:cNvGrpSpPr/>
            <p:nvPr/>
          </p:nvGrpSpPr>
          <p:grpSpPr>
            <a:xfrm>
              <a:off x="2749157" y="595745"/>
              <a:ext cx="7072746" cy="3546764"/>
              <a:chOff x="2500745" y="540327"/>
              <a:chExt cx="7072746" cy="3546764"/>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0745" y="550718"/>
                <a:ext cx="7072746" cy="3536373"/>
              </a:xfrm>
              <a:prstGeom prst="rect">
                <a:avLst/>
              </a:prstGeom>
            </p:spPr>
          </p:pic>
          <p:sp>
            <p:nvSpPr>
              <p:cNvPr id="12" name="Rectangle 11"/>
              <p:cNvSpPr/>
              <p:nvPr/>
            </p:nvSpPr>
            <p:spPr>
              <a:xfrm>
                <a:off x="7398327" y="540327"/>
                <a:ext cx="2064328" cy="4433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ounded Rectangle 15"/>
            <p:cNvSpPr/>
            <p:nvPr/>
          </p:nvSpPr>
          <p:spPr>
            <a:xfrm rot="424688">
              <a:off x="5460692" y="2099981"/>
              <a:ext cx="710988" cy="231418"/>
            </a:xfrm>
            <a:prstGeom prst="roundRect">
              <a:avLst/>
            </a:prstGeom>
            <a:solidFill>
              <a:schemeClr val="tx1"/>
            </a:solidFill>
            <a:ln w="34925">
              <a:solidFill>
                <a:srgbClr val="FFFFFF"/>
              </a:solidFill>
            </a:ln>
            <a:effectLst>
              <a:innerShdw blurRad="114300">
                <a:prstClr val="black"/>
              </a:innerShdw>
              <a:softEdge rad="12700"/>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lnRef>
            <a:fillRef idx="1">
              <a:schemeClr val="lt1"/>
            </a:fillRef>
            <a:effectRef idx="0">
              <a:schemeClr val="accent1"/>
            </a:effectRef>
            <a:fontRef idx="minor">
              <a:schemeClr val="dk1"/>
            </a:fontRef>
          </p:style>
          <p:txBody>
            <a:bodyPr rtlCol="0" anchor="ctr"/>
            <a:lstStyle/>
            <a:p>
              <a:pPr algn="ctr"/>
              <a:r>
                <a:rPr lang="bn-IN" sz="3200" dirty="0" smtClean="0">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হাব</a:t>
              </a:r>
              <a:endParaRPr lang="en-US" sz="1200" dirty="0">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grpSp>
      <p:sp>
        <p:nvSpPr>
          <p:cNvPr id="18" name="Rounded Rectangle 17"/>
          <p:cNvSpPr/>
          <p:nvPr/>
        </p:nvSpPr>
        <p:spPr>
          <a:xfrm>
            <a:off x="4680290" y="4388499"/>
            <a:ext cx="3464904" cy="422564"/>
          </a:xfrm>
          <a:prstGeom prst="roundRect">
            <a:avLst/>
          </a:prstGeom>
          <a:solidFill>
            <a:schemeClr val="tx1"/>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bn-IN" sz="3200" dirty="0" smtClean="0">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হাব কি?</a:t>
            </a:r>
            <a:endParaRPr lang="en-US" sz="1200" dirty="0">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9" name="Rounded Rectangle 18"/>
          <p:cNvSpPr/>
          <p:nvPr/>
        </p:nvSpPr>
        <p:spPr>
          <a:xfrm>
            <a:off x="1700065" y="4283502"/>
            <a:ext cx="9425354" cy="1112977"/>
          </a:xfrm>
          <a:prstGeom prst="roundRect">
            <a:avLst/>
          </a:prstGeom>
          <a:solidFill>
            <a:schemeClr val="tx1"/>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bn-IN" sz="3200" dirty="0" smtClean="0">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সাধারণত তারযুক্ত নেটওয়ার্কে থাকা অনেকগুলো আইসিটি যন্ত্র তথা কম্পিউটার, প্রিন্টার ইত্যাদিকে একসাথে যুক্ত করতে হাব ব্যবহার করা হয়।</a:t>
            </a:r>
            <a:endParaRPr lang="en-US" sz="1200" dirty="0">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21" name="Rounded Rectangle 20"/>
          <p:cNvSpPr/>
          <p:nvPr/>
        </p:nvSpPr>
        <p:spPr>
          <a:xfrm>
            <a:off x="1713920" y="4283502"/>
            <a:ext cx="9425354" cy="1112977"/>
          </a:xfrm>
          <a:prstGeom prst="roundRect">
            <a:avLst/>
          </a:prstGeom>
          <a:solidFill>
            <a:schemeClr val="bg1"/>
          </a:solidFill>
          <a:ln w="38100">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bn-IN" sz="32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হাব কি ভাবে কাজ করে?</a:t>
            </a:r>
            <a:r>
              <a:rPr lang="bn-IN" sz="3200" dirty="0" smtClean="0">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en-US" sz="1200" dirty="0">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23" name="Rounded Rectangle 22"/>
          <p:cNvSpPr/>
          <p:nvPr/>
        </p:nvSpPr>
        <p:spPr>
          <a:xfrm>
            <a:off x="374074" y="4181035"/>
            <a:ext cx="11471563" cy="2253523"/>
          </a:xfrm>
          <a:prstGeom prst="roundRect">
            <a:avLst/>
          </a:prstGeom>
          <a:solidFill>
            <a:schemeClr val="bg1"/>
          </a:solidFill>
          <a:ln w="38100">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bn-IN" sz="32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হাবের মধ্য দিয়ে যখন তথ্য বা উপাত্ত এক যন্ত্র থেকে অন্য যন্ত্রে যায় হাব তখন সেগুলো পড়তে পারেনা। এক কম্পিউটার থেকে অন্য একটি কম্পিউটারে তথ্য বা উপাত্ত পাঠালে হাব তার সাথে যুক্ত সকল কম্পিউটারে ঐ তথ্য বা উপাত্ত পাঠিয়ে দেয়। এমনকি যে কম্পিউটার থেকে তথ্য পাঠানো হল তাকেও হাব আবার ঐ তথ্য পাঠিয়ে দেয়। </a:t>
            </a:r>
            <a:endParaRPr lang="en-US" sz="1200" dirty="0">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66376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 by="(-#ppt_w*2)" calcmode="lin" valueType="num">
                                      <p:cBhvr rctx="PPT">
                                        <p:cTn id="7" dur="500" autoRev="1" fill="hold">
                                          <p:stCondLst>
                                            <p:cond delay="0"/>
                                          </p:stCondLst>
                                        </p:cTn>
                                        <p:tgtEl>
                                          <p:spTgt spid="14"/>
                                        </p:tgtEl>
                                        <p:attrNameLst>
                                          <p:attrName>ppt_w</p:attrName>
                                        </p:attrNameLst>
                                      </p:cBhvr>
                                    </p:anim>
                                    <p:anim by="(#ppt_w*0.50)" calcmode="lin" valueType="num">
                                      <p:cBhvr>
                                        <p:cTn id="8" dur="500" decel="50000" autoRev="1" fill="hold">
                                          <p:stCondLst>
                                            <p:cond delay="0"/>
                                          </p:stCondLst>
                                        </p:cTn>
                                        <p:tgtEl>
                                          <p:spTgt spid="14"/>
                                        </p:tgtEl>
                                        <p:attrNameLst>
                                          <p:attrName>ppt_x</p:attrName>
                                        </p:attrNameLst>
                                      </p:cBhvr>
                                    </p:anim>
                                    <p:anim from="(-#ppt_h/2)" to="(#ppt_y)" calcmode="lin" valueType="num">
                                      <p:cBhvr>
                                        <p:cTn id="9" dur="1000" fill="hold">
                                          <p:stCondLst>
                                            <p:cond delay="0"/>
                                          </p:stCondLst>
                                        </p:cTn>
                                        <p:tgtEl>
                                          <p:spTgt spid="14"/>
                                        </p:tgtEl>
                                        <p:attrNameLst>
                                          <p:attrName>ppt_y</p:attrName>
                                        </p:attrNameLst>
                                      </p:cBhvr>
                                    </p:anim>
                                    <p:animRot by="21600000">
                                      <p:cBhvr>
                                        <p:cTn id="10" dur="1000" fill="hold">
                                          <p:stCondLst>
                                            <p:cond delay="0"/>
                                          </p:stCondLst>
                                        </p:cTn>
                                        <p:tgtEl>
                                          <p:spTgt spid="1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outVertic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37"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arn(outVertical)">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arn(outVertical)">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37" fill="hold" grpId="0" nodeType="clickEffect">
                                  <p:stCondLst>
                                    <p:cond delay="0"/>
                                  </p:stCondLst>
                                  <p:childTnLst>
                                    <p:set>
                                      <p:cBhvr>
                                        <p:cTn id="29" dur="1" fill="hold">
                                          <p:stCondLst>
                                            <p:cond delay="0"/>
                                          </p:stCondLst>
                                        </p:cTn>
                                        <p:tgtEl>
                                          <p:spTgt spid="21">
                                            <p:bg/>
                                          </p:spTgt>
                                        </p:tgtEl>
                                        <p:attrNameLst>
                                          <p:attrName>style.visibility</p:attrName>
                                        </p:attrNameLst>
                                      </p:cBhvr>
                                      <p:to>
                                        <p:strVal val="visible"/>
                                      </p:to>
                                    </p:set>
                                    <p:animEffect transition="in" filter="barn(outVertical)">
                                      <p:cBhvr>
                                        <p:cTn id="30" dur="500"/>
                                        <p:tgtEl>
                                          <p:spTgt spid="21">
                                            <p:bg/>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37" fill="hold" grpId="0" nodeType="clickEffect">
                                  <p:stCondLst>
                                    <p:cond delay="0"/>
                                  </p:stCondLst>
                                  <p:childTnLst>
                                    <p:set>
                                      <p:cBhvr>
                                        <p:cTn id="34" dur="1" fill="hold">
                                          <p:stCondLst>
                                            <p:cond delay="0"/>
                                          </p:stCondLst>
                                        </p:cTn>
                                        <p:tgtEl>
                                          <p:spTgt spid="21">
                                            <p:txEl>
                                              <p:pRg st="0" end="0"/>
                                            </p:txEl>
                                          </p:spTgt>
                                        </p:tgtEl>
                                        <p:attrNameLst>
                                          <p:attrName>style.visibility</p:attrName>
                                        </p:attrNameLst>
                                      </p:cBhvr>
                                      <p:to>
                                        <p:strVal val="visible"/>
                                      </p:to>
                                    </p:set>
                                    <p:animEffect transition="in" filter="barn(outVertical)">
                                      <p:cBhvr>
                                        <p:cTn id="35" dur="500"/>
                                        <p:tgtEl>
                                          <p:spTgt spid="21">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circle(in)">
                                      <p:cBhvr>
                                        <p:cTn id="40"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8" grpId="0" animBg="1"/>
      <p:bldP spid="19" grpId="0" animBg="1"/>
      <p:bldP spid="21" grpId="0" build="p"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25274" y="1158688"/>
            <a:ext cx="7880685" cy="4535905"/>
          </a:xfrm>
          <a:prstGeom prst="rect">
            <a:avLst/>
          </a:prstGeom>
          <a:solidFill>
            <a:schemeClr val="accent4">
              <a:lumMod val="20000"/>
              <a:lumOff val="80000"/>
            </a:schemeClr>
          </a:solidFill>
          <a:ln w="76200">
            <a:solidFill>
              <a:schemeClr val="accent4">
                <a:lumMod val="75000"/>
              </a:schemeClr>
            </a:solidFill>
          </a:ln>
          <a:effectLst>
            <a:glow rad="228600">
              <a:schemeClr val="accent5">
                <a:satMod val="175000"/>
                <a:alpha val="40000"/>
              </a:schemeClr>
            </a:glo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5" name="TextBox 4"/>
          <p:cNvSpPr txBox="1"/>
          <p:nvPr/>
        </p:nvSpPr>
        <p:spPr>
          <a:xfrm>
            <a:off x="5114559" y="1685408"/>
            <a:ext cx="2031060" cy="707886"/>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IN" sz="4000" b="1" dirty="0" smtClean="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একক কাজ</a:t>
            </a:r>
            <a:endParaRPr lang="en-US" sz="4000" b="1" dirty="0">
              <a:ln w="11430"/>
              <a:solidFill>
                <a:schemeClr val="tx1"/>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6" name="TextBox 5"/>
          <p:cNvSpPr txBox="1"/>
          <p:nvPr/>
        </p:nvSpPr>
        <p:spPr>
          <a:xfrm>
            <a:off x="8269976" y="1312684"/>
            <a:ext cx="1594461" cy="461665"/>
          </a:xfrm>
          <a:prstGeom prst="rect">
            <a:avLst/>
          </a:prstGeom>
        </p:spPr>
        <p:style>
          <a:lnRef idx="3">
            <a:schemeClr val="lt1"/>
          </a:lnRef>
          <a:fillRef idx="1">
            <a:schemeClr val="dk1"/>
          </a:fillRef>
          <a:effectRef idx="1">
            <a:schemeClr val="dk1"/>
          </a:effectRef>
          <a:fontRef idx="minor">
            <a:schemeClr val="lt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IN" sz="2400" b="1" dirty="0" smtClean="0">
                <a:ln w="11430"/>
                <a:effectLst>
                  <a:outerShdw blurRad="50800" dist="39000" dir="5460000" algn="tl">
                    <a:srgbClr val="000000">
                      <a:alpha val="38000"/>
                    </a:srgbClr>
                  </a:outerShdw>
                </a:effectLst>
                <a:latin typeface="NikoshBAN" pitchFamily="2" charset="0"/>
                <a:cs typeface="NikoshBAN" pitchFamily="2" charset="0"/>
              </a:rPr>
              <a:t>সময় – ৫ মিঃ</a:t>
            </a:r>
            <a:endParaRPr lang="en-US" sz="2400" b="1" dirty="0">
              <a:ln w="11430"/>
              <a:effectLst>
                <a:outerShdw blurRad="50800" dist="39000" dir="5460000" algn="tl">
                  <a:srgbClr val="000000">
                    <a:alpha val="38000"/>
                  </a:srgbClr>
                </a:outerShdw>
              </a:effectLst>
              <a:latin typeface="NikoshBAN" pitchFamily="2" charset="0"/>
              <a:cs typeface="NikoshBAN" pitchFamily="2" charset="0"/>
            </a:endParaRPr>
          </a:p>
        </p:txBody>
      </p:sp>
      <p:sp>
        <p:nvSpPr>
          <p:cNvPr id="7" name="TextBox 6"/>
          <p:cNvSpPr txBox="1"/>
          <p:nvPr/>
        </p:nvSpPr>
        <p:spPr>
          <a:xfrm>
            <a:off x="4536028" y="3210959"/>
            <a:ext cx="3188121" cy="707886"/>
          </a:xfrm>
          <a:prstGeom prst="rect">
            <a:avLst/>
          </a:prstGeom>
          <a:noFill/>
          <a:ln w="28575">
            <a:solidFill>
              <a:srgbClr val="C00000"/>
            </a:solidFill>
          </a:ln>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571500" indent="-571500" algn="ctr">
              <a:buFont typeface="Wingdings" panose="05000000000000000000" pitchFamily="2" charset="2"/>
              <a:buChar char="v"/>
            </a:pPr>
            <a:r>
              <a:rPr lang="bn-IN" sz="4000" b="1" spc="50" dirty="0" smtClean="0">
                <a:ln w="11430">
                  <a:solidFill>
                    <a:srgbClr val="0070C0"/>
                  </a:solidFill>
                </a:ln>
                <a:solidFill>
                  <a:srgbClr val="002060"/>
                </a:solidFill>
                <a:effectLst>
                  <a:outerShdw blurRad="76200" dist="50800" dir="5400000" algn="tl" rotWithShape="0">
                    <a:srgbClr val="000000">
                      <a:alpha val="65000"/>
                    </a:srgbClr>
                  </a:outerShdw>
                </a:effectLst>
                <a:latin typeface="NikoshBAN" pitchFamily="2" charset="0"/>
                <a:cs typeface="NikoshBAN" pitchFamily="2" charset="0"/>
              </a:rPr>
              <a:t>হাব কী ? </a:t>
            </a:r>
            <a:endParaRPr lang="en-US" sz="4400" b="1" spc="50" dirty="0">
              <a:ln w="11430">
                <a:solidFill>
                  <a:srgbClr val="0070C0"/>
                </a:solidFill>
              </a:ln>
              <a:solidFill>
                <a:srgbClr val="002060"/>
              </a:solidFill>
              <a:effectLst>
                <a:outerShdw blurRad="76200" dist="50800" dir="5400000" algn="tl" rotWithShape="0">
                  <a:srgbClr val="000000">
                    <a:alpha val="65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3722254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80">
                                          <p:stCondLst>
                                            <p:cond delay="0"/>
                                          </p:stCondLst>
                                        </p:cTn>
                                        <p:tgtEl>
                                          <p:spTgt spid="6"/>
                                        </p:tgtEl>
                                      </p:cBhvr>
                                    </p:animEffect>
                                    <p:anim calcmode="lin" valueType="num">
                                      <p:cBhvr>
                                        <p:cTn id="1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8" dur="26">
                                          <p:stCondLst>
                                            <p:cond delay="650"/>
                                          </p:stCondLst>
                                        </p:cTn>
                                        <p:tgtEl>
                                          <p:spTgt spid="6"/>
                                        </p:tgtEl>
                                      </p:cBhvr>
                                      <p:to x="100000" y="60000"/>
                                    </p:animScale>
                                    <p:animScale>
                                      <p:cBhvr>
                                        <p:cTn id="19" dur="166" decel="50000">
                                          <p:stCondLst>
                                            <p:cond delay="676"/>
                                          </p:stCondLst>
                                        </p:cTn>
                                        <p:tgtEl>
                                          <p:spTgt spid="6"/>
                                        </p:tgtEl>
                                      </p:cBhvr>
                                      <p:to x="100000" y="100000"/>
                                    </p:animScale>
                                    <p:animScale>
                                      <p:cBhvr>
                                        <p:cTn id="20" dur="26">
                                          <p:stCondLst>
                                            <p:cond delay="1312"/>
                                          </p:stCondLst>
                                        </p:cTn>
                                        <p:tgtEl>
                                          <p:spTgt spid="6"/>
                                        </p:tgtEl>
                                      </p:cBhvr>
                                      <p:to x="100000" y="80000"/>
                                    </p:animScale>
                                    <p:animScale>
                                      <p:cBhvr>
                                        <p:cTn id="21" dur="166" decel="50000">
                                          <p:stCondLst>
                                            <p:cond delay="1338"/>
                                          </p:stCondLst>
                                        </p:cTn>
                                        <p:tgtEl>
                                          <p:spTgt spid="6"/>
                                        </p:tgtEl>
                                      </p:cBhvr>
                                      <p:to x="100000" y="100000"/>
                                    </p:animScale>
                                    <p:animScale>
                                      <p:cBhvr>
                                        <p:cTn id="22" dur="26">
                                          <p:stCondLst>
                                            <p:cond delay="1642"/>
                                          </p:stCondLst>
                                        </p:cTn>
                                        <p:tgtEl>
                                          <p:spTgt spid="6"/>
                                        </p:tgtEl>
                                      </p:cBhvr>
                                      <p:to x="100000" y="90000"/>
                                    </p:animScale>
                                    <p:animScale>
                                      <p:cBhvr>
                                        <p:cTn id="23" dur="166" decel="50000">
                                          <p:stCondLst>
                                            <p:cond delay="1668"/>
                                          </p:stCondLst>
                                        </p:cTn>
                                        <p:tgtEl>
                                          <p:spTgt spid="6"/>
                                        </p:tgtEl>
                                      </p:cBhvr>
                                      <p:to x="100000" y="100000"/>
                                    </p:animScale>
                                    <p:animScale>
                                      <p:cBhvr>
                                        <p:cTn id="24" dur="26">
                                          <p:stCondLst>
                                            <p:cond delay="1808"/>
                                          </p:stCondLst>
                                        </p:cTn>
                                        <p:tgtEl>
                                          <p:spTgt spid="6"/>
                                        </p:tgtEl>
                                      </p:cBhvr>
                                      <p:to x="100000" y="95000"/>
                                    </p:animScale>
                                    <p:animScale>
                                      <p:cBhvr>
                                        <p:cTn id="25" dur="166" decel="50000">
                                          <p:stCondLst>
                                            <p:cond delay="1834"/>
                                          </p:stCondLst>
                                        </p:cTn>
                                        <p:tgtEl>
                                          <p:spTgt spid="6"/>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41" presetClass="entr" presetSubtype="0" fill="hold" grpId="0" nodeType="clickEffect">
                                  <p:stCondLst>
                                    <p:cond delay="0"/>
                                  </p:stCondLst>
                                  <p:iterate type="lt">
                                    <p:tmPct val="10000"/>
                                  </p:iterate>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7"/>
                                        </p:tgtEl>
                                        <p:attrNameLst>
                                          <p:attrName>ppt_y</p:attrName>
                                        </p:attrNameLst>
                                      </p:cBhvr>
                                      <p:tavLst>
                                        <p:tav tm="0">
                                          <p:val>
                                            <p:strVal val="#ppt_y"/>
                                          </p:val>
                                        </p:tav>
                                        <p:tav tm="100000">
                                          <p:val>
                                            <p:strVal val="#ppt_y"/>
                                          </p:val>
                                        </p:tav>
                                      </p:tavLst>
                                    </p:anim>
                                    <p:anim calcmode="lin" valueType="num">
                                      <p:cBhvr>
                                        <p:cTn id="32"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06435" y="1281823"/>
            <a:ext cx="6071214" cy="1696904"/>
          </a:xfrm>
          <a:prstGeom prst="rect">
            <a:avLst/>
          </a:prstGeom>
          <a:solidFill>
            <a:srgbClr val="FFFFFF">
              <a:shade val="85000"/>
            </a:srgbClr>
          </a:solidFill>
          <a:ln w="88900" cap="sq">
            <a:solidFill>
              <a:schemeClr val="accent1">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Rounded Rectangle 2"/>
          <p:cNvSpPr/>
          <p:nvPr/>
        </p:nvSpPr>
        <p:spPr>
          <a:xfrm>
            <a:off x="4213242" y="3835681"/>
            <a:ext cx="3657600" cy="678873"/>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err="1" smtClean="0">
                <a:solidFill>
                  <a:schemeClr val="bg1"/>
                </a:solidFill>
                <a:latin typeface="NikoshBAN" panose="02000000000000000000" pitchFamily="2" charset="0"/>
                <a:cs typeface="NikoshBAN" panose="02000000000000000000" pitchFamily="2" charset="0"/>
              </a:rPr>
              <a:t>এটা</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কি</a:t>
            </a:r>
            <a:r>
              <a:rPr lang="en-US" sz="2800" dirty="0" smtClean="0">
                <a:solidFill>
                  <a:schemeClr val="bg1"/>
                </a:solidFill>
                <a:latin typeface="NikoshBAN" panose="02000000000000000000" pitchFamily="2" charset="0"/>
                <a:cs typeface="NikoshBAN" panose="02000000000000000000" pitchFamily="2" charset="0"/>
              </a:rPr>
              <a:t>?</a:t>
            </a:r>
            <a:endParaRPr lang="bn-IN" sz="2800" dirty="0" smtClean="0">
              <a:solidFill>
                <a:schemeClr val="bg1"/>
              </a:solidFill>
              <a:latin typeface="NikoshBAN" panose="02000000000000000000" pitchFamily="2" charset="0"/>
              <a:cs typeface="NikoshBAN" panose="02000000000000000000" pitchFamily="2" charset="0"/>
            </a:endParaRPr>
          </a:p>
        </p:txBody>
      </p:sp>
      <p:sp>
        <p:nvSpPr>
          <p:cNvPr id="5" name="Rounded Rectangle 4"/>
          <p:cNvSpPr/>
          <p:nvPr/>
        </p:nvSpPr>
        <p:spPr>
          <a:xfrm>
            <a:off x="4213242" y="3636227"/>
            <a:ext cx="3657600" cy="1077782"/>
          </a:xfrm>
          <a:prstGeom prst="roundRect">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bn-IN" sz="2800" dirty="0" smtClean="0">
                <a:solidFill>
                  <a:schemeClr val="tx1"/>
                </a:solidFill>
                <a:latin typeface="NikoshBAN" panose="02000000000000000000" pitchFamily="2" charset="0"/>
                <a:cs typeface="NikoshBAN" panose="02000000000000000000" pitchFamily="2" charset="0"/>
              </a:rPr>
              <a:t>হাবের মত দেখতে একটি ক্ষুদ্র যন্ত্র। </a:t>
            </a:r>
            <a:r>
              <a:rPr lang="bn-IN" sz="3200" b="1" dirty="0" smtClean="0">
                <a:solidFill>
                  <a:srgbClr val="FF0000"/>
                </a:solidFill>
                <a:latin typeface="NikoshBAN" panose="02000000000000000000" pitchFamily="2" charset="0"/>
                <a:cs typeface="NikoshBAN" panose="02000000000000000000" pitchFamily="2" charset="0"/>
              </a:rPr>
              <a:t>সুইচ</a:t>
            </a:r>
          </a:p>
        </p:txBody>
      </p:sp>
      <p:grpSp>
        <p:nvGrpSpPr>
          <p:cNvPr id="8" name="Group 7"/>
          <p:cNvGrpSpPr/>
          <p:nvPr/>
        </p:nvGrpSpPr>
        <p:grpSpPr>
          <a:xfrm>
            <a:off x="2563661" y="-743315"/>
            <a:ext cx="7426036" cy="4452231"/>
            <a:chOff x="2424546" y="521551"/>
            <a:chExt cx="7426036" cy="4452231"/>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4546" y="521551"/>
              <a:ext cx="7426036" cy="4452231"/>
            </a:xfrm>
            <a:prstGeom prst="rect">
              <a:avLst/>
            </a:prstGeom>
          </p:spPr>
        </p:pic>
        <p:sp>
          <p:nvSpPr>
            <p:cNvPr id="7" name="Rectangle 6"/>
            <p:cNvSpPr/>
            <p:nvPr/>
          </p:nvSpPr>
          <p:spPr>
            <a:xfrm>
              <a:off x="2424547" y="521551"/>
              <a:ext cx="1788696" cy="378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ounded Rectangle 8"/>
          <p:cNvSpPr/>
          <p:nvPr/>
        </p:nvSpPr>
        <p:spPr>
          <a:xfrm>
            <a:off x="4197927" y="4986622"/>
            <a:ext cx="3879273" cy="678159"/>
          </a:xfrm>
          <a:prstGeom prst="roundRect">
            <a:avLst/>
          </a:prstGeom>
          <a:ln w="38100">
            <a:solidFill>
              <a:schemeClr val="accent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bn-IN" sz="2800" dirty="0" smtClean="0">
                <a:latin typeface="NikoshBAN" panose="02000000000000000000" pitchFamily="2" charset="0"/>
                <a:cs typeface="NikoshBAN" panose="02000000000000000000" pitchFamily="2" charset="0"/>
              </a:rPr>
              <a:t>হাবের সাথে সুইচের পার্থক্য কি?</a:t>
            </a:r>
            <a:endParaRPr lang="en-US" sz="2800" dirty="0">
              <a:latin typeface="NikoshBAN" panose="02000000000000000000" pitchFamily="2" charset="0"/>
              <a:cs typeface="NikoshBAN" panose="02000000000000000000" pitchFamily="2" charset="0"/>
            </a:endParaRPr>
          </a:p>
        </p:txBody>
      </p:sp>
      <p:sp>
        <p:nvSpPr>
          <p:cNvPr id="10" name="Rounded Rectangle 9"/>
          <p:cNvSpPr/>
          <p:nvPr/>
        </p:nvSpPr>
        <p:spPr>
          <a:xfrm>
            <a:off x="2424545" y="4986622"/>
            <a:ext cx="7426035" cy="970833"/>
          </a:xfrm>
          <a:prstGeom prst="roundRect">
            <a:avLst/>
          </a:prstGeom>
          <a:ln w="38100">
            <a:solidFill>
              <a:schemeClr val="accent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bn-IN" sz="2800" dirty="0" smtClean="0">
                <a:latin typeface="NikoshBAN" panose="02000000000000000000" pitchFamily="2" charset="0"/>
                <a:cs typeface="NikoshBAN" panose="02000000000000000000" pitchFamily="2" charset="0"/>
              </a:rPr>
              <a:t>হাবের সাথে সুইচের প্রধান পার্থক্য সুইচ তারের সাথে যুক্ত প্রত্যেকটি আইসিটি যন্ত্রকে পৃথক ভাবে শনাক্ত করতে পারে।  </a:t>
            </a:r>
            <a:endParaRPr lang="en-US" sz="2800" dirty="0">
              <a:latin typeface="NikoshBAN" panose="02000000000000000000" pitchFamily="2" charset="0"/>
              <a:cs typeface="NikoshBAN" panose="02000000000000000000" pitchFamily="2" charset="0"/>
            </a:endParaRPr>
          </a:p>
        </p:txBody>
      </p:sp>
      <p:sp>
        <p:nvSpPr>
          <p:cNvPr id="11" name="Rounded Rectangle 10"/>
          <p:cNvSpPr/>
          <p:nvPr/>
        </p:nvSpPr>
        <p:spPr>
          <a:xfrm>
            <a:off x="2438400" y="4973782"/>
            <a:ext cx="7412180" cy="997527"/>
          </a:xfrm>
          <a:prstGeom prst="roundRect">
            <a:avLst/>
          </a:prstGeom>
          <a:solidFill>
            <a:schemeClr val="tx1"/>
          </a:solidFill>
          <a:ln w="38100">
            <a:solidFill>
              <a:schemeClr val="accent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bn-IN" sz="3200" dirty="0" smtClean="0">
                <a:solidFill>
                  <a:schemeClr val="bg1"/>
                </a:solidFill>
                <a:latin typeface="NikoshBAN" panose="02000000000000000000" pitchFamily="2" charset="0"/>
                <a:cs typeface="NikoshBAN" panose="02000000000000000000" pitchFamily="2" charset="0"/>
              </a:rPr>
              <a:t>এর ফলে কি ঘটে?</a:t>
            </a:r>
            <a:endParaRPr lang="en-US" sz="3200" dirty="0">
              <a:solidFill>
                <a:schemeClr val="bg1"/>
              </a:solidFill>
              <a:latin typeface="NikoshBAN" panose="02000000000000000000" pitchFamily="2" charset="0"/>
              <a:cs typeface="NikoshBAN" panose="02000000000000000000" pitchFamily="2" charset="0"/>
            </a:endParaRPr>
          </a:p>
        </p:txBody>
      </p:sp>
      <p:sp>
        <p:nvSpPr>
          <p:cNvPr id="12" name="Rounded Rectangle 11"/>
          <p:cNvSpPr/>
          <p:nvPr/>
        </p:nvSpPr>
        <p:spPr>
          <a:xfrm>
            <a:off x="1537856" y="4913463"/>
            <a:ext cx="9712036" cy="1381399"/>
          </a:xfrm>
          <a:prstGeom prst="roundRect">
            <a:avLst/>
          </a:prstGeom>
          <a:solidFill>
            <a:schemeClr val="tx1"/>
          </a:solidFill>
          <a:ln w="3810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bn-IN" sz="3200" dirty="0" smtClean="0">
                <a:solidFill>
                  <a:schemeClr val="bg1"/>
                </a:solidFill>
                <a:latin typeface="NikoshBAN" panose="02000000000000000000" pitchFamily="2" charset="0"/>
                <a:cs typeface="NikoshBAN" panose="02000000000000000000" pitchFamily="2" charset="0"/>
              </a:rPr>
              <a:t>এর ফলে সুইচ দিয়ে তৈরী নেটওয়ার্কের যে কোন আইসিটি যন্ত্র সরাসরি অন্য যন্ত্রের সাথে যোগাযোগ করতে পারে। সুইচের সাথে যুক্ত যন্ত্রগুলো শুধু যাকে ডেটা বা উপাত্ত পাঠাতে চায় তাকেই উপাত্ত পাঠায়।</a:t>
            </a:r>
            <a:endParaRPr lang="en-US" sz="3200" dirty="0">
              <a:solidFill>
                <a:schemeClr val="bg1"/>
              </a:solidFill>
              <a:latin typeface="NikoshBAN" panose="02000000000000000000" pitchFamily="2" charset="0"/>
              <a:cs typeface="NikoshBAN" panose="02000000000000000000" pitchFamily="2" charset="0"/>
            </a:endParaRPr>
          </a:p>
        </p:txBody>
      </p:sp>
      <p:sp>
        <p:nvSpPr>
          <p:cNvPr id="13" name="Rounded Rectangle 12"/>
          <p:cNvSpPr/>
          <p:nvPr/>
        </p:nvSpPr>
        <p:spPr>
          <a:xfrm>
            <a:off x="1537856" y="4931204"/>
            <a:ext cx="9712036" cy="1381399"/>
          </a:xfrm>
          <a:prstGeom prst="roundRect">
            <a:avLst/>
          </a:prstGeom>
          <a:solidFill>
            <a:schemeClr val="bg1"/>
          </a:solidFill>
          <a:ln w="3810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bn-IN" sz="4000" dirty="0" smtClean="0">
                <a:solidFill>
                  <a:schemeClr val="tx1"/>
                </a:solidFill>
                <a:latin typeface="NikoshBAN" panose="02000000000000000000" pitchFamily="2" charset="0"/>
                <a:cs typeface="NikoshBAN" panose="02000000000000000000" pitchFamily="2" charset="0"/>
              </a:rPr>
              <a:t>সুইচ কিভাবে কাজ করে?</a:t>
            </a:r>
            <a:endParaRPr lang="en-US" sz="4000" dirty="0">
              <a:solidFill>
                <a:schemeClr val="tx1"/>
              </a:solidFill>
              <a:latin typeface="NikoshBAN" panose="02000000000000000000" pitchFamily="2" charset="0"/>
              <a:cs typeface="NikoshBAN" panose="02000000000000000000" pitchFamily="2" charset="0"/>
            </a:endParaRPr>
          </a:p>
        </p:txBody>
      </p:sp>
      <p:sp>
        <p:nvSpPr>
          <p:cNvPr id="14" name="Rounded Rectangle 13"/>
          <p:cNvSpPr/>
          <p:nvPr/>
        </p:nvSpPr>
        <p:spPr>
          <a:xfrm>
            <a:off x="629108" y="4913463"/>
            <a:ext cx="10825867" cy="1997376"/>
          </a:xfrm>
          <a:prstGeom prst="roundRect">
            <a:avLst/>
          </a:prstGeom>
          <a:solidFill>
            <a:schemeClr val="bg1"/>
          </a:solidFill>
          <a:ln w="3810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bn-IN" sz="2800" dirty="0" smtClean="0">
                <a:solidFill>
                  <a:schemeClr val="tx1"/>
                </a:solidFill>
                <a:latin typeface="NikoshBAN" panose="02000000000000000000" pitchFamily="2" charset="0"/>
                <a:cs typeface="NikoshBAN" panose="02000000000000000000" pitchFamily="2" charset="0"/>
              </a:rPr>
              <a:t>সুইচ তার সাথে যুক্ত প্রতিটি যন্ত্রের একটি করে ঠিকানা বরাদ্দ করে এবং ঐ ঠিকানা অনুযায়ী তথ্যের আদান-প্রদান করে। কোন একটি ঠিকানা থেকে অন্য কোন ঠিকানায় উপাত্ত বা ডেটা পাঠাতে হইলে সুইচ এক ঠিকানার তথ্য অন্য ঠিকানায় পাঠিয়ে দেয়। এই বরাদ্দকৃত ঠিকানাকে তথ্য প্রযুক্তির ভাষায় </a:t>
            </a:r>
            <a:r>
              <a:rPr lang="en-US" sz="2800" dirty="0" smtClean="0">
                <a:solidFill>
                  <a:schemeClr val="tx1"/>
                </a:solidFill>
                <a:latin typeface="NikoshBAN" panose="02000000000000000000" pitchFamily="2" charset="0"/>
                <a:cs typeface="NikoshBAN" panose="02000000000000000000" pitchFamily="2" charset="0"/>
              </a:rPr>
              <a:t>MAC </a:t>
            </a:r>
            <a:r>
              <a:rPr lang="en-US" sz="2800" dirty="0" err="1" smtClean="0">
                <a:solidFill>
                  <a:schemeClr val="tx1"/>
                </a:solidFill>
                <a:latin typeface="NikoshBAN" panose="02000000000000000000" pitchFamily="2" charset="0"/>
                <a:cs typeface="NikoshBAN" panose="02000000000000000000" pitchFamily="2" charset="0"/>
              </a:rPr>
              <a:t>বা</a:t>
            </a:r>
            <a:r>
              <a:rPr lang="en-US" sz="2800" dirty="0" smtClean="0">
                <a:solidFill>
                  <a:schemeClr val="tx1"/>
                </a:solidFill>
                <a:latin typeface="NikoshBAN" panose="02000000000000000000" pitchFamily="2" charset="0"/>
                <a:cs typeface="NikoshBAN" panose="02000000000000000000" pitchFamily="2" charset="0"/>
              </a:rPr>
              <a:t> Media Access Control Address </a:t>
            </a:r>
            <a:r>
              <a:rPr lang="en-US" sz="2800" dirty="0" err="1" smtClean="0">
                <a:solidFill>
                  <a:schemeClr val="tx1"/>
                </a:solidFill>
                <a:latin typeface="NikoshBAN" panose="02000000000000000000" pitchFamily="2" charset="0"/>
                <a:cs typeface="NikoshBAN" panose="02000000000000000000" pitchFamily="2" charset="0"/>
              </a:rPr>
              <a:t>নামে</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ডাকা</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হয়</a:t>
            </a:r>
            <a:r>
              <a:rPr lang="en-US" sz="2800" dirty="0" smtClean="0">
                <a:solidFill>
                  <a:schemeClr val="tx1"/>
                </a:solidFill>
                <a:latin typeface="NikoshBAN" panose="02000000000000000000" pitchFamily="2" charset="0"/>
                <a:cs typeface="NikoshBAN" panose="02000000000000000000" pitchFamily="2" charset="0"/>
              </a:rPr>
              <a:t>।</a:t>
            </a:r>
            <a:endParaRPr lang="en-US" sz="28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629084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out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circle(in)">
                                      <p:cBhvr>
                                        <p:cTn id="32" dur="20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32"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circle(out)">
                                      <p:cBhvr>
                                        <p:cTn id="37" dur="20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32"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circle(out)">
                                      <p:cBhvr>
                                        <p:cTn id="42" dur="20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32"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circle(out)">
                                      <p:cBhvr>
                                        <p:cTn id="47" dur="20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32"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circle(out)">
                                      <p:cBhvr>
                                        <p:cTn id="5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9" grpId="0" animBg="1"/>
      <p:bldP spid="10" grpId="0" animBg="1"/>
      <p:bldP spid="11" grpId="0" animBg="1"/>
      <p:bldP spid="12"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89747" y="1130979"/>
            <a:ext cx="7880685" cy="4535905"/>
          </a:xfrm>
          <a:prstGeom prst="rect">
            <a:avLst/>
          </a:prstGeom>
          <a:solidFill>
            <a:schemeClr val="accent6">
              <a:lumMod val="20000"/>
              <a:lumOff val="80000"/>
            </a:schemeClr>
          </a:solidFill>
          <a:ln w="57150">
            <a:solidFill>
              <a:srgbClr val="00FF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 name="TextBox 2"/>
          <p:cNvSpPr txBox="1"/>
          <p:nvPr/>
        </p:nvSpPr>
        <p:spPr>
          <a:xfrm>
            <a:off x="4891424" y="1225581"/>
            <a:ext cx="2420856" cy="769441"/>
          </a:xfrm>
          <a:prstGeom prst="rect">
            <a:avLst/>
          </a:prstGeom>
          <a:solidFill>
            <a:srgbClr val="66FF33"/>
          </a:solidFill>
        </p:spPr>
        <p:txBody>
          <a:bodyPr wrap="none">
            <a:spAutoFit/>
          </a:bodyPr>
          <a:lstStyle/>
          <a:p>
            <a:pPr fontAlgn="auto">
              <a:spcBef>
                <a:spcPts val="0"/>
              </a:spcBef>
              <a:spcAft>
                <a:spcPts val="0"/>
              </a:spcAft>
              <a:defRPr/>
            </a:pPr>
            <a:r>
              <a:rPr lang="bn-IN" sz="4400" b="1" dirty="0" smtClean="0">
                <a:ln w="1905"/>
                <a:blipFill>
                  <a:blip r:embed="rId2"/>
                  <a:tile tx="0" ty="0" sx="100000" sy="100000" flip="none" algn="tl"/>
                </a:blipFill>
                <a:effectLst>
                  <a:innerShdw blurRad="69850" dist="43180" dir="5400000">
                    <a:srgbClr val="000000">
                      <a:alpha val="65000"/>
                    </a:srgbClr>
                  </a:innerShdw>
                </a:effectLst>
                <a:latin typeface="NikoshBAN" pitchFamily="2" charset="0"/>
                <a:cs typeface="NikoshBAN" pitchFamily="2" charset="0"/>
              </a:rPr>
              <a:t>জোড়ায়</a:t>
            </a:r>
            <a:r>
              <a:rPr lang="en-US" sz="4400" b="1" dirty="0" smtClean="0">
                <a:ln w="1905"/>
                <a:blipFill>
                  <a:blip r:embed="rId2"/>
                  <a:tile tx="0" ty="0" sx="100000" sy="100000" flip="none" algn="tl"/>
                </a:blipFill>
                <a:effectLst>
                  <a:innerShdw blurRad="69850" dist="43180" dir="5400000">
                    <a:srgbClr val="000000">
                      <a:alpha val="65000"/>
                    </a:srgbClr>
                  </a:innerShdw>
                </a:effectLst>
                <a:latin typeface="NikoshBAN" pitchFamily="2" charset="0"/>
                <a:cs typeface="NikoshBAN" pitchFamily="2" charset="0"/>
              </a:rPr>
              <a:t> </a:t>
            </a:r>
            <a:r>
              <a:rPr lang="en-US" sz="4400" b="1" dirty="0" err="1">
                <a:ln w="1905"/>
                <a:blipFill>
                  <a:blip r:embed="rId2"/>
                  <a:tile tx="0" ty="0" sx="100000" sy="100000" flip="none" algn="tl"/>
                </a:blipFill>
                <a:effectLst>
                  <a:innerShdw blurRad="69850" dist="43180" dir="5400000">
                    <a:srgbClr val="000000">
                      <a:alpha val="65000"/>
                    </a:srgbClr>
                  </a:innerShdw>
                </a:effectLst>
                <a:latin typeface="NikoshBAN" pitchFamily="2" charset="0"/>
                <a:cs typeface="NikoshBAN" pitchFamily="2" charset="0"/>
              </a:rPr>
              <a:t>কাজ</a:t>
            </a:r>
            <a:endParaRPr lang="bn-BD" sz="4400" b="1" dirty="0">
              <a:ln w="1905"/>
              <a:blipFill>
                <a:blip r:embed="rId2"/>
                <a:tile tx="0" ty="0" sx="100000" sy="100000" flip="none" algn="tl"/>
              </a:blipFill>
              <a:effectLst>
                <a:innerShdw blurRad="69850" dist="43180" dir="5400000">
                  <a:srgbClr val="000000">
                    <a:alpha val="65000"/>
                  </a:srgbClr>
                </a:innerShdw>
              </a:effectLst>
              <a:latin typeface="NikoshBAN" pitchFamily="2" charset="0"/>
              <a:cs typeface="NikoshBAN" pitchFamily="2" charset="0"/>
            </a:endParaRPr>
          </a:p>
        </p:txBody>
      </p:sp>
      <p:grpSp>
        <p:nvGrpSpPr>
          <p:cNvPr id="4" name="Group 14"/>
          <p:cNvGrpSpPr>
            <a:grpSpLocks/>
          </p:cNvGrpSpPr>
          <p:nvPr/>
        </p:nvGrpSpPr>
        <p:grpSpPr bwMode="auto">
          <a:xfrm>
            <a:off x="2189747" y="1278264"/>
            <a:ext cx="7880685" cy="789045"/>
            <a:chOff x="114087" y="197056"/>
            <a:chExt cx="9339197" cy="798195"/>
          </a:xfrm>
          <a:effectLst>
            <a:glow rad="228600">
              <a:schemeClr val="accent1">
                <a:satMod val="175000"/>
                <a:alpha val="40000"/>
              </a:schemeClr>
            </a:glow>
          </a:effectLst>
        </p:grpSpPr>
        <p:grpSp>
          <p:nvGrpSpPr>
            <p:cNvPr id="5" name="Group 15"/>
            <p:cNvGrpSpPr>
              <a:grpSpLocks/>
            </p:cNvGrpSpPr>
            <p:nvPr/>
          </p:nvGrpSpPr>
          <p:grpSpPr bwMode="auto">
            <a:xfrm>
              <a:off x="114087" y="219642"/>
              <a:ext cx="2960754" cy="775609"/>
              <a:chOff x="114087" y="219642"/>
              <a:chExt cx="2960754" cy="775609"/>
            </a:xfrm>
          </p:grpSpPr>
          <p:pic>
            <p:nvPicPr>
              <p:cNvPr id="10" name="Picture 9"/>
              <p:cNvPicPr>
                <a:picLocks noChangeAspect="1"/>
              </p:cNvPicPr>
              <p:nvPr/>
            </p:nvPicPr>
            <p:blipFill>
              <a:blip r:embed="rId3"/>
              <a:stretch>
                <a:fillRect/>
              </a:stretch>
            </p:blipFill>
            <p:spPr>
              <a:xfrm rot="16200000">
                <a:off x="260240" y="73489"/>
                <a:ext cx="702776" cy="995082"/>
              </a:xfrm>
              <a:prstGeom prst="ellipse">
                <a:avLst/>
              </a:prstGeom>
              <a:ln>
                <a:noFill/>
              </a:ln>
              <a:effectLst>
                <a:softEdge rad="112500"/>
              </a:effectLst>
            </p:spPr>
          </p:pic>
          <p:pic>
            <p:nvPicPr>
              <p:cNvPr id="11" name="Picture 4" descr="http://prothom-aloblog.com/img/uploads/585450e522f8540e2dc1f3b19b220f54.jpg"/>
              <p:cNvPicPr>
                <a:picLocks noChangeAspect="1" noChangeArrowheads="1"/>
              </p:cNvPicPr>
              <p:nvPr/>
            </p:nvPicPr>
            <p:blipFill>
              <a:blip r:embed="rId4"/>
              <a:srcRect/>
              <a:stretch>
                <a:fillRect/>
              </a:stretch>
            </p:blipFill>
            <p:spPr bwMode="auto">
              <a:xfrm>
                <a:off x="1189851" y="299657"/>
                <a:ext cx="887506" cy="542744"/>
              </a:xfrm>
              <a:prstGeom prst="rect">
                <a:avLst/>
              </a:prstGeom>
              <a:noFill/>
              <a:ln w="9525">
                <a:noFill/>
                <a:miter lim="800000"/>
                <a:headEnd/>
                <a:tailEnd/>
              </a:ln>
            </p:spPr>
          </p:pic>
          <p:pic>
            <p:nvPicPr>
              <p:cNvPr id="12" name="Picture 11"/>
              <p:cNvPicPr>
                <a:picLocks noChangeAspect="1"/>
              </p:cNvPicPr>
              <p:nvPr/>
            </p:nvPicPr>
            <p:blipFill>
              <a:blip r:embed="rId3"/>
              <a:stretch>
                <a:fillRect/>
              </a:stretch>
            </p:blipFill>
            <p:spPr>
              <a:xfrm rot="5400000">
                <a:off x="2225912" y="146323"/>
                <a:ext cx="702775" cy="995082"/>
              </a:xfrm>
              <a:prstGeom prst="ellipse">
                <a:avLst/>
              </a:prstGeom>
              <a:ln>
                <a:noFill/>
              </a:ln>
              <a:effectLst>
                <a:softEdge rad="112500"/>
              </a:effectLst>
            </p:spPr>
          </p:pic>
        </p:grpSp>
        <p:grpSp>
          <p:nvGrpSpPr>
            <p:cNvPr id="6" name="Group 16"/>
            <p:cNvGrpSpPr>
              <a:grpSpLocks/>
            </p:cNvGrpSpPr>
            <p:nvPr/>
          </p:nvGrpSpPr>
          <p:grpSpPr bwMode="auto">
            <a:xfrm>
              <a:off x="6491188" y="197056"/>
              <a:ext cx="2962096" cy="725361"/>
              <a:chOff x="332435" y="197058"/>
              <a:chExt cx="2962096" cy="725361"/>
            </a:xfrm>
          </p:grpSpPr>
          <p:pic>
            <p:nvPicPr>
              <p:cNvPr id="7" name="Picture 6"/>
              <p:cNvPicPr>
                <a:picLocks noChangeAspect="1"/>
              </p:cNvPicPr>
              <p:nvPr/>
            </p:nvPicPr>
            <p:blipFill>
              <a:blip r:embed="rId3"/>
              <a:stretch>
                <a:fillRect/>
              </a:stretch>
            </p:blipFill>
            <p:spPr>
              <a:xfrm rot="16200000">
                <a:off x="479140" y="50353"/>
                <a:ext cx="705416" cy="998825"/>
              </a:xfrm>
              <a:prstGeom prst="ellipse">
                <a:avLst/>
              </a:prstGeom>
              <a:ln>
                <a:noFill/>
              </a:ln>
              <a:effectLst>
                <a:softEdge rad="112500"/>
              </a:effectLst>
            </p:spPr>
          </p:pic>
          <p:pic>
            <p:nvPicPr>
              <p:cNvPr id="8" name="Picture 4" descr="http://prothom-aloblog.com/img/uploads/585450e522f8540e2dc1f3b19b220f54.jpg"/>
              <p:cNvPicPr>
                <a:picLocks noChangeAspect="1" noChangeArrowheads="1"/>
              </p:cNvPicPr>
              <p:nvPr/>
            </p:nvPicPr>
            <p:blipFill>
              <a:blip r:embed="rId4"/>
              <a:srcRect/>
              <a:stretch>
                <a:fillRect/>
              </a:stretch>
            </p:blipFill>
            <p:spPr bwMode="auto">
              <a:xfrm>
                <a:off x="1331261" y="299657"/>
                <a:ext cx="887506" cy="542744"/>
              </a:xfrm>
              <a:prstGeom prst="rect">
                <a:avLst/>
              </a:prstGeom>
              <a:noFill/>
              <a:ln w="9525">
                <a:noFill/>
                <a:miter lim="800000"/>
                <a:headEnd/>
                <a:tailEnd/>
              </a:ln>
            </p:spPr>
          </p:pic>
          <p:pic>
            <p:nvPicPr>
              <p:cNvPr id="9" name="Picture 8"/>
              <p:cNvPicPr>
                <a:picLocks noChangeAspect="1"/>
              </p:cNvPicPr>
              <p:nvPr/>
            </p:nvPicPr>
            <p:blipFill>
              <a:blip r:embed="rId3"/>
              <a:stretch>
                <a:fillRect/>
              </a:stretch>
            </p:blipFill>
            <p:spPr>
              <a:xfrm rot="16200000">
                <a:off x="2445603" y="73490"/>
                <a:ext cx="702776" cy="995081"/>
              </a:xfrm>
              <a:prstGeom prst="ellipse">
                <a:avLst/>
              </a:prstGeom>
              <a:ln>
                <a:noFill/>
              </a:ln>
              <a:effectLst>
                <a:softEdge rad="112500"/>
              </a:effectLst>
            </p:spPr>
          </p:pic>
        </p:grpSp>
      </p:grpSp>
      <p:grpSp>
        <p:nvGrpSpPr>
          <p:cNvPr id="13" name="Group 12"/>
          <p:cNvGrpSpPr/>
          <p:nvPr/>
        </p:nvGrpSpPr>
        <p:grpSpPr>
          <a:xfrm>
            <a:off x="5306970" y="2186609"/>
            <a:ext cx="1658985" cy="1402483"/>
            <a:chOff x="6291293" y="1750672"/>
            <a:chExt cx="2015039" cy="1660190"/>
          </a:xfrm>
        </p:grpSpPr>
        <p:pic>
          <p:nvPicPr>
            <p:cNvPr id="14" name="Picture 2" descr="E:\MOTIAR\Flower\A_Pair_Kids_Making_Paper_Cutouts_Royalty_Free_Clipart_Picture_110305-168188-861053.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291293" y="1750672"/>
              <a:ext cx="2015039" cy="146929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6598178" y="3046531"/>
              <a:ext cx="1317193" cy="364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bn-IN" sz="1400" dirty="0" smtClean="0">
                  <a:solidFill>
                    <a:schemeClr val="tx1"/>
                  </a:solidFill>
                </a:rPr>
                <a:t>সময়-৫ মিঃ</a:t>
              </a:r>
              <a:endParaRPr lang="en-US" sz="1400" dirty="0">
                <a:solidFill>
                  <a:schemeClr val="tx1"/>
                </a:solidFill>
              </a:endParaRPr>
            </a:p>
          </p:txBody>
        </p:sp>
      </p:grpSp>
      <p:sp>
        <p:nvSpPr>
          <p:cNvPr id="16" name="TextBox 15"/>
          <p:cNvSpPr txBox="1"/>
          <p:nvPr/>
        </p:nvSpPr>
        <p:spPr>
          <a:xfrm>
            <a:off x="2609585" y="3639337"/>
            <a:ext cx="7227141" cy="584775"/>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IN" sz="3200" b="1" spc="50" dirty="0" smtClean="0">
                <a:ln w="11430">
                  <a:solidFill>
                    <a:srgbClr val="C00000"/>
                  </a:solidFill>
                </a:ln>
                <a:solidFill>
                  <a:schemeClr val="accent1"/>
                </a:solidFill>
                <a:effectLst>
                  <a:outerShdw blurRad="76200" dist="50800" dir="5400000" algn="tl" rotWithShape="0">
                    <a:srgbClr val="000000">
                      <a:alpha val="65000"/>
                    </a:srgbClr>
                  </a:outerShdw>
                </a:effectLst>
                <a:latin typeface="NikoshBAN" pitchFamily="2" charset="0"/>
                <a:cs typeface="NikoshBAN" pitchFamily="2" charset="0"/>
              </a:rPr>
              <a:t>১। সুইচের সাথে হাবের অন্তত একটি পার্থক্য লিখ।</a:t>
            </a:r>
            <a:endParaRPr lang="en-US" sz="2800" b="1" spc="50" dirty="0">
              <a:ln w="11430">
                <a:solidFill>
                  <a:srgbClr val="C00000"/>
                </a:solidFill>
              </a:ln>
              <a:solidFill>
                <a:schemeClr val="accent1"/>
              </a:solidFill>
              <a:effectLst>
                <a:outerShdw blurRad="76200" dist="50800" dir="5400000" algn="tl" rotWithShape="0">
                  <a:srgbClr val="000000">
                    <a:alpha val="65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46595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41" presetClass="entr" presetSubtype="0" fill="hold" grpId="0" nodeType="clickEffect">
                                  <p:stCondLst>
                                    <p:cond delay="0"/>
                                  </p:stCondLst>
                                  <p:iterate type="lt">
                                    <p:tmPct val="10000"/>
                                  </p:iterate>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16"/>
                                        </p:tgtEl>
                                        <p:attrNameLst>
                                          <p:attrName>ppt_y</p:attrName>
                                        </p:attrNameLst>
                                      </p:cBhvr>
                                      <p:tavLst>
                                        <p:tav tm="0">
                                          <p:val>
                                            <p:strVal val="#ppt_y"/>
                                          </p:val>
                                        </p:tav>
                                        <p:tav tm="100000">
                                          <p:val>
                                            <p:strVal val="#ppt_y"/>
                                          </p:val>
                                        </p:tav>
                                      </p:tavLst>
                                    </p:anim>
                                    <p:anim calcmode="lin" valueType="num">
                                      <p:cBhvr>
                                        <p:cTn id="24"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530</TotalTime>
  <Words>570</Words>
  <Application>Microsoft Office PowerPoint</Application>
  <PresentationFormat>Custom</PresentationFormat>
  <Paragraphs>75</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Asif Knight Sani</dc:creator>
  <cp:lastModifiedBy>pc</cp:lastModifiedBy>
  <cp:revision>126</cp:revision>
  <dcterms:created xsi:type="dcterms:W3CDTF">2020-01-07T14:17:18Z</dcterms:created>
  <dcterms:modified xsi:type="dcterms:W3CDTF">2020-02-22T15:30:15Z</dcterms:modified>
</cp:coreProperties>
</file>