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269" r:id="rId3"/>
    <p:sldId id="278" r:id="rId4"/>
    <p:sldId id="277" r:id="rId5"/>
    <p:sldId id="280" r:id="rId6"/>
    <p:sldId id="258" r:id="rId7"/>
    <p:sldId id="257" r:id="rId8"/>
    <p:sldId id="291" r:id="rId9"/>
    <p:sldId id="271" r:id="rId10"/>
    <p:sldId id="292" r:id="rId11"/>
    <p:sldId id="262" r:id="rId12"/>
    <p:sldId id="296" r:id="rId13"/>
    <p:sldId id="263" r:id="rId14"/>
    <p:sldId id="267" r:id="rId15"/>
    <p:sldId id="268" r:id="rId16"/>
    <p:sldId id="2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C7C8"/>
    <a:srgbClr val="D0EBF4"/>
    <a:srgbClr val="7AC9E0"/>
    <a:srgbClr val="4D83C3"/>
    <a:srgbClr val="4DF58D"/>
    <a:srgbClr val="06712E"/>
    <a:srgbClr val="155A31"/>
    <a:srgbClr val="CC8E2C"/>
    <a:srgbClr val="1F95F2"/>
    <a:srgbClr val="229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1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4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image" Target="../media/image54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12" Type="http://schemas.openxmlformats.org/officeDocument/2006/relationships/image" Target="../media/image53.wmf"/><Relationship Id="rId17" Type="http://schemas.openxmlformats.org/officeDocument/2006/relationships/image" Target="../media/image58.wmf"/><Relationship Id="rId2" Type="http://schemas.openxmlformats.org/officeDocument/2006/relationships/image" Target="../media/image43.wmf"/><Relationship Id="rId16" Type="http://schemas.openxmlformats.org/officeDocument/2006/relationships/image" Target="../media/image57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11" Type="http://schemas.openxmlformats.org/officeDocument/2006/relationships/image" Target="../media/image52.wmf"/><Relationship Id="rId5" Type="http://schemas.openxmlformats.org/officeDocument/2006/relationships/image" Target="../media/image46.wmf"/><Relationship Id="rId15" Type="http://schemas.openxmlformats.org/officeDocument/2006/relationships/image" Target="../media/image56.wmf"/><Relationship Id="rId10" Type="http://schemas.openxmlformats.org/officeDocument/2006/relationships/image" Target="../media/image51.wmf"/><Relationship Id="rId4" Type="http://schemas.openxmlformats.org/officeDocument/2006/relationships/image" Target="../media/image45.wmf"/><Relationship Id="rId9" Type="http://schemas.openxmlformats.org/officeDocument/2006/relationships/image" Target="../media/image50.wmf"/><Relationship Id="rId14" Type="http://schemas.openxmlformats.org/officeDocument/2006/relationships/image" Target="../media/image5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D8598-160B-4DC1-9E69-51A250066471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5CF2F-5568-4655-BA63-FA431123F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82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5CF2F-5568-4655-BA63-FA431123F6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82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5CF2F-5568-4655-BA63-FA431123F6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5CF2F-5568-4655-BA63-FA431123F6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50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9128-4805-4118-9EAE-2AF64438492F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AE4F-5286-491A-9DAE-EA14C1C3B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9128-4805-4118-9EAE-2AF64438492F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AE4F-5286-491A-9DAE-EA14C1C3B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9128-4805-4118-9EAE-2AF64438492F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AE4F-5286-491A-9DAE-EA14C1C3B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4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9128-4805-4118-9EAE-2AF64438492F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AE4F-5286-491A-9DAE-EA14C1C3B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1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9128-4805-4118-9EAE-2AF64438492F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AE4F-5286-491A-9DAE-EA14C1C3B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5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9128-4805-4118-9EAE-2AF64438492F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AE4F-5286-491A-9DAE-EA14C1C3B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2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9128-4805-4118-9EAE-2AF64438492F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AE4F-5286-491A-9DAE-EA14C1C3B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8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9128-4805-4118-9EAE-2AF64438492F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AE4F-5286-491A-9DAE-EA14C1C3B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5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9128-4805-4118-9EAE-2AF64438492F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AE4F-5286-491A-9DAE-EA14C1C3B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9128-4805-4118-9EAE-2AF64438492F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AE4F-5286-491A-9DAE-EA14C1C3B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9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09128-4805-4118-9EAE-2AF64438492F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3AE4F-5286-491A-9DAE-EA14C1C3B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4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09128-4805-4118-9EAE-2AF64438492F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3AE4F-5286-491A-9DAE-EA14C1C3B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0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emf"/><Relationship Id="rId5" Type="http://schemas.openxmlformats.org/officeDocument/2006/relationships/image" Target="../media/image38.png"/><Relationship Id="rId4" Type="http://schemas.openxmlformats.org/officeDocument/2006/relationships/image" Target="../media/image3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49.wmf"/><Relationship Id="rId26" Type="http://schemas.openxmlformats.org/officeDocument/2006/relationships/image" Target="../media/image53.wmf"/><Relationship Id="rId3" Type="http://schemas.openxmlformats.org/officeDocument/2006/relationships/oleObject" Target="../embeddings/oleObject13.bin"/><Relationship Id="rId21" Type="http://schemas.openxmlformats.org/officeDocument/2006/relationships/oleObject" Target="../embeddings/oleObject22.bin"/><Relationship Id="rId34" Type="http://schemas.openxmlformats.org/officeDocument/2006/relationships/image" Target="../media/image57.wmf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20.bin"/><Relationship Id="rId25" Type="http://schemas.openxmlformats.org/officeDocument/2006/relationships/oleObject" Target="../embeddings/oleObject24.bin"/><Relationship Id="rId3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8.wmf"/><Relationship Id="rId20" Type="http://schemas.openxmlformats.org/officeDocument/2006/relationships/image" Target="../media/image50.wmf"/><Relationship Id="rId29" Type="http://schemas.openxmlformats.org/officeDocument/2006/relationships/oleObject" Target="../embeddings/oleObject26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17.bin"/><Relationship Id="rId24" Type="http://schemas.openxmlformats.org/officeDocument/2006/relationships/image" Target="../media/image52.wmf"/><Relationship Id="rId32" Type="http://schemas.openxmlformats.org/officeDocument/2006/relationships/image" Target="../media/image56.wmf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23" Type="http://schemas.openxmlformats.org/officeDocument/2006/relationships/oleObject" Target="../embeddings/oleObject23.bin"/><Relationship Id="rId28" Type="http://schemas.openxmlformats.org/officeDocument/2006/relationships/image" Target="../media/image54.wmf"/><Relationship Id="rId36" Type="http://schemas.openxmlformats.org/officeDocument/2006/relationships/image" Target="../media/image58.wmf"/><Relationship Id="rId10" Type="http://schemas.openxmlformats.org/officeDocument/2006/relationships/image" Target="../media/image45.wmf"/><Relationship Id="rId19" Type="http://schemas.openxmlformats.org/officeDocument/2006/relationships/oleObject" Target="../embeddings/oleObject21.bin"/><Relationship Id="rId31" Type="http://schemas.openxmlformats.org/officeDocument/2006/relationships/oleObject" Target="../embeddings/oleObject27.bin"/><Relationship Id="rId4" Type="http://schemas.openxmlformats.org/officeDocument/2006/relationships/image" Target="../media/image42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47.wmf"/><Relationship Id="rId22" Type="http://schemas.openxmlformats.org/officeDocument/2006/relationships/image" Target="../media/image51.wmf"/><Relationship Id="rId27" Type="http://schemas.openxmlformats.org/officeDocument/2006/relationships/oleObject" Target="../embeddings/oleObject25.bin"/><Relationship Id="rId30" Type="http://schemas.openxmlformats.org/officeDocument/2006/relationships/image" Target="../media/image55.wmf"/><Relationship Id="rId35" Type="http://schemas.openxmlformats.org/officeDocument/2006/relationships/oleObject" Target="../embeddings/oleObject2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59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mailto:nazhoq71@gmail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10.wmf"/><Relationship Id="rId3" Type="http://schemas.openxmlformats.org/officeDocument/2006/relationships/image" Target="../media/image14.png"/><Relationship Id="rId21" Type="http://schemas.openxmlformats.org/officeDocument/2006/relationships/oleObject" Target="../embeddings/oleObject8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7.png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11" Type="http://schemas.openxmlformats.org/officeDocument/2006/relationships/image" Target="../media/image7.wmf"/><Relationship Id="rId24" Type="http://schemas.openxmlformats.org/officeDocument/2006/relationships/image" Target="../media/image13.wmf"/><Relationship Id="rId5" Type="http://schemas.openxmlformats.org/officeDocument/2006/relationships/image" Target="../media/image5.wmf"/><Relationship Id="rId15" Type="http://schemas.openxmlformats.org/officeDocument/2006/relationships/oleObject" Target="../embeddings/oleObject5.bin"/><Relationship Id="rId23" Type="http://schemas.openxmlformats.org/officeDocument/2006/relationships/oleObject" Target="../embeddings/oleObject9.bin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png"/><Relationship Id="rId14" Type="http://schemas.openxmlformats.org/officeDocument/2006/relationships/image" Target="../media/image8.wmf"/><Relationship Id="rId22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jpg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404" y="2610759"/>
            <a:ext cx="2927193" cy="3946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-917693" y="-354574"/>
            <a:ext cx="13530107" cy="8142739"/>
            <a:chOff x="-917693" y="-354574"/>
            <a:chExt cx="13530107" cy="8142739"/>
          </a:xfrm>
          <a:solidFill>
            <a:srgbClr val="002060"/>
          </a:solidFill>
        </p:grpSpPr>
        <p:cxnSp>
          <p:nvCxnSpPr>
            <p:cNvPr id="4" name="Straight Connector 3"/>
            <p:cNvCxnSpPr/>
            <p:nvPr/>
          </p:nvCxnSpPr>
          <p:spPr>
            <a:xfrm>
              <a:off x="725214" y="51176"/>
              <a:ext cx="11466786" cy="500861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687781" y="6672969"/>
              <a:ext cx="11597519" cy="485095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-110359" y="-315310"/>
              <a:ext cx="567559" cy="7788165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1687505" y="0"/>
              <a:ext cx="567559" cy="7788165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407572" y="5580993"/>
              <a:ext cx="7204842" cy="1686911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700753" y="6542690"/>
              <a:ext cx="7911661" cy="66215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-917693" y="51176"/>
              <a:ext cx="7911661" cy="66215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-687781" y="-113000"/>
              <a:ext cx="7681749" cy="180379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-94593" y="3578772"/>
              <a:ext cx="1587065" cy="3977528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-24963" y="3451665"/>
              <a:ext cx="608290" cy="4104635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1646774" y="-210553"/>
              <a:ext cx="608290" cy="4104635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0611502" y="-354574"/>
              <a:ext cx="1848512" cy="4345901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963901" y="428354"/>
              <a:ext cx="914400" cy="91440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9559145" y="5758569"/>
              <a:ext cx="914400" cy="91440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724963" y="219606"/>
              <a:ext cx="640080" cy="64008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7235" y="1543577"/>
              <a:ext cx="548640" cy="54864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2567" y="2360461"/>
              <a:ext cx="365760" cy="36576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96759" y="837985"/>
              <a:ext cx="365760" cy="36576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56089" y="258581"/>
              <a:ext cx="274320" cy="27432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444870" y="103439"/>
              <a:ext cx="274320" cy="27432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854487" y="1236875"/>
              <a:ext cx="182880" cy="18288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778909" y="5281388"/>
              <a:ext cx="182880" cy="18288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1249818" y="5647970"/>
              <a:ext cx="365760" cy="36576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1029808" y="6398649"/>
              <a:ext cx="548640" cy="54864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8896830" y="6508513"/>
              <a:ext cx="274320" cy="27432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1784756" y="4651936"/>
              <a:ext cx="274320" cy="27432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87" t="5765"/>
          <a:stretch/>
        </p:blipFill>
        <p:spPr>
          <a:xfrm rot="10292091">
            <a:off x="409470" y="2648936"/>
            <a:ext cx="2390037" cy="404901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6" name="TextBox 35"/>
          <p:cNvSpPr txBox="1"/>
          <p:nvPr/>
        </p:nvSpPr>
        <p:spPr>
          <a:xfrm>
            <a:off x="990600" y="1662661"/>
            <a:ext cx="1021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47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8" name="Straight Arrow Connector 67"/>
          <p:cNvCxnSpPr/>
          <p:nvPr/>
        </p:nvCxnSpPr>
        <p:spPr>
          <a:xfrm>
            <a:off x="4773881" y="988677"/>
            <a:ext cx="2027236" cy="1707022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2344468" y="988677"/>
            <a:ext cx="5444507" cy="11529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4101751" y="2580775"/>
            <a:ext cx="2699366" cy="2065806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-2984044" y="2580775"/>
            <a:ext cx="3099559" cy="2743200"/>
            <a:chOff x="-1540255" y="2628900"/>
            <a:chExt cx="3099559" cy="27432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981" b="92222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46"/>
            <a:stretch/>
          </p:blipFill>
          <p:spPr>
            <a:xfrm flipH="1">
              <a:off x="-1540255" y="2628900"/>
              <a:ext cx="845694" cy="1207439"/>
            </a:xfrm>
            <a:prstGeom prst="rect">
              <a:avLst/>
            </a:prstGeom>
          </p:spPr>
        </p:pic>
        <p:sp>
          <p:nvSpPr>
            <p:cNvPr id="20" name="Rounded Rectangle 19"/>
            <p:cNvSpPr/>
            <p:nvPr/>
          </p:nvSpPr>
          <p:spPr>
            <a:xfrm>
              <a:off x="-879893" y="2850157"/>
              <a:ext cx="60384" cy="919586"/>
            </a:xfrm>
            <a:prstGeom prst="roundRect">
              <a:avLst/>
            </a:prstGeom>
            <a:solidFill>
              <a:srgbClr val="1F95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521205" y="2628900"/>
              <a:ext cx="3080509" cy="2743200"/>
            </a:xfrm>
            <a:prstGeom prst="rect">
              <a:avLst/>
            </a:prstGeom>
          </p:spPr>
        </p:pic>
      </p:grpSp>
      <p:cxnSp>
        <p:nvCxnSpPr>
          <p:cNvPr id="24" name="Straight Arrow Connector 23"/>
          <p:cNvCxnSpPr/>
          <p:nvPr/>
        </p:nvCxnSpPr>
        <p:spPr>
          <a:xfrm flipV="1">
            <a:off x="1902224" y="4587762"/>
            <a:ext cx="5444507" cy="11529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8975" y="98039"/>
            <a:ext cx="2343890" cy="1489947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268706" y="5763783"/>
            <a:ext cx="11694695" cy="949839"/>
            <a:chOff x="1498577" y="51471"/>
            <a:chExt cx="9194847" cy="648072"/>
          </a:xfrm>
        </p:grpSpPr>
        <p:sp>
          <p:nvSpPr>
            <p:cNvPr id="29" name="Rounded Rectangle 28">
              <a:extLst>
                <a:ext uri="{FF2B5EF4-FFF2-40B4-BE49-F238E27FC236}">
                  <a16:creationId xmlns="" xmlns:a16="http://schemas.microsoft.com/office/drawing/2014/main" id="{4E5D8E3E-3725-4370-BD64-62A17C4ABFDF}"/>
                </a:ext>
              </a:extLst>
            </p:cNvPr>
            <p:cNvSpPr/>
            <p:nvPr/>
          </p:nvSpPr>
          <p:spPr>
            <a:xfrm>
              <a:off x="1498577" y="51471"/>
              <a:ext cx="9194847" cy="648072"/>
            </a:xfrm>
            <a:prstGeom prst="roundRect">
              <a:avLst>
                <a:gd name="adj" fmla="val 50000"/>
              </a:avLst>
            </a:prstGeom>
            <a:gradFill>
              <a:gsLst>
                <a:gs pos="47816">
                  <a:srgbClr val="FFFFFF"/>
                </a:gs>
                <a:gs pos="22000">
                  <a:schemeClr val="bg1">
                    <a:lumMod val="86000"/>
                    <a:lumOff val="14000"/>
                    <a:alpha val="0"/>
                  </a:schemeClr>
                </a:gs>
                <a:gs pos="78000">
                  <a:schemeClr val="bg1">
                    <a:alpha val="18000"/>
                  </a:schemeClr>
                </a:gs>
                <a:gs pos="93000">
                  <a:schemeClr val="accent1">
                    <a:lumMod val="40000"/>
                    <a:lumOff val="60000"/>
                    <a:alpha val="27000"/>
                  </a:schemeClr>
                </a:gs>
                <a:gs pos="4000">
                  <a:schemeClr val="accent1">
                    <a:lumMod val="40000"/>
                    <a:lumOff val="60000"/>
                    <a:alpha val="27000"/>
                  </a:schemeClr>
                </a:gs>
              </a:gsLst>
              <a:path path="circle">
                <a:fillToRect l="100000" b="100000"/>
              </a:path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30" name="Rounded Rectangle 10">
              <a:extLst>
                <a:ext uri="{FF2B5EF4-FFF2-40B4-BE49-F238E27FC236}">
                  <a16:creationId xmlns="" xmlns:a16="http://schemas.microsoft.com/office/drawing/2014/main" id="{0A779EF3-BBF3-495A-BE9F-D8FA5036E83C}"/>
                </a:ext>
              </a:extLst>
            </p:cNvPr>
            <p:cNvSpPr/>
            <p:nvPr/>
          </p:nvSpPr>
          <p:spPr>
            <a:xfrm>
              <a:off x="1671862" y="135951"/>
              <a:ext cx="8848275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2000">
                  <a:schemeClr val="bg1">
                    <a:lumMod val="86000"/>
                    <a:lumOff val="14000"/>
                    <a:alpha val="46000"/>
                  </a:schemeClr>
                </a:gs>
                <a:gs pos="78000">
                  <a:schemeClr val="bg1">
                    <a:alpha val="70000"/>
                  </a:schemeClr>
                </a:gs>
                <a:gs pos="93000">
                  <a:schemeClr val="accent1">
                    <a:lumMod val="40000"/>
                    <a:lumOff val="60000"/>
                    <a:alpha val="84000"/>
                  </a:schemeClr>
                </a:gs>
                <a:gs pos="4000">
                  <a:schemeClr val="accent1">
                    <a:lumMod val="40000"/>
                    <a:lumOff val="60000"/>
                    <a:alpha val="78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জাহাজটির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গতিপথ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কিরূপ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68706" y="5763782"/>
            <a:ext cx="11694695" cy="949839"/>
            <a:chOff x="1498577" y="51471"/>
            <a:chExt cx="9194847" cy="648072"/>
          </a:xfrm>
        </p:grpSpPr>
        <p:sp>
          <p:nvSpPr>
            <p:cNvPr id="32" name="Rounded Rectangle 31">
              <a:extLst>
                <a:ext uri="{FF2B5EF4-FFF2-40B4-BE49-F238E27FC236}">
                  <a16:creationId xmlns="" xmlns:a16="http://schemas.microsoft.com/office/drawing/2014/main" id="{4E5D8E3E-3725-4370-BD64-62A17C4ABFDF}"/>
                </a:ext>
              </a:extLst>
            </p:cNvPr>
            <p:cNvSpPr/>
            <p:nvPr/>
          </p:nvSpPr>
          <p:spPr>
            <a:xfrm>
              <a:off x="1498577" y="51471"/>
              <a:ext cx="9194847" cy="648072"/>
            </a:xfrm>
            <a:prstGeom prst="roundRect">
              <a:avLst>
                <a:gd name="adj" fmla="val 50000"/>
              </a:avLst>
            </a:prstGeom>
            <a:gradFill>
              <a:gsLst>
                <a:gs pos="45128">
                  <a:srgbClr val="FFFFFF"/>
                </a:gs>
                <a:gs pos="22000">
                  <a:schemeClr val="bg1">
                    <a:lumMod val="86000"/>
                    <a:lumOff val="14000"/>
                    <a:alpha val="0"/>
                  </a:schemeClr>
                </a:gs>
                <a:gs pos="78000">
                  <a:schemeClr val="bg1">
                    <a:alpha val="18000"/>
                  </a:schemeClr>
                </a:gs>
                <a:gs pos="93000">
                  <a:schemeClr val="accent1">
                    <a:lumMod val="40000"/>
                    <a:lumOff val="60000"/>
                    <a:alpha val="27000"/>
                  </a:schemeClr>
                </a:gs>
                <a:gs pos="4000">
                  <a:schemeClr val="accent1">
                    <a:lumMod val="40000"/>
                    <a:lumOff val="60000"/>
                    <a:alpha val="27000"/>
                  </a:schemeClr>
                </a:gs>
              </a:gsLst>
              <a:path path="circle">
                <a:fillToRect l="100000" b="100000"/>
              </a:path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33" name="Rounded Rectangle 10">
              <a:extLst>
                <a:ext uri="{FF2B5EF4-FFF2-40B4-BE49-F238E27FC236}">
                  <a16:creationId xmlns="" xmlns:a16="http://schemas.microsoft.com/office/drawing/2014/main" id="{0A779EF3-BBF3-495A-BE9F-D8FA5036E83C}"/>
                </a:ext>
              </a:extLst>
            </p:cNvPr>
            <p:cNvSpPr/>
            <p:nvPr/>
          </p:nvSpPr>
          <p:spPr>
            <a:xfrm>
              <a:off x="1671862" y="135951"/>
              <a:ext cx="8848275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2000">
                  <a:schemeClr val="bg1">
                    <a:lumMod val="86000"/>
                    <a:lumOff val="14000"/>
                    <a:alpha val="46000"/>
                  </a:schemeClr>
                </a:gs>
                <a:gs pos="78000">
                  <a:schemeClr val="bg1">
                    <a:alpha val="70000"/>
                  </a:schemeClr>
                </a:gs>
                <a:gs pos="93000">
                  <a:schemeClr val="accent1">
                    <a:lumMod val="40000"/>
                    <a:lumOff val="60000"/>
                    <a:alpha val="84000"/>
                  </a:schemeClr>
                </a:gs>
                <a:gs pos="4000">
                  <a:schemeClr val="accent1">
                    <a:lumMod val="40000"/>
                    <a:lumOff val="60000"/>
                    <a:alpha val="78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সরলরৈখিক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68706" y="5715655"/>
            <a:ext cx="11694695" cy="949839"/>
            <a:chOff x="1498577" y="51471"/>
            <a:chExt cx="9194847" cy="648072"/>
          </a:xfrm>
        </p:grpSpPr>
        <p:sp>
          <p:nvSpPr>
            <p:cNvPr id="35" name="Rounded Rectangle 34">
              <a:extLst>
                <a:ext uri="{FF2B5EF4-FFF2-40B4-BE49-F238E27FC236}">
                  <a16:creationId xmlns="" xmlns:a16="http://schemas.microsoft.com/office/drawing/2014/main" id="{4E5D8E3E-3725-4370-BD64-62A17C4ABFDF}"/>
                </a:ext>
              </a:extLst>
            </p:cNvPr>
            <p:cNvSpPr/>
            <p:nvPr/>
          </p:nvSpPr>
          <p:spPr>
            <a:xfrm>
              <a:off x="1498577" y="51471"/>
              <a:ext cx="9194847" cy="648072"/>
            </a:xfrm>
            <a:prstGeom prst="roundRect">
              <a:avLst>
                <a:gd name="adj" fmla="val 50000"/>
              </a:avLst>
            </a:prstGeom>
            <a:gradFill>
              <a:gsLst>
                <a:gs pos="45128">
                  <a:srgbClr val="FFFFFF"/>
                </a:gs>
                <a:gs pos="22000">
                  <a:schemeClr val="bg1">
                    <a:lumMod val="86000"/>
                    <a:lumOff val="14000"/>
                    <a:alpha val="0"/>
                  </a:schemeClr>
                </a:gs>
                <a:gs pos="78000">
                  <a:schemeClr val="bg1">
                    <a:alpha val="18000"/>
                  </a:schemeClr>
                </a:gs>
                <a:gs pos="93000">
                  <a:schemeClr val="accent1">
                    <a:lumMod val="40000"/>
                    <a:lumOff val="60000"/>
                    <a:alpha val="27000"/>
                  </a:schemeClr>
                </a:gs>
                <a:gs pos="4000">
                  <a:schemeClr val="accent1">
                    <a:lumMod val="40000"/>
                    <a:lumOff val="60000"/>
                    <a:alpha val="27000"/>
                  </a:schemeClr>
                </a:gs>
              </a:gsLst>
              <a:path path="circle">
                <a:fillToRect l="100000" b="100000"/>
              </a:path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36" name="Rounded Rectangle 10">
              <a:extLst>
                <a:ext uri="{FF2B5EF4-FFF2-40B4-BE49-F238E27FC236}">
                  <a16:creationId xmlns="" xmlns:a16="http://schemas.microsoft.com/office/drawing/2014/main" id="{0A779EF3-BBF3-495A-BE9F-D8FA5036E83C}"/>
                </a:ext>
              </a:extLst>
            </p:cNvPr>
            <p:cNvSpPr/>
            <p:nvPr/>
          </p:nvSpPr>
          <p:spPr>
            <a:xfrm>
              <a:off x="1671862" y="135951"/>
              <a:ext cx="8848275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2000">
                  <a:schemeClr val="bg1">
                    <a:lumMod val="86000"/>
                    <a:lumOff val="14000"/>
                    <a:alpha val="46000"/>
                  </a:schemeClr>
                </a:gs>
                <a:gs pos="78000">
                  <a:schemeClr val="bg1">
                    <a:alpha val="70000"/>
                  </a:schemeClr>
                </a:gs>
                <a:gs pos="93000">
                  <a:schemeClr val="accent1">
                    <a:lumMod val="40000"/>
                    <a:lumOff val="60000"/>
                    <a:alpha val="84000"/>
                  </a:schemeClr>
                </a:gs>
                <a:gs pos="4000">
                  <a:schemeClr val="accent1">
                    <a:lumMod val="40000"/>
                    <a:lumOff val="60000"/>
                    <a:alpha val="78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সরলরেখাটি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ভূমির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সাপেক্ষে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কিভাবে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আবস্থিত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48653" y="5763781"/>
            <a:ext cx="11694695" cy="949839"/>
            <a:chOff x="1498577" y="51471"/>
            <a:chExt cx="9194847" cy="648072"/>
          </a:xfrm>
        </p:grpSpPr>
        <p:sp>
          <p:nvSpPr>
            <p:cNvPr id="38" name="Rounded Rectangle 37">
              <a:extLst>
                <a:ext uri="{FF2B5EF4-FFF2-40B4-BE49-F238E27FC236}">
                  <a16:creationId xmlns="" xmlns:a16="http://schemas.microsoft.com/office/drawing/2014/main" id="{4E5D8E3E-3725-4370-BD64-62A17C4ABFDF}"/>
                </a:ext>
              </a:extLst>
            </p:cNvPr>
            <p:cNvSpPr/>
            <p:nvPr/>
          </p:nvSpPr>
          <p:spPr>
            <a:xfrm>
              <a:off x="1498577" y="51471"/>
              <a:ext cx="9194847" cy="648072"/>
            </a:xfrm>
            <a:prstGeom prst="roundRect">
              <a:avLst>
                <a:gd name="adj" fmla="val 50000"/>
              </a:avLst>
            </a:prstGeom>
            <a:gradFill>
              <a:gsLst>
                <a:gs pos="45128">
                  <a:srgbClr val="FFFFFF"/>
                </a:gs>
                <a:gs pos="22000">
                  <a:schemeClr val="bg1">
                    <a:lumMod val="86000"/>
                    <a:lumOff val="14000"/>
                    <a:alpha val="0"/>
                  </a:schemeClr>
                </a:gs>
                <a:gs pos="78000">
                  <a:schemeClr val="bg1">
                    <a:alpha val="18000"/>
                  </a:schemeClr>
                </a:gs>
                <a:gs pos="93000">
                  <a:schemeClr val="accent1">
                    <a:lumMod val="40000"/>
                    <a:lumOff val="60000"/>
                    <a:alpha val="27000"/>
                  </a:schemeClr>
                </a:gs>
                <a:gs pos="4000">
                  <a:schemeClr val="accent1">
                    <a:lumMod val="40000"/>
                    <a:lumOff val="60000"/>
                    <a:alpha val="27000"/>
                  </a:schemeClr>
                </a:gs>
              </a:gsLst>
              <a:path path="circle">
                <a:fillToRect l="100000" b="100000"/>
              </a:path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39" name="Rounded Rectangle 10">
              <a:extLst>
                <a:ext uri="{FF2B5EF4-FFF2-40B4-BE49-F238E27FC236}">
                  <a16:creationId xmlns="" xmlns:a16="http://schemas.microsoft.com/office/drawing/2014/main" id="{0A779EF3-BBF3-495A-BE9F-D8FA5036E83C}"/>
                </a:ext>
              </a:extLst>
            </p:cNvPr>
            <p:cNvSpPr/>
            <p:nvPr/>
          </p:nvSpPr>
          <p:spPr>
            <a:xfrm>
              <a:off x="1671862" y="135951"/>
              <a:ext cx="8848275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2000">
                  <a:schemeClr val="bg1">
                    <a:lumMod val="86000"/>
                    <a:lumOff val="14000"/>
                    <a:alpha val="46000"/>
                  </a:schemeClr>
                </a:gs>
                <a:gs pos="78000">
                  <a:schemeClr val="bg1">
                    <a:alpha val="70000"/>
                  </a:schemeClr>
                </a:gs>
                <a:gs pos="93000">
                  <a:schemeClr val="accent1">
                    <a:lumMod val="40000"/>
                    <a:lumOff val="60000"/>
                    <a:alpha val="84000"/>
                  </a:schemeClr>
                </a:gs>
                <a:gs pos="4000">
                  <a:schemeClr val="accent1">
                    <a:lumMod val="40000"/>
                    <a:lumOff val="60000"/>
                    <a:alpha val="78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সমান্তরালে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0" name="Oval 39"/>
          <p:cNvSpPr/>
          <p:nvPr/>
        </p:nvSpPr>
        <p:spPr>
          <a:xfrm>
            <a:off x="6480564" y="2450109"/>
            <a:ext cx="463138" cy="37196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P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3" name="Rounded Rectangle 10">
            <a:extLst>
              <a:ext uri="{FF2B5EF4-FFF2-40B4-BE49-F238E27FC236}">
                <a16:creationId xmlns:a16="http://schemas.microsoft.com/office/drawing/2014/main" xmlns="" id="{0A779EF3-BBF3-495A-BE9F-D8FA5036E83C}"/>
              </a:ext>
            </a:extLst>
          </p:cNvPr>
          <p:cNvSpPr/>
          <p:nvPr/>
        </p:nvSpPr>
        <p:spPr>
          <a:xfrm>
            <a:off x="-685270" y="5883413"/>
            <a:ext cx="13808815" cy="1001531"/>
          </a:xfrm>
          <a:prstGeom prst="roundRect">
            <a:avLst>
              <a:gd name="adj" fmla="val 0"/>
            </a:avLst>
          </a:prstGeom>
          <a:gradFill>
            <a:gsLst>
              <a:gs pos="69000">
                <a:srgbClr val="2E96FF">
                  <a:alpha val="60000"/>
                </a:srgbClr>
              </a:gs>
              <a:gs pos="46000">
                <a:srgbClr val="007FFF">
                  <a:lumMod val="79000"/>
                  <a:lumOff val="21000"/>
                  <a:alpha val="60000"/>
                </a:srgbClr>
              </a:gs>
              <a:gs pos="17000">
                <a:schemeClr val="bg1">
                  <a:lumMod val="0"/>
                  <a:lumOff val="100000"/>
                </a:schemeClr>
              </a:gs>
              <a:gs pos="94000">
                <a:schemeClr val="bg1">
                  <a:lumMod val="0"/>
                  <a:lumOff val="100000"/>
                </a:schemeClr>
              </a:gs>
            </a:gsLst>
            <a:path path="circle">
              <a:fillToRect l="100000" b="100000"/>
            </a:path>
          </a:gra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-15391205" y="6050371"/>
            <a:ext cx="26167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ভূতলের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2" name="Arc 51"/>
          <p:cNvSpPr/>
          <p:nvPr/>
        </p:nvSpPr>
        <p:spPr>
          <a:xfrm flipH="1">
            <a:off x="4326582" y="4040662"/>
            <a:ext cx="843148" cy="794778"/>
          </a:xfrm>
          <a:prstGeom prst="arc">
            <a:avLst>
              <a:gd name="adj1" fmla="val 9301430"/>
              <a:gd name="adj2" fmla="val 15131692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5394561" y="3805776"/>
            <a:ext cx="281311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8975" y="91226"/>
            <a:ext cx="2343890" cy="1490609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248653" y="5724056"/>
            <a:ext cx="11694695" cy="949839"/>
            <a:chOff x="1498577" y="51471"/>
            <a:chExt cx="9194847" cy="648072"/>
          </a:xfrm>
        </p:grpSpPr>
        <p:sp>
          <p:nvSpPr>
            <p:cNvPr id="51" name="Rounded Rectangle 50">
              <a:extLst>
                <a:ext uri="{FF2B5EF4-FFF2-40B4-BE49-F238E27FC236}">
                  <a16:creationId xmlns="" xmlns:a16="http://schemas.microsoft.com/office/drawing/2014/main" id="{4E5D8E3E-3725-4370-BD64-62A17C4ABFDF}"/>
                </a:ext>
              </a:extLst>
            </p:cNvPr>
            <p:cNvSpPr/>
            <p:nvPr/>
          </p:nvSpPr>
          <p:spPr>
            <a:xfrm>
              <a:off x="1498577" y="51471"/>
              <a:ext cx="9194847" cy="648072"/>
            </a:xfrm>
            <a:prstGeom prst="roundRect">
              <a:avLst>
                <a:gd name="adj" fmla="val 50000"/>
              </a:avLst>
            </a:prstGeom>
            <a:gradFill>
              <a:gsLst>
                <a:gs pos="45128">
                  <a:srgbClr val="FFFFFF"/>
                </a:gs>
                <a:gs pos="22000">
                  <a:schemeClr val="bg1">
                    <a:lumMod val="86000"/>
                    <a:lumOff val="14000"/>
                    <a:alpha val="0"/>
                  </a:schemeClr>
                </a:gs>
                <a:gs pos="78000">
                  <a:schemeClr val="bg1">
                    <a:alpha val="18000"/>
                  </a:schemeClr>
                </a:gs>
                <a:gs pos="93000">
                  <a:schemeClr val="accent1">
                    <a:lumMod val="40000"/>
                    <a:lumOff val="60000"/>
                    <a:alpha val="27000"/>
                  </a:schemeClr>
                </a:gs>
                <a:gs pos="4000">
                  <a:schemeClr val="accent1">
                    <a:lumMod val="40000"/>
                    <a:lumOff val="60000"/>
                    <a:alpha val="27000"/>
                  </a:schemeClr>
                </a:gs>
              </a:gsLst>
              <a:path path="circle">
                <a:fillToRect l="100000" b="100000"/>
              </a:path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53" name="Rounded Rectangle 10">
              <a:extLst>
                <a:ext uri="{FF2B5EF4-FFF2-40B4-BE49-F238E27FC236}">
                  <a16:creationId xmlns="" xmlns:a16="http://schemas.microsoft.com/office/drawing/2014/main" id="{0A779EF3-BBF3-495A-BE9F-D8FA5036E83C}"/>
                </a:ext>
              </a:extLst>
            </p:cNvPr>
            <p:cNvSpPr/>
            <p:nvPr/>
          </p:nvSpPr>
          <p:spPr>
            <a:xfrm>
              <a:off x="1671862" y="135951"/>
              <a:ext cx="8848275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2000">
                  <a:schemeClr val="bg1">
                    <a:lumMod val="86000"/>
                    <a:lumOff val="14000"/>
                    <a:alpha val="46000"/>
                  </a:schemeClr>
                </a:gs>
                <a:gs pos="78000">
                  <a:schemeClr val="bg1">
                    <a:alpha val="70000"/>
                  </a:schemeClr>
                </a:gs>
                <a:gs pos="93000">
                  <a:schemeClr val="accent1">
                    <a:lumMod val="40000"/>
                    <a:lumOff val="60000"/>
                    <a:alpha val="84000"/>
                  </a:schemeClr>
                </a:gs>
                <a:gs pos="4000">
                  <a:schemeClr val="accent1">
                    <a:lumMod val="40000"/>
                    <a:lumOff val="60000"/>
                    <a:alpha val="78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পাখিটি</a:t>
              </a:r>
              <a:r>
                <a:rPr lang="en-US" sz="36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রেখাপথ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ভূমির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সাপেক্ষে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কিভাবে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আবস্থিত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88759" y="5703729"/>
            <a:ext cx="11694695" cy="949839"/>
            <a:chOff x="1498577" y="51471"/>
            <a:chExt cx="9194847" cy="648072"/>
          </a:xfrm>
        </p:grpSpPr>
        <p:sp>
          <p:nvSpPr>
            <p:cNvPr id="64" name="Rounded Rectangle 63">
              <a:extLst>
                <a:ext uri="{FF2B5EF4-FFF2-40B4-BE49-F238E27FC236}">
                  <a16:creationId xmlns="" xmlns:a16="http://schemas.microsoft.com/office/drawing/2014/main" id="{4E5D8E3E-3725-4370-BD64-62A17C4ABFDF}"/>
                </a:ext>
              </a:extLst>
            </p:cNvPr>
            <p:cNvSpPr/>
            <p:nvPr/>
          </p:nvSpPr>
          <p:spPr>
            <a:xfrm>
              <a:off x="1498577" y="51471"/>
              <a:ext cx="9194847" cy="648072"/>
            </a:xfrm>
            <a:prstGeom prst="roundRect">
              <a:avLst>
                <a:gd name="adj" fmla="val 50000"/>
              </a:avLst>
            </a:prstGeom>
            <a:gradFill>
              <a:gsLst>
                <a:gs pos="45128">
                  <a:srgbClr val="FFFFFF"/>
                </a:gs>
                <a:gs pos="22000">
                  <a:schemeClr val="bg1">
                    <a:lumMod val="86000"/>
                    <a:lumOff val="14000"/>
                    <a:alpha val="0"/>
                  </a:schemeClr>
                </a:gs>
                <a:gs pos="78000">
                  <a:schemeClr val="bg1">
                    <a:alpha val="18000"/>
                  </a:schemeClr>
                </a:gs>
                <a:gs pos="93000">
                  <a:schemeClr val="accent1">
                    <a:lumMod val="40000"/>
                    <a:lumOff val="60000"/>
                    <a:alpha val="27000"/>
                  </a:schemeClr>
                </a:gs>
                <a:gs pos="4000">
                  <a:schemeClr val="accent1">
                    <a:lumMod val="40000"/>
                    <a:lumOff val="60000"/>
                    <a:alpha val="27000"/>
                  </a:schemeClr>
                </a:gs>
              </a:gsLst>
              <a:path path="circle">
                <a:fillToRect l="100000" b="100000"/>
              </a:path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65" name="Rounded Rectangle 10">
              <a:extLst>
                <a:ext uri="{FF2B5EF4-FFF2-40B4-BE49-F238E27FC236}">
                  <a16:creationId xmlns="" xmlns:a16="http://schemas.microsoft.com/office/drawing/2014/main" id="{0A779EF3-BBF3-495A-BE9F-D8FA5036E83C}"/>
                </a:ext>
              </a:extLst>
            </p:cNvPr>
            <p:cNvSpPr/>
            <p:nvPr/>
          </p:nvSpPr>
          <p:spPr>
            <a:xfrm>
              <a:off x="1671862" y="135951"/>
              <a:ext cx="8848275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2000">
                  <a:schemeClr val="bg1">
                    <a:lumMod val="86000"/>
                    <a:lumOff val="14000"/>
                    <a:alpha val="46000"/>
                  </a:schemeClr>
                </a:gs>
                <a:gs pos="78000">
                  <a:schemeClr val="bg1">
                    <a:alpha val="70000"/>
                  </a:schemeClr>
                </a:gs>
                <a:gs pos="93000">
                  <a:schemeClr val="accent1">
                    <a:lumMod val="40000"/>
                    <a:lumOff val="60000"/>
                    <a:alpha val="84000"/>
                  </a:schemeClr>
                </a:gs>
                <a:gs pos="4000">
                  <a:schemeClr val="accent1">
                    <a:lumMod val="40000"/>
                    <a:lumOff val="60000"/>
                    <a:alpha val="78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সমান্তরালে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6" name="Rounded Rectangle 10">
            <a:extLst>
              <a:ext uri="{FF2B5EF4-FFF2-40B4-BE49-F238E27FC236}">
                <a16:creationId xmlns:a16="http://schemas.microsoft.com/office/drawing/2014/main" xmlns="" id="{0A779EF3-BBF3-495A-BE9F-D8FA5036E83C}"/>
              </a:ext>
            </a:extLst>
          </p:cNvPr>
          <p:cNvSpPr/>
          <p:nvPr/>
        </p:nvSpPr>
        <p:spPr>
          <a:xfrm>
            <a:off x="-685270" y="5883411"/>
            <a:ext cx="13808815" cy="1001531"/>
          </a:xfrm>
          <a:prstGeom prst="roundRect">
            <a:avLst>
              <a:gd name="adj" fmla="val 0"/>
            </a:avLst>
          </a:prstGeom>
          <a:gradFill>
            <a:gsLst>
              <a:gs pos="69000">
                <a:srgbClr val="2E96FF">
                  <a:alpha val="60000"/>
                </a:srgbClr>
              </a:gs>
              <a:gs pos="46000">
                <a:srgbClr val="007FFF">
                  <a:lumMod val="79000"/>
                  <a:lumOff val="21000"/>
                  <a:alpha val="60000"/>
                </a:srgbClr>
              </a:gs>
              <a:gs pos="17000">
                <a:schemeClr val="bg1">
                  <a:lumMod val="0"/>
                  <a:lumOff val="100000"/>
                </a:schemeClr>
              </a:gs>
              <a:gs pos="94000">
                <a:schemeClr val="bg1">
                  <a:lumMod val="0"/>
                  <a:lumOff val="100000"/>
                </a:schemeClr>
              </a:gs>
            </a:gsLst>
            <a:path path="circle">
              <a:fillToRect l="100000" b="100000"/>
            </a:path>
          </a:gra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-16072248" y="6075507"/>
            <a:ext cx="26167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ভূতলের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সমান্তরাল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ভূ-রেখার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অবনতি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9" name="Arc 68"/>
          <p:cNvSpPr/>
          <p:nvPr/>
        </p:nvSpPr>
        <p:spPr>
          <a:xfrm flipH="1">
            <a:off x="4348354" y="571092"/>
            <a:ext cx="1078670" cy="1079578"/>
          </a:xfrm>
          <a:prstGeom prst="arc">
            <a:avLst>
              <a:gd name="adj1" fmla="val 8585179"/>
              <a:gd name="adj2" fmla="val 11429780"/>
            </a:avLst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5820088" y="1190952"/>
            <a:ext cx="281311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অবনতি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7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0.86758 -0.0062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72" y="-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"/>
                            </p:stCondLst>
                            <p:childTnLst>
                              <p:par>
                                <p:cTn id="7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63868 0.00162 " pathEditMode="relative" rAng="0" ptsTypes="AA">
                                      <p:cBhvr>
                                        <p:cTn id="80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0" y="6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3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10"/>
                            </p:stCondLst>
                            <p:childTnLst>
                              <p:par>
                                <p:cTn id="8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3" grpId="1" animBg="1"/>
      <p:bldP spid="44" grpId="0"/>
      <p:bldP spid="52" grpId="0" animBg="1"/>
      <p:bldP spid="54" grpId="0" animBg="1"/>
      <p:bldP spid="66" grpId="0" animBg="1"/>
      <p:bldP spid="67" grpId="0"/>
      <p:bldP spid="69" grpId="0" animBg="1"/>
      <p:bldP spid="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3151" y="1977595"/>
            <a:ext cx="9865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অবনতি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020" y="3101592"/>
            <a:ext cx="2645893" cy="352989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66800" y="474958"/>
            <a:ext cx="10058400" cy="648072"/>
            <a:chOff x="1498577" y="51471"/>
            <a:chExt cx="9194847" cy="648072"/>
          </a:xfrm>
        </p:grpSpPr>
        <p:sp>
          <p:nvSpPr>
            <p:cNvPr id="7" name="Rounded Rectangle 6">
              <a:extLst>
                <a:ext uri="{FF2B5EF4-FFF2-40B4-BE49-F238E27FC236}">
                  <a16:creationId xmlns="" xmlns:a16="http://schemas.microsoft.com/office/drawing/2014/main" id="{4E5D8E3E-3725-4370-BD64-62A17C4ABFDF}"/>
                </a:ext>
              </a:extLst>
            </p:cNvPr>
            <p:cNvSpPr/>
            <p:nvPr/>
          </p:nvSpPr>
          <p:spPr>
            <a:xfrm>
              <a:off x="1498577" y="51471"/>
              <a:ext cx="9194847" cy="648072"/>
            </a:xfrm>
            <a:prstGeom prst="roundRect">
              <a:avLst>
                <a:gd name="adj" fmla="val 50000"/>
              </a:avLst>
            </a:prstGeom>
            <a:gradFill>
              <a:gsLst>
                <a:gs pos="22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3000">
                  <a:schemeClr val="accent1">
                    <a:lumMod val="40000"/>
                    <a:lumOff val="60000"/>
                  </a:schemeClr>
                </a:gs>
                <a:gs pos="4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100000" b="100000"/>
              </a:path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8" name="Rounded Rectangle 10">
              <a:extLst>
                <a:ext uri="{FF2B5EF4-FFF2-40B4-BE49-F238E27FC236}">
                  <a16:creationId xmlns="" xmlns:a16="http://schemas.microsoft.com/office/drawing/2014/main" id="{0A779EF3-BBF3-495A-BE9F-D8FA5036E83C}"/>
                </a:ext>
              </a:extLst>
            </p:cNvPr>
            <p:cNvSpPr/>
            <p:nvPr/>
          </p:nvSpPr>
          <p:spPr>
            <a:xfrm>
              <a:off x="1671862" y="119533"/>
              <a:ext cx="8848275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2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3000">
                  <a:schemeClr val="accent1">
                    <a:lumMod val="40000"/>
                    <a:lumOff val="60000"/>
                  </a:schemeClr>
                </a:gs>
                <a:gs pos="4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863998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10361" y="70946"/>
            <a:ext cx="11971279" cy="6716108"/>
            <a:chOff x="504496" y="646385"/>
            <a:chExt cx="11687501" cy="6211613"/>
          </a:xfrm>
        </p:grpSpPr>
        <p:sp>
          <p:nvSpPr>
            <p:cNvPr id="9" name="Rectangle 8"/>
            <p:cNvSpPr/>
            <p:nvPr/>
          </p:nvSpPr>
          <p:spPr>
            <a:xfrm>
              <a:off x="504496" y="646385"/>
              <a:ext cx="11587282" cy="5964484"/>
            </a:xfrm>
            <a:prstGeom prst="rect">
              <a:avLst/>
            </a:prstGeom>
            <a:solidFill>
              <a:srgbClr val="4D8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04496" y="646385"/>
              <a:ext cx="11687501" cy="6211613"/>
              <a:chOff x="0" y="0"/>
              <a:chExt cx="12192000" cy="68580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72117" y="385073"/>
                <a:ext cx="11715339" cy="6310141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ame 7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3969"/>
                </a:avLst>
              </a:prstGeom>
              <a:solidFill>
                <a:srgbClr val="CC8E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70166" y="1459824"/>
            <a:ext cx="11114395" cy="1102545"/>
            <a:chOff x="787860" y="1858863"/>
            <a:chExt cx="11114395" cy="1115884"/>
          </a:xfrm>
        </p:grpSpPr>
        <p:sp>
          <p:nvSpPr>
            <p:cNvPr id="6" name="TextBox 5"/>
            <p:cNvSpPr txBox="1"/>
            <p:nvPr/>
          </p:nvSpPr>
          <p:spPr>
            <a:xfrm>
              <a:off x="787860" y="1884496"/>
              <a:ext cx="11114395" cy="109025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মিনারের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পাদদেশ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কিছু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দূরে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স্থানে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মিনারটির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শীর্ষের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উন্নতি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কোণ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মিনারটির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উচ্চতা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২৬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মিটার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হলে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মিনার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ঐ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স্থানটির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দূরত্ব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নির্ণয়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/>
            </p:nvPr>
          </p:nvGraphicFramePr>
          <p:xfrm>
            <a:off x="11077488" y="1858863"/>
            <a:ext cx="667470" cy="562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6" name="Equation" r:id="rId3" imgW="241200" imgH="203040" progId="Equation.3">
                    <p:embed/>
                  </p:oleObj>
                </mc:Choice>
                <mc:Fallback>
                  <p:oleObj name="Equation" r:id="rId3" imgW="24120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077488" y="1858863"/>
                          <a:ext cx="667470" cy="5620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18"/>
          <p:cNvGrpSpPr/>
          <p:nvPr/>
        </p:nvGrpSpPr>
        <p:grpSpPr>
          <a:xfrm>
            <a:off x="1066800" y="613785"/>
            <a:ext cx="10058400" cy="619939"/>
            <a:chOff x="1498577" y="51471"/>
            <a:chExt cx="9194847" cy="648072"/>
          </a:xfrm>
        </p:grpSpPr>
        <p:sp>
          <p:nvSpPr>
            <p:cNvPr id="20" name="Rounded Rectangle 19">
              <a:extLst>
                <a:ext uri="{FF2B5EF4-FFF2-40B4-BE49-F238E27FC236}">
                  <a16:creationId xmlns="" xmlns:a16="http://schemas.microsoft.com/office/drawing/2014/main" id="{4E5D8E3E-3725-4370-BD64-62A17C4ABFDF}"/>
                </a:ext>
              </a:extLst>
            </p:cNvPr>
            <p:cNvSpPr/>
            <p:nvPr/>
          </p:nvSpPr>
          <p:spPr>
            <a:xfrm>
              <a:off x="1498577" y="51471"/>
              <a:ext cx="9194847" cy="648072"/>
            </a:xfrm>
            <a:prstGeom prst="roundRect">
              <a:avLst>
                <a:gd name="adj" fmla="val 50000"/>
              </a:avLst>
            </a:prstGeom>
            <a:gradFill>
              <a:gsLst>
                <a:gs pos="22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3000">
                  <a:schemeClr val="accent1">
                    <a:lumMod val="40000"/>
                    <a:lumOff val="60000"/>
                  </a:schemeClr>
                </a:gs>
                <a:gs pos="4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100000" b="100000"/>
              </a:path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21" name="Rounded Rectangle 10">
              <a:extLst>
                <a:ext uri="{FF2B5EF4-FFF2-40B4-BE49-F238E27FC236}">
                  <a16:creationId xmlns="" xmlns:a16="http://schemas.microsoft.com/office/drawing/2014/main" id="{0A779EF3-BBF3-495A-BE9F-D8FA5036E83C}"/>
                </a:ext>
              </a:extLst>
            </p:cNvPr>
            <p:cNvSpPr/>
            <p:nvPr/>
          </p:nvSpPr>
          <p:spPr>
            <a:xfrm>
              <a:off x="1671862" y="119533"/>
              <a:ext cx="8848275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2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3000">
                  <a:schemeClr val="accent1">
                    <a:lumMod val="40000"/>
                    <a:lumOff val="60000"/>
                  </a:schemeClr>
                </a:gs>
                <a:gs pos="4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এবার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বোর্ডে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সমাধান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দেখি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114881" y="4481151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মিনার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78" y="2673825"/>
            <a:ext cx="1108555" cy="3614653"/>
          </a:xfrm>
          <a:prstGeom prst="rect">
            <a:avLst/>
          </a:prstGeom>
        </p:spPr>
      </p:pic>
      <p:sp>
        <p:nvSpPr>
          <p:cNvPr id="2" name="Right Triangle 1"/>
          <p:cNvSpPr/>
          <p:nvPr/>
        </p:nvSpPr>
        <p:spPr>
          <a:xfrm>
            <a:off x="4287399" y="2939476"/>
            <a:ext cx="3147935" cy="3141526"/>
          </a:xfrm>
          <a:prstGeom prst="rtTriangl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3875271" y="4211677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26মি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Arc 22"/>
          <p:cNvSpPr/>
          <p:nvPr/>
        </p:nvSpPr>
        <p:spPr>
          <a:xfrm>
            <a:off x="6761313" y="5511183"/>
            <a:ext cx="1039401" cy="1008671"/>
          </a:xfrm>
          <a:prstGeom prst="arc">
            <a:avLst>
              <a:gd name="adj1" fmla="val 10526684"/>
              <a:gd name="adj2" fmla="val 13921478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lum bright="40000" contrast="-40000"/>
          </a:blip>
          <a:stretch>
            <a:fillRect/>
          </a:stretch>
        </p:blipFill>
        <p:spPr>
          <a:xfrm>
            <a:off x="6179302" y="5403400"/>
            <a:ext cx="655157" cy="5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0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5303" y="4416582"/>
            <a:ext cx="98656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PQ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গাছটির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পাদদেশ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ভূতলস্থ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488966" y="318000"/>
            <a:ext cx="6656246" cy="3800646"/>
            <a:chOff x="5461826" y="240675"/>
            <a:chExt cx="6656246" cy="3800646"/>
          </a:xfrm>
        </p:grpSpPr>
        <p:grpSp>
          <p:nvGrpSpPr>
            <p:cNvPr id="15" name="Group 14"/>
            <p:cNvGrpSpPr/>
            <p:nvPr/>
          </p:nvGrpSpPr>
          <p:grpSpPr>
            <a:xfrm>
              <a:off x="6071878" y="445430"/>
              <a:ext cx="5255764" cy="3406004"/>
              <a:chOff x="6071878" y="445430"/>
              <a:chExt cx="5255764" cy="3406004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6071878" y="445430"/>
                <a:ext cx="5255764" cy="3406004"/>
                <a:chOff x="6071878" y="445430"/>
                <a:chExt cx="5255764" cy="3406004"/>
              </a:xfrm>
            </p:grpSpPr>
            <p:sp>
              <p:nvSpPr>
                <p:cNvPr id="2" name="Isosceles Triangle 1"/>
                <p:cNvSpPr/>
                <p:nvPr/>
              </p:nvSpPr>
              <p:spPr>
                <a:xfrm>
                  <a:off x="6387152" y="773723"/>
                  <a:ext cx="4940490" cy="2715905"/>
                </a:xfrm>
                <a:prstGeom prst="triangle">
                  <a:avLst>
                    <a:gd name="adj" fmla="val 28352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" name="Straight Connector 4"/>
                <p:cNvCxnSpPr>
                  <a:stCxn id="2" idx="0"/>
                  <a:endCxn id="2" idx="3"/>
                </p:cNvCxnSpPr>
                <p:nvPr/>
              </p:nvCxnSpPr>
              <p:spPr>
                <a:xfrm>
                  <a:off x="7787880" y="773723"/>
                  <a:ext cx="0" cy="2715905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Arc 9"/>
                <p:cNvSpPr/>
                <p:nvPr/>
              </p:nvSpPr>
              <p:spPr>
                <a:xfrm>
                  <a:off x="6071878" y="3056656"/>
                  <a:ext cx="756708" cy="794778"/>
                </a:xfrm>
                <a:prstGeom prst="arc">
                  <a:avLst>
                    <a:gd name="adj1" fmla="val 17526333"/>
                    <a:gd name="adj2" fmla="val 372743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Arc 10"/>
                <p:cNvSpPr/>
                <p:nvPr/>
              </p:nvSpPr>
              <p:spPr>
                <a:xfrm>
                  <a:off x="7402211" y="445430"/>
                  <a:ext cx="756708" cy="794778"/>
                </a:xfrm>
                <a:prstGeom prst="arc">
                  <a:avLst>
                    <a:gd name="adj1" fmla="val 1601718"/>
                    <a:gd name="adj2" fmla="val 5212875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aphicFrame>
            <p:nvGraphicFramePr>
              <p:cNvPr id="13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05514765"/>
                  </p:ext>
                </p:extLst>
              </p:nvPr>
            </p:nvGraphicFramePr>
            <p:xfrm>
              <a:off x="6781288" y="2885779"/>
              <a:ext cx="610053" cy="4880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718" name="Equation" r:id="rId3" imgW="253800" imgH="203040" progId="Equation.3">
                      <p:embed/>
                    </p:oleObj>
                  </mc:Choice>
                  <mc:Fallback>
                    <p:oleObj name="Equation" r:id="rId3" imgW="253800" imgH="2030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6781288" y="2885779"/>
                            <a:ext cx="610053" cy="48804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08852067"/>
                  </p:ext>
                </p:extLst>
              </p:nvPr>
            </p:nvGraphicFramePr>
            <p:xfrm>
              <a:off x="7787880" y="1177090"/>
              <a:ext cx="610053" cy="48804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719" name="Equation" r:id="rId5" imgW="253800" imgH="203040" progId="Equation.3">
                      <p:embed/>
                    </p:oleObj>
                  </mc:Choice>
                  <mc:Fallback>
                    <p:oleObj name="Equation" r:id="rId5" imgW="253800" imgH="2030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7787880" y="1177090"/>
                            <a:ext cx="610053" cy="48804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6" name="TextBox 15"/>
            <p:cNvSpPr txBox="1"/>
            <p:nvPr/>
          </p:nvSpPr>
          <p:spPr>
            <a:xfrm>
              <a:off x="7196259" y="3456546"/>
              <a:ext cx="1209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Q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96259" y="240675"/>
              <a:ext cx="1209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P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908251" y="3454045"/>
              <a:ext cx="1209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R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61826" y="3368117"/>
              <a:ext cx="1209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S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43144" y="3435076"/>
              <a:ext cx="15289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২০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3816" y="286351"/>
            <a:ext cx="5909438" cy="648072"/>
            <a:chOff x="1498577" y="51471"/>
            <a:chExt cx="9194847" cy="648072"/>
          </a:xfrm>
        </p:grpSpPr>
        <p:sp>
          <p:nvSpPr>
            <p:cNvPr id="23" name="Rounded Rectangle 22">
              <a:extLst>
                <a:ext uri="{FF2B5EF4-FFF2-40B4-BE49-F238E27FC236}">
                  <a16:creationId xmlns="" xmlns:a16="http://schemas.microsoft.com/office/drawing/2014/main" id="{4E5D8E3E-3725-4370-BD64-62A17C4ABFDF}"/>
                </a:ext>
              </a:extLst>
            </p:cNvPr>
            <p:cNvSpPr/>
            <p:nvPr/>
          </p:nvSpPr>
          <p:spPr>
            <a:xfrm>
              <a:off x="1498577" y="51471"/>
              <a:ext cx="9194847" cy="648072"/>
            </a:xfrm>
            <a:prstGeom prst="roundRect">
              <a:avLst>
                <a:gd name="adj" fmla="val 50000"/>
              </a:avLst>
            </a:prstGeom>
            <a:gradFill>
              <a:gsLst>
                <a:gs pos="22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3000">
                  <a:schemeClr val="accent1">
                    <a:lumMod val="40000"/>
                    <a:lumOff val="60000"/>
                  </a:schemeClr>
                </a:gs>
                <a:gs pos="4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100000" b="100000"/>
              </a:path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24" name="Rounded Rectangle 10">
              <a:extLst>
                <a:ext uri="{FF2B5EF4-FFF2-40B4-BE49-F238E27FC236}">
                  <a16:creationId xmlns="" xmlns:a16="http://schemas.microsoft.com/office/drawing/2014/main" id="{0A779EF3-BBF3-495A-BE9F-D8FA5036E83C}"/>
                </a:ext>
              </a:extLst>
            </p:cNvPr>
            <p:cNvSpPr/>
            <p:nvPr/>
          </p:nvSpPr>
          <p:spPr>
            <a:xfrm>
              <a:off x="1671862" y="119533"/>
              <a:ext cx="8848275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2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3000">
                  <a:schemeClr val="accent1">
                    <a:lumMod val="40000"/>
                    <a:lumOff val="60000"/>
                  </a:schemeClr>
                </a:gs>
                <a:gs pos="4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64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3134" y="145891"/>
            <a:ext cx="6765733" cy="646331"/>
          </a:xfrm>
          <a:prstGeom prst="rect">
            <a:avLst/>
          </a:prstGeom>
          <a:gradFill>
            <a:gsLst>
              <a:gs pos="94000">
                <a:schemeClr val="bg1"/>
              </a:gs>
              <a:gs pos="100000">
                <a:srgbClr val="FF0000"/>
              </a:gs>
              <a:gs pos="79000">
                <a:schemeClr val="bg1"/>
              </a:gs>
              <a:gs pos="89000">
                <a:srgbClr val="00AAE6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0942" y="1488716"/>
            <a:ext cx="1095466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তলে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সরলরেখাকে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(ক)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লম্বরে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ঊর্ধ্বরেখা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উলম্বরেখা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ভূ-রেখা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16742" y="4157681"/>
            <a:ext cx="609600" cy="609600"/>
          </a:xfrm>
          <a:prstGeom prst="ellipse">
            <a:avLst/>
          </a:prstGeom>
          <a:solidFill>
            <a:srgbClr val="9DC3E6"/>
          </a:solidFill>
          <a:ln w="76200">
            <a:solidFill>
              <a:srgbClr val="4FA7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 dirty="0"/>
          </a:p>
        </p:txBody>
      </p:sp>
      <p:grpSp>
        <p:nvGrpSpPr>
          <p:cNvPr id="5" name="Group 4"/>
          <p:cNvGrpSpPr/>
          <p:nvPr/>
        </p:nvGrpSpPr>
        <p:grpSpPr>
          <a:xfrm>
            <a:off x="920501" y="1230622"/>
            <a:ext cx="10954667" cy="4187228"/>
            <a:chOff x="996701" y="1192522"/>
            <a:chExt cx="10954667" cy="4187228"/>
          </a:xfrm>
        </p:grpSpPr>
        <p:sp>
          <p:nvSpPr>
            <p:cNvPr id="6" name="TextBox 5"/>
            <p:cNvSpPr txBox="1"/>
            <p:nvPr/>
          </p:nvSpPr>
          <p:spPr>
            <a:xfrm>
              <a:off x="996701" y="1192522"/>
              <a:ext cx="1095466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২. </a:t>
              </a:r>
              <a:r>
                <a:rPr lang="en-US" sz="4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পাশের</a:t>
              </a:r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চিত্রে</a:t>
              </a:r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P </a:t>
              </a:r>
              <a:r>
                <a:rPr lang="en-US" sz="4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বিন্দুতে</a:t>
              </a:r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C </a:t>
              </a:r>
              <a:r>
                <a:rPr lang="en-US" sz="4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বিন্দুর</a:t>
              </a:r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উন্নতি</a:t>
              </a:r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কোণ</a:t>
              </a:r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কোনটি</a:t>
              </a:r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1175706"/>
                </p:ext>
              </p:extLst>
            </p:nvPr>
          </p:nvGraphicFramePr>
          <p:xfrm>
            <a:off x="2602389" y="2207698"/>
            <a:ext cx="1763712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01" name="Equation" r:id="rId3" imgW="457200" imgH="164880" progId="Equation.3">
                    <p:embed/>
                  </p:oleObj>
                </mc:Choice>
                <mc:Fallback>
                  <p:oleObj name="Equation" r:id="rId3" imgW="457200" imgH="1648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602389" y="2207698"/>
                          <a:ext cx="1763712" cy="635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1496231" y="2134812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(ক)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483485" y="2982913"/>
              <a:ext cx="2694815" cy="787759"/>
              <a:chOff x="1524000" y="2505240"/>
              <a:chExt cx="2694815" cy="787759"/>
            </a:xfrm>
          </p:grpSpPr>
          <p:graphicFrame>
            <p:nvGraphicFramePr>
              <p:cNvPr id="28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73602884"/>
                  </p:ext>
                </p:extLst>
              </p:nvPr>
            </p:nvGraphicFramePr>
            <p:xfrm>
              <a:off x="2556703" y="2505240"/>
              <a:ext cx="1662112" cy="6651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402" name="Equation" r:id="rId5" imgW="444240" imgH="177480" progId="Equation.3">
                      <p:embed/>
                    </p:oleObj>
                  </mc:Choice>
                  <mc:Fallback>
                    <p:oleObj name="Equation" r:id="rId5" imgW="444240" imgH="17748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2556703" y="2505240"/>
                            <a:ext cx="1662112" cy="66516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9" name="TextBox 28"/>
              <p:cNvSpPr txBox="1"/>
              <p:nvPr/>
            </p:nvSpPr>
            <p:spPr>
              <a:xfrm>
                <a:off x="1524000" y="2585113"/>
                <a:ext cx="838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(খ)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426381" y="4671864"/>
              <a:ext cx="2576002" cy="707886"/>
              <a:chOff x="1521487" y="4125952"/>
              <a:chExt cx="2576002" cy="707886"/>
            </a:xfrm>
          </p:grpSpPr>
          <p:graphicFrame>
            <p:nvGraphicFramePr>
              <p:cNvPr id="26" name="Object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75143588"/>
                  </p:ext>
                </p:extLst>
              </p:nvPr>
            </p:nvGraphicFramePr>
            <p:xfrm>
              <a:off x="2530627" y="4196526"/>
              <a:ext cx="1566862" cy="5667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403" name="Equation" r:id="rId7" imgW="457200" imgH="164880" progId="Equation.3">
                      <p:embed/>
                    </p:oleObj>
                  </mc:Choice>
                  <mc:Fallback>
                    <p:oleObj name="Equation" r:id="rId7" imgW="457200" imgH="16488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2530627" y="4196526"/>
                            <a:ext cx="1566862" cy="5667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7" name="TextBox 26"/>
              <p:cNvSpPr txBox="1"/>
              <p:nvPr/>
            </p:nvSpPr>
            <p:spPr>
              <a:xfrm>
                <a:off x="1521487" y="4125952"/>
                <a:ext cx="838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(ঘ)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401599" y="3839319"/>
              <a:ext cx="2689684" cy="730831"/>
              <a:chOff x="1524000" y="3238815"/>
              <a:chExt cx="2689684" cy="730831"/>
            </a:xfrm>
          </p:grpSpPr>
          <p:graphicFrame>
            <p:nvGraphicFramePr>
              <p:cNvPr id="24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2473"/>
                  </p:ext>
                </p:extLst>
              </p:nvPr>
            </p:nvGraphicFramePr>
            <p:xfrm>
              <a:off x="2557922" y="3238815"/>
              <a:ext cx="1655762" cy="6429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404" name="Equation" r:id="rId9" imgW="457200" imgH="177480" progId="Equation.3">
                      <p:embed/>
                    </p:oleObj>
                  </mc:Choice>
                  <mc:Fallback>
                    <p:oleObj name="Equation" r:id="rId9" imgW="457200" imgH="17748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2557922" y="3238815"/>
                            <a:ext cx="1655762" cy="6429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" name="TextBox 24"/>
              <p:cNvSpPr txBox="1"/>
              <p:nvPr/>
            </p:nvSpPr>
            <p:spPr>
              <a:xfrm>
                <a:off x="1524000" y="3261760"/>
                <a:ext cx="838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(গ)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5857869" y="2628900"/>
              <a:ext cx="4840434" cy="2052638"/>
              <a:chOff x="7229469" y="2038350"/>
              <a:chExt cx="4840434" cy="2052638"/>
            </a:xfrm>
          </p:grpSpPr>
          <p:graphicFrame>
            <p:nvGraphicFramePr>
              <p:cNvPr id="13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51100852"/>
                  </p:ext>
                </p:extLst>
              </p:nvPr>
            </p:nvGraphicFramePr>
            <p:xfrm>
              <a:off x="7229469" y="3408672"/>
              <a:ext cx="558481" cy="6052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405" name="Equation" r:id="rId11" imgW="152280" imgH="164880" progId="Equation.3">
                      <p:embed/>
                    </p:oleObj>
                  </mc:Choice>
                  <mc:Fallback>
                    <p:oleObj name="Equation" r:id="rId11" imgW="152280" imgH="16488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7229469" y="3408672"/>
                            <a:ext cx="558481" cy="60527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17501855"/>
                  </p:ext>
                </p:extLst>
              </p:nvPr>
            </p:nvGraphicFramePr>
            <p:xfrm>
              <a:off x="11511422" y="3468036"/>
              <a:ext cx="558481" cy="6052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406" name="Equation" r:id="rId13" imgW="152280" imgH="164880" progId="Equation.3">
                      <p:embed/>
                    </p:oleObj>
                  </mc:Choice>
                  <mc:Fallback>
                    <p:oleObj name="Equation" r:id="rId13" imgW="152280" imgH="16488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11511422" y="3468036"/>
                            <a:ext cx="558481" cy="60527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60756081"/>
                  </p:ext>
                </p:extLst>
              </p:nvPr>
            </p:nvGraphicFramePr>
            <p:xfrm>
              <a:off x="7497763" y="2057400"/>
              <a:ext cx="558800" cy="6524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407" name="Equation" r:id="rId15" imgW="152280" imgH="177480" progId="Equation.3">
                      <p:embed/>
                    </p:oleObj>
                  </mc:Choice>
                  <mc:Fallback>
                    <p:oleObj name="Equation" r:id="rId15" imgW="152280" imgH="17748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7497763" y="2057400"/>
                            <a:ext cx="558800" cy="6524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93692363"/>
                  </p:ext>
                </p:extLst>
              </p:nvPr>
            </p:nvGraphicFramePr>
            <p:xfrm>
              <a:off x="11315700" y="2038350"/>
              <a:ext cx="606425" cy="606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408" name="Equation" r:id="rId17" imgW="164880" imgH="164880" progId="Equation.3">
                      <p:embed/>
                    </p:oleObj>
                  </mc:Choice>
                  <mc:Fallback>
                    <p:oleObj name="Equation" r:id="rId17" imgW="164880" imgH="16488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8"/>
                          <a:stretch>
                            <a:fillRect/>
                          </a:stretch>
                        </p:blipFill>
                        <p:spPr>
                          <a:xfrm>
                            <a:off x="11315700" y="2038350"/>
                            <a:ext cx="606425" cy="6064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79708143"/>
                  </p:ext>
                </p:extLst>
              </p:nvPr>
            </p:nvGraphicFramePr>
            <p:xfrm>
              <a:off x="9377363" y="3484563"/>
              <a:ext cx="558800" cy="606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409" name="Equation" r:id="rId19" imgW="152280" imgH="164880" progId="Equation.3">
                      <p:embed/>
                    </p:oleObj>
                  </mc:Choice>
                  <mc:Fallback>
                    <p:oleObj name="Equation" r:id="rId19" imgW="152280" imgH="16488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9377363" y="3484563"/>
                            <a:ext cx="558800" cy="6064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8" name="Group 17"/>
              <p:cNvGrpSpPr/>
              <p:nvPr/>
            </p:nvGrpSpPr>
            <p:grpSpPr>
              <a:xfrm>
                <a:off x="7497599" y="2297907"/>
                <a:ext cx="4453769" cy="1592588"/>
                <a:chOff x="7497599" y="2297907"/>
                <a:chExt cx="4453769" cy="1592588"/>
              </a:xfrm>
            </p:grpSpPr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7497599" y="3484179"/>
                  <a:ext cx="4453769" cy="3153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>
                  <a:endCxn id="16" idx="1"/>
                </p:cNvCxnSpPr>
                <p:nvPr/>
              </p:nvCxnSpPr>
              <p:spPr>
                <a:xfrm flipV="1">
                  <a:off x="9627810" y="2341562"/>
                  <a:ext cx="1687890" cy="1158382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 flipH="1" flipV="1">
                  <a:off x="8033487" y="2297907"/>
                  <a:ext cx="1638075" cy="1201969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Arc 21"/>
                <p:cNvSpPr/>
                <p:nvPr/>
              </p:nvSpPr>
              <p:spPr>
                <a:xfrm>
                  <a:off x="9158029" y="3022338"/>
                  <a:ext cx="983186" cy="868157"/>
                </a:xfrm>
                <a:prstGeom prst="arc">
                  <a:avLst>
                    <a:gd name="adj1" fmla="val 19730033"/>
                    <a:gd name="adj2" fmla="val 374036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Arc 22"/>
                <p:cNvSpPr/>
                <p:nvPr/>
              </p:nvSpPr>
              <p:spPr>
                <a:xfrm>
                  <a:off x="9158029" y="3006573"/>
                  <a:ext cx="983186" cy="868157"/>
                </a:xfrm>
                <a:prstGeom prst="arc">
                  <a:avLst>
                    <a:gd name="adj1" fmla="val 10451516"/>
                    <a:gd name="adj2" fmla="val 12651326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0" name="Oval 29"/>
          <p:cNvSpPr/>
          <p:nvPr/>
        </p:nvSpPr>
        <p:spPr>
          <a:xfrm>
            <a:off x="1471613" y="3142022"/>
            <a:ext cx="609600" cy="609600"/>
          </a:xfrm>
          <a:prstGeom prst="ellipse">
            <a:avLst/>
          </a:prstGeom>
          <a:solidFill>
            <a:srgbClr val="9DC3E6"/>
          </a:solidFill>
          <a:ln w="76200">
            <a:solidFill>
              <a:srgbClr val="4FA7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857366" y="975093"/>
            <a:ext cx="11613188" cy="5262979"/>
            <a:chOff x="857366" y="975093"/>
            <a:chExt cx="11613188" cy="5262979"/>
          </a:xfrm>
        </p:grpSpPr>
        <p:grpSp>
          <p:nvGrpSpPr>
            <p:cNvPr id="32" name="Group 31"/>
            <p:cNvGrpSpPr/>
            <p:nvPr/>
          </p:nvGrpSpPr>
          <p:grpSpPr>
            <a:xfrm>
              <a:off x="857366" y="975093"/>
              <a:ext cx="11613188" cy="5262979"/>
              <a:chOff x="495416" y="975093"/>
              <a:chExt cx="11613188" cy="5262979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495416" y="975093"/>
                <a:ext cx="11613188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3</a:t>
                </a:r>
                <a:r>
                  <a:rPr lang="en-US" sz="4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অনুযায়ী</a:t>
                </a:r>
                <a:endPara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571500" indent="-571500">
                  <a:buAutoNum type="romanLcParenBoth"/>
                </a:pP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PQ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PR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অনুপাত</a:t>
                </a:r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571500" indent="-571500">
                  <a:buAutoNum type="romanLcParenBoth"/>
                </a:pP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571500" indent="-571500">
                  <a:buAutoNum type="romanLcParenBoth"/>
                </a:pP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PR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</a:t>
                </a:r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en-US" sz="4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নিচের</a:t>
                </a:r>
                <a:r>
                  <a:rPr lang="en-US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কোনটি</a:t>
                </a:r>
                <a:r>
                  <a:rPr lang="en-US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সঠিক</a:t>
                </a:r>
                <a:r>
                  <a:rPr lang="en-US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?</a:t>
                </a:r>
                <a:endParaRPr lang="bn-BD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	(ক) (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 ও (ii)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(খ) (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ও  (iii) 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(গ) (ii) ও (iii) </a:t>
                </a: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(ঘ) (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, (ii) ও (iii)</a:t>
                </a: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6088447" y="1939159"/>
                <a:ext cx="3410202" cy="3437121"/>
                <a:chOff x="3542130" y="0"/>
                <a:chExt cx="4265025" cy="5524602"/>
              </a:xfrm>
            </p:grpSpPr>
            <p:sp>
              <p:nvSpPr>
                <p:cNvPr id="39" name="Right Triangle 38"/>
                <p:cNvSpPr/>
                <p:nvPr/>
              </p:nvSpPr>
              <p:spPr>
                <a:xfrm flipH="1">
                  <a:off x="4107765" y="468733"/>
                  <a:ext cx="2461846" cy="4340165"/>
                </a:xfrm>
                <a:prstGeom prst="rtTriangl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6569612" y="0"/>
                  <a:ext cx="1209821" cy="10388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P</a:t>
                  </a: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3542130" y="4485732"/>
                  <a:ext cx="1209821" cy="10388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R</a:t>
                  </a:r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6597334" y="4485732"/>
                  <a:ext cx="1209821" cy="10388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Q</a:t>
                  </a:r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36" name="Arc 35"/>
              <p:cNvSpPr/>
              <p:nvPr/>
            </p:nvSpPr>
            <p:spPr>
              <a:xfrm>
                <a:off x="6209433" y="4478728"/>
                <a:ext cx="846354" cy="737207"/>
              </a:xfrm>
              <a:prstGeom prst="arc">
                <a:avLst>
                  <a:gd name="adj1" fmla="val 18254453"/>
                  <a:gd name="adj2" fmla="val 872574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37" name="Object 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18281535"/>
                  </p:ext>
                </p:extLst>
              </p:nvPr>
            </p:nvGraphicFramePr>
            <p:xfrm>
              <a:off x="1360647" y="2073955"/>
              <a:ext cx="1745156" cy="7708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410" name="Equation" r:id="rId21" imgW="736560" imgH="419040" progId="Equation.3">
                      <p:embed/>
                    </p:oleObj>
                  </mc:Choice>
                  <mc:Fallback>
                    <p:oleObj name="Equation" r:id="rId21" imgW="736560" imgH="4190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2"/>
                          <a:stretch>
                            <a:fillRect/>
                          </a:stretch>
                        </p:blipFill>
                        <p:spPr>
                          <a:xfrm>
                            <a:off x="1360647" y="2073955"/>
                            <a:ext cx="1745156" cy="7708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8" name="Object 3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1845242"/>
                  </p:ext>
                </p:extLst>
              </p:nvPr>
            </p:nvGraphicFramePr>
            <p:xfrm>
              <a:off x="1108248" y="1726530"/>
              <a:ext cx="788585" cy="4252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411" name="Equation" r:id="rId23" imgW="330120" imgH="177480" progId="Equation.3">
                      <p:embed/>
                    </p:oleObj>
                  </mc:Choice>
                  <mc:Fallback>
                    <p:oleObj name="Equation" r:id="rId23" imgW="330120" imgH="17748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24"/>
                          <a:stretch>
                            <a:fillRect/>
                          </a:stretch>
                        </p:blipFill>
                        <p:spPr>
                          <a:xfrm>
                            <a:off x="1108248" y="1726530"/>
                            <a:ext cx="788585" cy="42525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3" name="Rectangle 32"/>
            <p:cNvSpPr/>
            <p:nvPr/>
          </p:nvSpPr>
          <p:spPr>
            <a:xfrm>
              <a:off x="8655269" y="4729948"/>
              <a:ext cx="215822" cy="2010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Oval 42"/>
          <p:cNvSpPr/>
          <p:nvPr/>
        </p:nvSpPr>
        <p:spPr>
          <a:xfrm>
            <a:off x="1836897" y="3924580"/>
            <a:ext cx="609600" cy="609600"/>
          </a:xfrm>
          <a:prstGeom prst="ellipse">
            <a:avLst/>
          </a:prstGeom>
          <a:solidFill>
            <a:srgbClr val="9DC3E6"/>
          </a:solidFill>
          <a:ln w="76200">
            <a:solidFill>
              <a:srgbClr val="4FA7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742452" y="751125"/>
            <a:ext cx="11339186" cy="5819191"/>
            <a:chOff x="660321" y="1003360"/>
            <a:chExt cx="11339186" cy="5819191"/>
          </a:xfrm>
        </p:grpSpPr>
        <p:grpSp>
          <p:nvGrpSpPr>
            <p:cNvPr id="45" name="Group 44"/>
            <p:cNvGrpSpPr/>
            <p:nvPr/>
          </p:nvGrpSpPr>
          <p:grpSpPr>
            <a:xfrm>
              <a:off x="660321" y="1003360"/>
              <a:ext cx="11339186" cy="5819191"/>
              <a:chOff x="660321" y="1003360"/>
              <a:chExt cx="11339186" cy="5819191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660321" y="1003360"/>
                <a:ext cx="11339186" cy="5819191"/>
                <a:chOff x="660321" y="1003360"/>
                <a:chExt cx="11339186" cy="5819191"/>
              </a:xfrm>
            </p:grpSpPr>
            <p:grpSp>
              <p:nvGrpSpPr>
                <p:cNvPr id="61" name="Group 60"/>
                <p:cNvGrpSpPr/>
                <p:nvPr/>
              </p:nvGrpSpPr>
              <p:grpSpPr>
                <a:xfrm>
                  <a:off x="660321" y="1003360"/>
                  <a:ext cx="11339186" cy="5819191"/>
                  <a:chOff x="636247" y="570223"/>
                  <a:chExt cx="11339186" cy="5819191"/>
                </a:xfrm>
              </p:grpSpPr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732392" y="1372656"/>
                    <a:ext cx="10954667" cy="50167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4.                  </a:t>
                    </a:r>
                    <a:r>
                      <a:rPr lang="en-US" sz="3600" dirty="0" err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কত</a:t>
                    </a:r>
                    <a:r>
                      <a:rPr lang="en-US" sz="3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3600" dirty="0" err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ডিগ্রী</a:t>
                    </a:r>
                    <a:r>
                      <a:rPr lang="en-US" sz="3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?</a:t>
                    </a:r>
                  </a:p>
                  <a:p>
                    <a:r>
                      <a: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  (ক) </a:t>
                    </a:r>
                    <a:r>
                      <a:rPr lang="en-US" sz="4000" dirty="0" smtClean="0">
                        <a:latin typeface="+mj-lt"/>
                        <a:cs typeface="NikoshBAN" panose="02000000000000000000" pitchFamily="2" charset="0"/>
                      </a:rPr>
                      <a:t>30</a:t>
                    </a:r>
                    <a:r>
                      <a: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               (খ) </a:t>
                    </a:r>
                    <a:r>
                      <a:rPr lang="en-US" sz="4000" dirty="0" smtClean="0">
                        <a:latin typeface="+mj-lt"/>
                        <a:cs typeface="NikoshBAN" panose="02000000000000000000" pitchFamily="2" charset="0"/>
                      </a:rPr>
                      <a:t>45</a:t>
                    </a:r>
                    <a:endParaRPr lang="en-US" sz="4000" dirty="0" smtClean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r>
                      <a: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 </a:t>
                    </a:r>
                    <a:r>
                      <a:rPr lang="en-US" sz="4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(</a:t>
                    </a:r>
                    <a:r>
                      <a: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গ) </a:t>
                    </a:r>
                    <a:r>
                      <a:rPr lang="en-US" sz="4000" dirty="0" smtClean="0">
                        <a:latin typeface="+mj-lt"/>
                        <a:cs typeface="NikoshBAN" panose="02000000000000000000" pitchFamily="2" charset="0"/>
                      </a:rPr>
                      <a:t>60                   </a:t>
                    </a:r>
                    <a:r>
                      <a: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(ঘ) </a:t>
                    </a:r>
                    <a:r>
                      <a:rPr lang="en-US" sz="4000" dirty="0" smtClean="0">
                        <a:latin typeface="+mj-lt"/>
                        <a:cs typeface="NikoshBAN" panose="02000000000000000000" pitchFamily="2" charset="0"/>
                      </a:rPr>
                      <a:t>90</a:t>
                    </a:r>
                  </a:p>
                  <a:p>
                    <a:r>
                      <a: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5</a:t>
                    </a:r>
                    <a:r>
                      <a:rPr lang="en-US" sz="3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. h </a:t>
                    </a:r>
                    <a:r>
                      <a:rPr lang="en-US" sz="3600" dirty="0" err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এর</a:t>
                    </a:r>
                    <a:r>
                      <a:rPr lang="en-US" sz="3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3600" dirty="0" err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মান</a:t>
                    </a:r>
                    <a:r>
                      <a:rPr lang="en-US" sz="3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3600" dirty="0" err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কত</a:t>
                    </a:r>
                    <a:r>
                      <a:rPr lang="en-US" sz="3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?</a:t>
                    </a:r>
                    <a:endParaRPr lang="en-US" sz="36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  <a:p>
                    <a:r>
                      <a: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   (ক) </a:t>
                    </a:r>
                    <a:r>
                      <a: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                (খ</a:t>
                    </a:r>
                    <a:r>
                      <a: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) </a:t>
                    </a:r>
                  </a:p>
                  <a:p>
                    <a:r>
                      <a: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  </a:t>
                    </a:r>
                    <a:r>
                      <a: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(গ) </a:t>
                    </a:r>
                    <a:r>
                      <a:rPr lang="en-US" sz="4000" dirty="0" smtClean="0">
                        <a:cs typeface="NikoshBAN" panose="02000000000000000000" pitchFamily="2" charset="0"/>
                      </a:rPr>
                      <a:t>                    </a:t>
                    </a:r>
                    <a:r>
                      <a: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(ঘ</a:t>
                    </a:r>
                    <a:r>
                      <a: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) </a:t>
                    </a:r>
                  </a:p>
                  <a:p>
                    <a:r>
                      <a:rPr lang="en-US" sz="3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6. </a:t>
                    </a:r>
                    <a:r>
                      <a:rPr lang="en-US" sz="2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NR </a:t>
                    </a:r>
                    <a:r>
                      <a:rPr lang="en-US" sz="3600" dirty="0" err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এর</a:t>
                    </a:r>
                    <a:r>
                      <a:rPr lang="en-US" sz="3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3600" dirty="0" err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দৈর্ঘ্য</a:t>
                    </a:r>
                    <a:r>
                      <a:rPr lang="en-US" sz="3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3600" dirty="0" err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কত</a:t>
                    </a:r>
                    <a:r>
                      <a: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?</a:t>
                    </a:r>
                  </a:p>
                  <a:p>
                    <a:r>
                      <a: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   (ক) </a:t>
                    </a:r>
                    <a:r>
                      <a:rPr lang="en-US" sz="4000" dirty="0">
                        <a:cs typeface="NikoshBAN" panose="02000000000000000000" pitchFamily="2" charset="0"/>
                      </a:rPr>
                      <a:t>30</a:t>
                    </a:r>
                    <a:r>
                      <a: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   </a:t>
                    </a:r>
                    <a:r>
                      <a: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(খ) </a:t>
                    </a:r>
                    <a:r>
                      <a:rPr lang="en-US" sz="4000" dirty="0" smtClean="0">
                        <a:cs typeface="NikoshBAN" panose="02000000000000000000" pitchFamily="2" charset="0"/>
                      </a:rPr>
                      <a:t>20</a:t>
                    </a:r>
                    <a:r>
                      <a: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   </a:t>
                    </a:r>
                    <a:r>
                      <a:rPr lang="en-US" sz="4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(গ) </a:t>
                    </a:r>
                    <a:r>
                      <a:rPr lang="en-US" sz="4000" dirty="0">
                        <a:cs typeface="NikoshBAN" panose="02000000000000000000" pitchFamily="2" charset="0"/>
                      </a:rPr>
                      <a:t>18.50   </a:t>
                    </a:r>
                    <a:r>
                      <a:rPr lang="en-US" sz="4000" dirty="0" smtClean="0">
                        <a:cs typeface="NikoshBAN" panose="02000000000000000000" pitchFamily="2" charset="0"/>
                      </a:rPr>
                      <a:t>     </a:t>
                    </a:r>
                    <a:r>
                      <a: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(ঘ) </a:t>
                    </a:r>
                    <a:r>
                      <a:rPr lang="en-US" sz="4000" dirty="0" smtClean="0">
                        <a:cs typeface="NikoshBAN" panose="02000000000000000000" pitchFamily="2" charset="0"/>
                      </a:rPr>
                      <a:t>17.32</a:t>
                    </a:r>
                    <a:endPara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636247" y="570223"/>
                    <a:ext cx="11339186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 err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চিত্রের</a:t>
                    </a:r>
                    <a:r>
                      <a:rPr lang="en-US" sz="3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3600" dirty="0" err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আলোকে</a:t>
                    </a:r>
                    <a:r>
                      <a:rPr lang="en-US" sz="3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৪, ৫ ও ৬ </a:t>
                    </a:r>
                    <a:r>
                      <a:rPr lang="en-US" sz="3600" dirty="0" err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নং</a:t>
                    </a:r>
                    <a:r>
                      <a:rPr lang="en-US" sz="3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3600" dirty="0" err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প্রশ্নের</a:t>
                    </a:r>
                    <a:r>
                      <a:rPr lang="en-US" sz="3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3600" dirty="0" err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উত্তর</a:t>
                    </a:r>
                    <a:r>
                      <a:rPr lang="en-US" sz="3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3600" dirty="0" err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দাওঃ</a:t>
                    </a:r>
                    <a:endParaRPr lang="en-US" sz="36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graphicFrame>
              <p:nvGraphicFramePr>
                <p:cNvPr id="62" name="Object 6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98101468"/>
                    </p:ext>
                  </p:extLst>
                </p:nvPr>
              </p:nvGraphicFramePr>
              <p:xfrm>
                <a:off x="1258888" y="1836738"/>
                <a:ext cx="1725612" cy="4937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412" name="Equation" r:id="rId25" imgW="622080" imgH="177480" progId="Equation.3">
                        <p:embed/>
                      </p:oleObj>
                    </mc:Choice>
                    <mc:Fallback>
                      <p:oleObj name="Equation" r:id="rId25" imgW="622080" imgH="17748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258888" y="1836738"/>
                              <a:ext cx="1725612" cy="49371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3" name="Object 6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01582993"/>
                    </p:ext>
                  </p:extLst>
                </p:nvPr>
              </p:nvGraphicFramePr>
              <p:xfrm>
                <a:off x="8552460" y="1821502"/>
                <a:ext cx="758314" cy="6379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413" name="Equation" r:id="rId27" imgW="241200" imgH="203040" progId="Equation.3">
                        <p:embed/>
                      </p:oleObj>
                    </mc:Choice>
                    <mc:Fallback>
                      <p:oleObj name="Equation" r:id="rId27" imgW="241200" imgH="20304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552460" y="1821502"/>
                              <a:ext cx="758314" cy="63791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51" name="Group 50"/>
              <p:cNvGrpSpPr/>
              <p:nvPr/>
            </p:nvGrpSpPr>
            <p:grpSpPr>
              <a:xfrm>
                <a:off x="7313033" y="1528324"/>
                <a:ext cx="4619075" cy="3969647"/>
                <a:chOff x="7770237" y="1528324"/>
                <a:chExt cx="4619075" cy="3969647"/>
              </a:xfrm>
            </p:grpSpPr>
            <p:sp>
              <p:nvSpPr>
                <p:cNvPr id="52" name="Right Triangle 51"/>
                <p:cNvSpPr/>
                <p:nvPr/>
              </p:nvSpPr>
              <p:spPr>
                <a:xfrm>
                  <a:off x="8373796" y="1863168"/>
                  <a:ext cx="2461846" cy="3159207"/>
                </a:xfrm>
                <a:prstGeom prst="rtTriangl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770237" y="1583885"/>
                  <a:ext cx="120982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M</a:t>
                  </a:r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11179491" y="4851640"/>
                  <a:ext cx="120982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R</a:t>
                  </a: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7854501" y="4796328"/>
                  <a:ext cx="120982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N</a:t>
                  </a:r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8354121" y="1829373"/>
                  <a:ext cx="256910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/>
                <p:cNvSpPr txBox="1"/>
                <p:nvPr/>
              </p:nvSpPr>
              <p:spPr>
                <a:xfrm>
                  <a:off x="10895264" y="1583885"/>
                  <a:ext cx="120982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Q</a:t>
                  </a:r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58" name="Arc 57"/>
                <p:cNvSpPr/>
                <p:nvPr/>
              </p:nvSpPr>
              <p:spPr>
                <a:xfrm>
                  <a:off x="7969845" y="1528324"/>
                  <a:ext cx="846354" cy="737207"/>
                </a:xfrm>
                <a:prstGeom prst="arc">
                  <a:avLst>
                    <a:gd name="adj1" fmla="val 21109053"/>
                    <a:gd name="adj2" fmla="val 314905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7812274" y="3215875"/>
                  <a:ext cx="120982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h</a:t>
                  </a:r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9655632" y="3094566"/>
                  <a:ext cx="120982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২০</a:t>
                  </a:r>
                  <a:endParaRPr lang="en-US" sz="3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810506"/>
                </p:ext>
              </p:extLst>
            </p:nvPr>
          </p:nvGraphicFramePr>
          <p:xfrm>
            <a:off x="2222474" y="4168525"/>
            <a:ext cx="1204740" cy="6831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14" name="Equation" r:id="rId29" imgW="380880" imgH="215640" progId="Equation.3">
                    <p:embed/>
                  </p:oleObj>
                </mc:Choice>
                <mc:Fallback>
                  <p:oleObj name="Equation" r:id="rId29" imgW="38088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2222474" y="4168525"/>
                          <a:ext cx="1204740" cy="6831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1705932"/>
                </p:ext>
              </p:extLst>
            </p:nvPr>
          </p:nvGraphicFramePr>
          <p:xfrm>
            <a:off x="5002213" y="4160838"/>
            <a:ext cx="1246187" cy="682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15" name="Equation" r:id="rId31" imgW="393480" imgH="215640" progId="Equation.3">
                    <p:embed/>
                  </p:oleObj>
                </mc:Choice>
                <mc:Fallback>
                  <p:oleObj name="Equation" r:id="rId31" imgW="39348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5002213" y="4160838"/>
                          <a:ext cx="1246187" cy="682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29794762"/>
                </p:ext>
              </p:extLst>
            </p:nvPr>
          </p:nvGraphicFramePr>
          <p:xfrm>
            <a:off x="4982368" y="4880684"/>
            <a:ext cx="642938" cy="56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16" name="Equation" r:id="rId33" imgW="203040" imgH="177480" progId="Equation.3">
                    <p:embed/>
                  </p:oleObj>
                </mc:Choice>
                <mc:Fallback>
                  <p:oleObj name="Equation" r:id="rId33" imgW="203040" imgH="177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4982368" y="4880684"/>
                          <a:ext cx="642938" cy="561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5573277"/>
                </p:ext>
              </p:extLst>
            </p:nvPr>
          </p:nvGraphicFramePr>
          <p:xfrm>
            <a:off x="2222474" y="4894636"/>
            <a:ext cx="561975" cy="56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17" name="Equation" r:id="rId35" imgW="177480" imgH="177480" progId="Equation.3">
                    <p:embed/>
                  </p:oleObj>
                </mc:Choice>
                <mc:Fallback>
                  <p:oleObj name="Equation" r:id="rId35" imgW="177480" imgH="177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2222474" y="4894636"/>
                          <a:ext cx="561975" cy="561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6" name="Oval 65"/>
          <p:cNvSpPr/>
          <p:nvPr/>
        </p:nvSpPr>
        <p:spPr>
          <a:xfrm>
            <a:off x="1531161" y="2140692"/>
            <a:ext cx="609600" cy="609600"/>
          </a:xfrm>
          <a:prstGeom prst="ellipse">
            <a:avLst/>
          </a:prstGeom>
          <a:solidFill>
            <a:srgbClr val="9DC3E6"/>
          </a:solidFill>
          <a:ln w="76200">
            <a:solidFill>
              <a:srgbClr val="4FA7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 dirty="0"/>
          </a:p>
        </p:txBody>
      </p:sp>
      <p:sp>
        <p:nvSpPr>
          <p:cNvPr id="67" name="Oval 66"/>
          <p:cNvSpPr/>
          <p:nvPr/>
        </p:nvSpPr>
        <p:spPr>
          <a:xfrm>
            <a:off x="1499629" y="4620402"/>
            <a:ext cx="609600" cy="609600"/>
          </a:xfrm>
          <a:prstGeom prst="ellipse">
            <a:avLst/>
          </a:prstGeom>
          <a:solidFill>
            <a:srgbClr val="9DC3E6"/>
          </a:solidFill>
          <a:ln w="76200">
            <a:solidFill>
              <a:srgbClr val="4FA7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 dirty="0"/>
          </a:p>
        </p:txBody>
      </p:sp>
      <p:sp>
        <p:nvSpPr>
          <p:cNvPr id="68" name="Oval 67"/>
          <p:cNvSpPr/>
          <p:nvPr/>
        </p:nvSpPr>
        <p:spPr>
          <a:xfrm>
            <a:off x="7994814" y="5850292"/>
            <a:ext cx="609600" cy="609600"/>
          </a:xfrm>
          <a:prstGeom prst="ellipse">
            <a:avLst/>
          </a:prstGeom>
          <a:solidFill>
            <a:srgbClr val="9DC3E6"/>
          </a:solidFill>
          <a:ln w="76200">
            <a:solidFill>
              <a:srgbClr val="4FA7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67840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30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4103" y="2878138"/>
            <a:ext cx="11417331" cy="1200329"/>
            <a:chOff x="454103" y="2878138"/>
            <a:chExt cx="11042572" cy="1200329"/>
          </a:xfrm>
        </p:grpSpPr>
        <p:sp>
          <p:nvSpPr>
            <p:cNvPr id="4" name="Rectangle 3"/>
            <p:cNvSpPr/>
            <p:nvPr/>
          </p:nvSpPr>
          <p:spPr>
            <a:xfrm>
              <a:off x="454103" y="2878138"/>
              <a:ext cx="1104257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ঘরের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ছাদের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কোনো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বিন্দুতে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ঐ </a:t>
              </a:r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বিন্দু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২০ </a:t>
              </a:r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মিটার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দূরের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ভূতলস্থ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বিন্দুর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অবনতি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কোণ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</a:t>
              </a:r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হলে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ঘড়টির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উচ্চতা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নির্ণয়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8216561"/>
                </p:ext>
              </p:extLst>
            </p:nvPr>
          </p:nvGraphicFramePr>
          <p:xfrm>
            <a:off x="3549361" y="3478302"/>
            <a:ext cx="668337" cy="555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6" name="Equation" r:id="rId3" imgW="241200" imgH="203040" progId="Equation.3">
                    <p:embed/>
                  </p:oleObj>
                </mc:Choice>
                <mc:Fallback>
                  <p:oleObj name="Equation" r:id="rId3" imgW="24120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549361" y="3478302"/>
                          <a:ext cx="668337" cy="5556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671932" y="286351"/>
            <a:ext cx="10848137" cy="648072"/>
            <a:chOff x="1498577" y="51471"/>
            <a:chExt cx="9194847" cy="648072"/>
          </a:xfrm>
        </p:grpSpPr>
        <p:sp>
          <p:nvSpPr>
            <p:cNvPr id="8" name="Rounded Rectangle 7">
              <a:extLst>
                <a:ext uri="{FF2B5EF4-FFF2-40B4-BE49-F238E27FC236}">
                  <a16:creationId xmlns="" xmlns:a16="http://schemas.microsoft.com/office/drawing/2014/main" id="{4E5D8E3E-3725-4370-BD64-62A17C4ABFDF}"/>
                </a:ext>
              </a:extLst>
            </p:cNvPr>
            <p:cNvSpPr/>
            <p:nvPr/>
          </p:nvSpPr>
          <p:spPr>
            <a:xfrm>
              <a:off x="1498577" y="51471"/>
              <a:ext cx="9194847" cy="648072"/>
            </a:xfrm>
            <a:prstGeom prst="roundRect">
              <a:avLst>
                <a:gd name="adj" fmla="val 50000"/>
              </a:avLst>
            </a:prstGeom>
            <a:gradFill>
              <a:gsLst>
                <a:gs pos="22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3000">
                  <a:schemeClr val="accent1">
                    <a:lumMod val="40000"/>
                    <a:lumOff val="60000"/>
                  </a:schemeClr>
                </a:gs>
                <a:gs pos="4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100000" b="100000"/>
              </a:path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9" name="Rounded Rectangle 10">
              <a:extLst>
                <a:ext uri="{FF2B5EF4-FFF2-40B4-BE49-F238E27FC236}">
                  <a16:creationId xmlns="" xmlns:a16="http://schemas.microsoft.com/office/drawing/2014/main" id="{0A779EF3-BBF3-495A-BE9F-D8FA5036E83C}"/>
                </a:ext>
              </a:extLst>
            </p:cNvPr>
            <p:cNvSpPr/>
            <p:nvPr/>
          </p:nvSpPr>
          <p:spPr>
            <a:xfrm>
              <a:off x="1671862" y="119533"/>
              <a:ext cx="8848275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2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3000">
                  <a:schemeClr val="accent1">
                    <a:lumMod val="40000"/>
                    <a:lumOff val="60000"/>
                  </a:schemeClr>
                </a:gs>
                <a:gs pos="4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424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917693" y="-354574"/>
            <a:ext cx="13530107" cy="8142739"/>
            <a:chOff x="-917693" y="-354574"/>
            <a:chExt cx="13530107" cy="8142739"/>
          </a:xfrm>
          <a:solidFill>
            <a:srgbClr val="002060"/>
          </a:solidFill>
        </p:grpSpPr>
        <p:cxnSp>
          <p:nvCxnSpPr>
            <p:cNvPr id="4" name="Straight Connector 3"/>
            <p:cNvCxnSpPr/>
            <p:nvPr/>
          </p:nvCxnSpPr>
          <p:spPr>
            <a:xfrm>
              <a:off x="725214" y="51176"/>
              <a:ext cx="11466786" cy="500861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687781" y="6672969"/>
              <a:ext cx="11597519" cy="485095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-110359" y="-315310"/>
              <a:ext cx="567559" cy="7788165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1687505" y="0"/>
              <a:ext cx="567559" cy="7788165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407572" y="5580993"/>
              <a:ext cx="7204842" cy="1686911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700753" y="6542690"/>
              <a:ext cx="7911661" cy="66215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-917693" y="51176"/>
              <a:ext cx="7911661" cy="66215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-687781" y="-113000"/>
              <a:ext cx="7681749" cy="180379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-94593" y="3578772"/>
              <a:ext cx="1587065" cy="3977528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-24963" y="3451665"/>
              <a:ext cx="608290" cy="4104635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1646774" y="-210553"/>
              <a:ext cx="608290" cy="4104635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0611502" y="-354574"/>
              <a:ext cx="1848512" cy="4345901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963901" y="428354"/>
              <a:ext cx="914400" cy="91440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9559145" y="5758569"/>
              <a:ext cx="914400" cy="91440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724963" y="219606"/>
              <a:ext cx="640080" cy="64008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7235" y="1543577"/>
              <a:ext cx="548640" cy="54864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2567" y="2360461"/>
              <a:ext cx="365760" cy="36576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96759" y="837985"/>
              <a:ext cx="365760" cy="36576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56089" y="258581"/>
              <a:ext cx="274320" cy="27432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444870" y="103439"/>
              <a:ext cx="274320" cy="27432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854487" y="1236875"/>
              <a:ext cx="182880" cy="18288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778909" y="5281388"/>
              <a:ext cx="182880" cy="18288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1249818" y="5647970"/>
              <a:ext cx="365760" cy="36576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1029808" y="6398649"/>
              <a:ext cx="548640" cy="54864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8896830" y="6508513"/>
              <a:ext cx="274320" cy="27432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1784756" y="4651936"/>
              <a:ext cx="274320" cy="274320"/>
            </a:xfrm>
            <a:prstGeom prst="ellipse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87" t="5765"/>
          <a:stretch/>
        </p:blipFill>
        <p:spPr>
          <a:xfrm rot="10292091">
            <a:off x="409470" y="2648936"/>
            <a:ext cx="2390037" cy="404901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6" name="TextBox 35"/>
          <p:cNvSpPr txBox="1"/>
          <p:nvPr/>
        </p:nvSpPr>
        <p:spPr>
          <a:xfrm>
            <a:off x="990600" y="1662661"/>
            <a:ext cx="1021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596989" y="2493765"/>
            <a:ext cx="2668043" cy="3878887"/>
            <a:chOff x="2915277" y="-102054"/>
            <a:chExt cx="6552573" cy="8426904"/>
          </a:xfrm>
        </p:grpSpPr>
        <p:grpSp>
          <p:nvGrpSpPr>
            <p:cNvPr id="42" name="Group 41"/>
            <p:cNvGrpSpPr/>
            <p:nvPr/>
          </p:nvGrpSpPr>
          <p:grpSpPr>
            <a:xfrm>
              <a:off x="2934327" y="-102054"/>
              <a:ext cx="6533523" cy="8426904"/>
              <a:chOff x="3284520" y="176810"/>
              <a:chExt cx="4834719" cy="6553349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3284520" y="201743"/>
                <a:ext cx="4834719" cy="6528416"/>
                <a:chOff x="1106991" y="355297"/>
                <a:chExt cx="4523646" cy="5639855"/>
              </a:xfrm>
            </p:grpSpPr>
            <p:sp>
              <p:nvSpPr>
                <p:cNvPr id="65" name="Rectangle 64"/>
                <p:cNvSpPr/>
                <p:nvPr/>
              </p:nvSpPr>
              <p:spPr>
                <a:xfrm>
                  <a:off x="1271619" y="471697"/>
                  <a:ext cx="4359018" cy="5523455"/>
                </a:xfrm>
                <a:prstGeom prst="rect">
                  <a:avLst/>
                </a:prstGeom>
                <a:noFill/>
                <a:ln w="19050"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1108966" y="355297"/>
                  <a:ext cx="4359018" cy="55234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1106991" y="368923"/>
                  <a:ext cx="4359018" cy="55234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1131796" y="383095"/>
                  <a:ext cx="4359018" cy="55234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1156601" y="397267"/>
                  <a:ext cx="4359018" cy="55234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1181406" y="411439"/>
                  <a:ext cx="4359018" cy="55234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1206211" y="425611"/>
                  <a:ext cx="4359018" cy="55234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1231016" y="439783"/>
                  <a:ext cx="4359018" cy="55234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1255821" y="453955"/>
                  <a:ext cx="4359018" cy="552345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4348461" y="176810"/>
                <a:ext cx="286247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গণিত</a:t>
                </a:r>
                <a:endParaRPr lang="en-US" sz="16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308705" y="916321"/>
                <a:ext cx="28624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দাখিল</a:t>
                </a:r>
                <a:endPara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নবম-দশম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5000" b="74844" l="1528" r="9833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686" b="18454"/>
              <a:stretch/>
            </p:blipFill>
            <p:spPr>
              <a:xfrm>
                <a:off x="3886199" y="5886265"/>
                <a:ext cx="499663" cy="593910"/>
              </a:xfrm>
              <a:prstGeom prst="rect">
                <a:avLst/>
              </a:prstGeom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2915277" y="-93552"/>
              <a:ext cx="6361447" cy="8216801"/>
              <a:chOff x="2915277" y="-93552"/>
              <a:chExt cx="6361447" cy="8216801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915277" y="-63954"/>
                <a:ext cx="6361447" cy="8187203"/>
                <a:chOff x="-204716" y="424227"/>
                <a:chExt cx="4271750" cy="5497756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-204716" y="437873"/>
                  <a:ext cx="4271750" cy="5321481"/>
                </a:xfrm>
                <a:prstGeom prst="rect">
                  <a:avLst/>
                </a:prstGeom>
                <a:solidFill>
                  <a:srgbClr val="65C7C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-204716" y="1487606"/>
                  <a:ext cx="4271750" cy="341194"/>
                </a:xfrm>
                <a:prstGeom prst="rect">
                  <a:avLst/>
                </a:prstGeom>
                <a:solidFill>
                  <a:srgbClr val="D0EBF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-204716" y="2538485"/>
                  <a:ext cx="4271750" cy="341194"/>
                </a:xfrm>
                <a:prstGeom prst="rect">
                  <a:avLst/>
                </a:prstGeom>
                <a:solidFill>
                  <a:srgbClr val="D0EBF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-204716" y="3521123"/>
                  <a:ext cx="4271750" cy="736977"/>
                </a:xfrm>
                <a:prstGeom prst="rect">
                  <a:avLst/>
                </a:prstGeom>
                <a:solidFill>
                  <a:srgbClr val="D0EBF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-204716" y="5377219"/>
                  <a:ext cx="4271750" cy="544764"/>
                </a:xfrm>
                <a:prstGeom prst="rect">
                  <a:avLst/>
                </a:prstGeom>
                <a:solidFill>
                  <a:srgbClr val="D0EBF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-204716" y="424227"/>
                  <a:ext cx="4271750" cy="121684"/>
                </a:xfrm>
                <a:prstGeom prst="rect">
                  <a:avLst/>
                </a:prstGeom>
                <a:solidFill>
                  <a:srgbClr val="D0EBF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4642114" y="-93552"/>
                <a:ext cx="2907774" cy="1464558"/>
                <a:chOff x="5646305" y="215829"/>
                <a:chExt cx="2907774" cy="1464558"/>
              </a:xfrm>
            </p:grpSpPr>
            <p:sp>
              <p:nvSpPr>
                <p:cNvPr id="51" name="TextBox 50"/>
                <p:cNvSpPr txBox="1"/>
                <p:nvPr/>
              </p:nvSpPr>
              <p:spPr>
                <a:xfrm>
                  <a:off x="5659233" y="878011"/>
                  <a:ext cx="2862469" cy="8023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দাখিল</a:t>
                  </a:r>
                  <a:endParaRPr lang="en-US" sz="1100" dirty="0" smtClean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/>
                  <a:r>
                    <a:rPr lang="en-US" sz="7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৯ম-১০ম </a:t>
                  </a:r>
                  <a:r>
                    <a:rPr lang="en-US" sz="7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শ্রেণি</a:t>
                  </a:r>
                  <a:endParaRPr lang="en-US" sz="7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5691610" y="215829"/>
                  <a:ext cx="2862469" cy="8023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2020</a:t>
                  </a:r>
                  <a:endParaRPr lang="en-US" sz="16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5646305" y="631790"/>
                  <a:ext cx="2862472" cy="5683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dirty="0" err="1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শিক্ষাবর্ষ</a:t>
                  </a:r>
                  <a:endParaRPr lang="en-US" sz="105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49" t="19204" r="10138" b="70890"/>
              <a:stretch/>
            </p:blipFill>
            <p:spPr>
              <a:xfrm>
                <a:off x="3612108" y="2165086"/>
                <a:ext cx="4967785" cy="750627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77" t="38636" r="17376" b="54324"/>
              <a:stretch/>
            </p:blipFill>
            <p:spPr>
              <a:xfrm>
                <a:off x="3933825" y="3775751"/>
                <a:ext cx="4324351" cy="533400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76" t="48694" r="12276" b="41753"/>
              <a:stretch/>
            </p:blipFill>
            <p:spPr>
              <a:xfrm>
                <a:off x="3781425" y="4685730"/>
                <a:ext cx="4629151" cy="723900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850" t="61013" r="31080" b="21892"/>
              <a:stretch/>
            </p:blipFill>
            <p:spPr>
              <a:xfrm>
                <a:off x="4816046" y="5831001"/>
                <a:ext cx="2514601" cy="1295401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15" t="80622" r="9089" b="14852"/>
              <a:stretch/>
            </p:blipFill>
            <p:spPr>
              <a:xfrm>
                <a:off x="3552825" y="7546049"/>
                <a:ext cx="5086351" cy="3429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4457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26" y="173420"/>
            <a:ext cx="10768348" cy="69772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4166" y="204952"/>
            <a:ext cx="7283669" cy="584775"/>
          </a:xfrm>
          <a:prstGeom prst="rect">
            <a:avLst/>
          </a:prstGeom>
          <a:gradFill>
            <a:gsLst>
              <a:gs pos="100000">
                <a:srgbClr val="564EF4"/>
              </a:gs>
              <a:gs pos="79000">
                <a:schemeClr val="bg1"/>
              </a:gs>
              <a:gs pos="93000">
                <a:srgbClr val="00AAE6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52" y="4342785"/>
            <a:ext cx="1329554" cy="1772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87955" y="1425476"/>
            <a:ext cx="5497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u="sng" dirty="0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নাজমুল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শ্রীধরগুড়নই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আত্রাই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জ়েলা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+mj-lt"/>
                <a:cs typeface="NikoshBAN" panose="02000000000000000000" pitchFamily="2" charset="0"/>
                <a:hlinkClick r:id="rId4"/>
              </a:rPr>
              <a:t>nazhoq71@gmail.com</a:t>
            </a:r>
            <a:endParaRPr lang="en-US" sz="2000" dirty="0" smtClean="0">
              <a:latin typeface="+mj-lt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০১৭২৪-৬৬৭১৬৬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9008" y="4459203"/>
            <a:ext cx="1328759" cy="1791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044561" y="1276292"/>
            <a:ext cx="54973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solidFill>
                  <a:srgbClr val="564EF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u="sng" dirty="0" smtClean="0">
              <a:solidFill>
                <a:srgbClr val="564EF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১০ম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mtClean="0">
                <a:latin typeface="NikoshBAN" panose="02000000000000000000" pitchFamily="2" charset="0"/>
                <a:cs typeface="NikoshBAN" panose="02000000000000000000" pitchFamily="2" charset="0"/>
              </a:rPr>
              <a:t>২১-০2-২০২০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85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4920" y="1567168"/>
                <a:ext cx="26604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l-GR" sz="36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i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20" y="1567168"/>
                <a:ext cx="2660404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389116" y="1582933"/>
            <a:ext cx="1574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742376" y="392868"/>
            <a:ext cx="6784190" cy="685291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215265" y="-155725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01648" y="45015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A4DE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20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0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যাচায়</a:t>
            </a:r>
            <a:endParaRPr lang="en-US" sz="28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557775"/>
              </p:ext>
            </p:extLst>
          </p:nvPr>
        </p:nvGraphicFramePr>
        <p:xfrm>
          <a:off x="2154884" y="1388748"/>
          <a:ext cx="681361" cy="918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7" name="Equation" r:id="rId4" imgW="291960" imgH="393480" progId="Equation.3">
                  <p:embed/>
                </p:oleObj>
              </mc:Choice>
              <mc:Fallback>
                <p:oleObj name="Equation" r:id="rId4" imgW="2919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54884" y="1388748"/>
                        <a:ext cx="681361" cy="918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433338" y="1521999"/>
                <a:ext cx="26604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l-GR" sz="36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i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338" y="1521999"/>
                <a:ext cx="2660404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252938" y="1521998"/>
            <a:ext cx="1574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079430"/>
              </p:ext>
            </p:extLst>
          </p:nvPr>
        </p:nvGraphicFramePr>
        <p:xfrm>
          <a:off x="5113302" y="1343579"/>
          <a:ext cx="681361" cy="918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8" name="Equation" r:id="rId7" imgW="291960" imgH="393480" progId="Equation.3">
                  <p:embed/>
                </p:oleObj>
              </mc:Choice>
              <mc:Fallback>
                <p:oleObj name="Equation" r:id="rId7" imgW="2919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13302" y="1343579"/>
                        <a:ext cx="681361" cy="9183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146478" y="1475839"/>
                <a:ext cx="26604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l-GR" sz="36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i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478" y="1475839"/>
                <a:ext cx="2660404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7966078" y="1475838"/>
            <a:ext cx="1574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975839"/>
              </p:ext>
            </p:extLst>
          </p:nvPr>
        </p:nvGraphicFramePr>
        <p:xfrm>
          <a:off x="7841236" y="1296663"/>
          <a:ext cx="650875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9" name="Equation" r:id="rId10" imgW="279360" imgH="393480" progId="Equation.3">
                  <p:embed/>
                </p:oleObj>
              </mc:Choice>
              <mc:Fallback>
                <p:oleObj name="Equation" r:id="rId10" imgW="2793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841236" y="1296663"/>
                        <a:ext cx="650875" cy="919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8666202" y="196430"/>
            <a:ext cx="3768350" cy="3095487"/>
            <a:chOff x="7613848" y="1185829"/>
            <a:chExt cx="4924906" cy="4814381"/>
          </a:xfrm>
        </p:grpSpPr>
        <p:grpSp>
          <p:nvGrpSpPr>
            <p:cNvPr id="18" name="Group 17"/>
            <p:cNvGrpSpPr/>
            <p:nvPr/>
          </p:nvGrpSpPr>
          <p:grpSpPr>
            <a:xfrm>
              <a:off x="7613848" y="1185829"/>
              <a:ext cx="4924906" cy="4814381"/>
              <a:chOff x="4491809" y="1064583"/>
              <a:chExt cx="4924906" cy="4814381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5093045" y="1429105"/>
                <a:ext cx="3275707" cy="3967654"/>
                <a:chOff x="5093045" y="1429105"/>
                <a:chExt cx="3275707" cy="3967654"/>
              </a:xfrm>
            </p:grpSpPr>
            <p:sp>
              <p:nvSpPr>
                <p:cNvPr id="2" name="Right Triangle 1"/>
                <p:cNvSpPr/>
                <p:nvPr/>
              </p:nvSpPr>
              <p:spPr>
                <a:xfrm>
                  <a:off x="5093045" y="1429105"/>
                  <a:ext cx="3177497" cy="3669470"/>
                </a:xfrm>
                <a:prstGeom prst="rtTriangl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5093045" y="4627084"/>
                  <a:ext cx="498287" cy="469571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Arc 12"/>
                <p:cNvSpPr/>
                <p:nvPr/>
              </p:nvSpPr>
              <p:spPr>
                <a:xfrm>
                  <a:off x="7612044" y="4601981"/>
                  <a:ext cx="756708" cy="794778"/>
                </a:xfrm>
                <a:prstGeom prst="arc">
                  <a:avLst>
                    <a:gd name="adj1" fmla="val 10010415"/>
                    <a:gd name="adj2" fmla="val 15131692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4506884" y="1064583"/>
                <a:ext cx="1209821" cy="909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206894" y="4969469"/>
                <a:ext cx="1209821" cy="909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491809" y="4774450"/>
                <a:ext cx="1209821" cy="909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10011166" y="4347476"/>
                  <a:ext cx="88777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3200" i="1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1166" y="4347476"/>
                  <a:ext cx="887772" cy="58477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163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694033"/>
              </p:ext>
            </p:extLst>
          </p:nvPr>
        </p:nvGraphicFramePr>
        <p:xfrm>
          <a:off x="716049" y="4542205"/>
          <a:ext cx="1673068" cy="618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0" name="Equation" r:id="rId13" imgW="583920" imgH="203040" progId="Equation.3">
                  <p:embed/>
                </p:oleObj>
              </mc:Choice>
              <mc:Fallback>
                <p:oleObj name="Equation" r:id="rId13" imgW="5839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16049" y="4542205"/>
                        <a:ext cx="1673068" cy="618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645887" y="4589503"/>
            <a:ext cx="489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871855"/>
              </p:ext>
            </p:extLst>
          </p:nvPr>
        </p:nvGraphicFramePr>
        <p:xfrm>
          <a:off x="2580561" y="4232224"/>
          <a:ext cx="530010" cy="1363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1" name="Equation" r:id="rId15" imgW="152280" imgH="393480" progId="Equation.3">
                  <p:embed/>
                </p:oleObj>
              </mc:Choice>
              <mc:Fallback>
                <p:oleObj name="Equation" r:id="rId15" imgW="152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580561" y="4232224"/>
                        <a:ext cx="530010" cy="1363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999125"/>
              </p:ext>
            </p:extLst>
          </p:nvPr>
        </p:nvGraphicFramePr>
        <p:xfrm>
          <a:off x="4489676" y="4537075"/>
          <a:ext cx="17462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2" name="Equation" r:id="rId17" imgW="609480" imgH="203040" progId="Equation.3">
                  <p:embed/>
                </p:oleObj>
              </mc:Choice>
              <mc:Fallback>
                <p:oleObj name="Equation" r:id="rId17" imgW="609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489676" y="4537075"/>
                        <a:ext cx="1746250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6455899" y="4584243"/>
            <a:ext cx="489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778556"/>
              </p:ext>
            </p:extLst>
          </p:nvPr>
        </p:nvGraphicFramePr>
        <p:xfrm>
          <a:off x="6321534" y="4255043"/>
          <a:ext cx="712507" cy="1206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3" name="Equation" r:id="rId19" imgW="253800" imgH="431640" progId="Equation.3">
                  <p:embed/>
                </p:oleObj>
              </mc:Choice>
              <mc:Fallback>
                <p:oleObj name="Equation" r:id="rId19" imgW="2538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321534" y="4255043"/>
                        <a:ext cx="712507" cy="1206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330227"/>
              </p:ext>
            </p:extLst>
          </p:nvPr>
        </p:nvGraphicFramePr>
        <p:xfrm>
          <a:off x="8048625" y="4548188"/>
          <a:ext cx="170973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4" name="Equation" r:id="rId21" imgW="596880" imgH="203040" progId="Equation.3">
                  <p:embed/>
                </p:oleObj>
              </mc:Choice>
              <mc:Fallback>
                <p:oleObj name="Equation" r:id="rId21" imgW="5968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048625" y="4548188"/>
                        <a:ext cx="1709738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9997892" y="4594749"/>
            <a:ext cx="489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203501"/>
              </p:ext>
            </p:extLst>
          </p:nvPr>
        </p:nvGraphicFramePr>
        <p:xfrm>
          <a:off x="9765141" y="4535509"/>
          <a:ext cx="735397" cy="733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5" name="Equation" r:id="rId23" imgW="228600" imgH="228600" progId="Equation.3">
                  <p:embed/>
                </p:oleObj>
              </mc:Choice>
              <mc:Fallback>
                <p:oleObj name="Equation" r:id="rId23" imgW="228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9765141" y="4535509"/>
                        <a:ext cx="735397" cy="733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6523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repeatCount="3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repeatCount="3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0" presetClass="entr" presetSubtype="0" repeatCount="3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0" presetClass="entr" presetSubtype="0" repeatCount="3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0" presetClass="entr" presetSubtype="0" repeatCount="3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0" presetClass="entr" presetSubtype="0" repeatCount="300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20" grpId="0" animBg="1"/>
      <p:bldP spid="22" grpId="0" animBg="1"/>
      <p:bldP spid="24" grpId="0"/>
      <p:bldP spid="25" grpId="0"/>
      <p:bldP spid="25" grpId="1"/>
      <p:bldP spid="27" grpId="0"/>
      <p:bldP spid="28" grpId="0"/>
      <p:bldP spid="28" grpId="1"/>
      <p:bldP spid="40" grpId="0"/>
      <p:bldP spid="40" grpId="1"/>
      <p:bldP spid="45" grpId="0"/>
      <p:bldP spid="45" grpId="1"/>
      <p:bldP spid="48" grpId="0"/>
      <p:bldP spid="4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74"/>
          <a:stretch/>
        </p:blipFill>
        <p:spPr>
          <a:xfrm>
            <a:off x="0" y="-395241"/>
            <a:ext cx="20848319" cy="72532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0" t="33333" r="25420" b="42361"/>
          <a:stretch/>
        </p:blipFill>
        <p:spPr>
          <a:xfrm>
            <a:off x="2267604" y="-452389"/>
            <a:ext cx="37540211" cy="639598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2837694" y="757986"/>
            <a:ext cx="2743200" cy="3905454"/>
            <a:chOff x="7158789" y="1580946"/>
            <a:chExt cx="2743200" cy="3905454"/>
          </a:xfrm>
        </p:grpSpPr>
        <p:sp>
          <p:nvSpPr>
            <p:cNvPr id="4" name="Rectangle 3"/>
            <p:cNvSpPr/>
            <p:nvPr/>
          </p:nvSpPr>
          <p:spPr>
            <a:xfrm>
              <a:off x="7158789" y="1580946"/>
              <a:ext cx="2743200" cy="3905454"/>
            </a:xfrm>
            <a:prstGeom prst="rect">
              <a:avLst/>
            </a:prstGeom>
            <a:solidFill>
              <a:srgbClr val="FFDB0A"/>
            </a:solidFill>
            <a:ln>
              <a:solidFill>
                <a:srgbClr val="FFC000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9600000"/>
              </a:lightRig>
            </a:scene3d>
            <a:sp3d extrusionH="31750" contourW="139700">
              <a:bevelT h="19050"/>
              <a:contourClr>
                <a:srgbClr val="FFDB0A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345278" y="1799319"/>
              <a:ext cx="2370222" cy="2578369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আত্রাই</a:t>
              </a:r>
              <a:endPara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কিঃমিঃ</a:t>
              </a:r>
              <a:endPara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 smtClean="0">
                  <a:solidFill>
                    <a:schemeClr val="tx1"/>
                  </a:solidFill>
                  <a:cs typeface="NikoshBAN" panose="02000000000000000000" pitchFamily="2" charset="0"/>
                </a:rPr>
                <a:t>ATRAI</a:t>
              </a:r>
            </a:p>
            <a:p>
              <a:pPr algn="ctr"/>
              <a:r>
                <a:rPr lang="en-US" sz="4000" b="1" dirty="0" smtClean="0">
                  <a:solidFill>
                    <a:schemeClr val="tx1"/>
                  </a:solidFill>
                  <a:cs typeface="NikoshBAN" panose="02000000000000000000" pitchFamily="2" charset="0"/>
                </a:rPr>
                <a:t>5 K.M.</a:t>
              </a:r>
              <a:endParaRPr lang="en-US" sz="4000" b="1" dirty="0">
                <a:solidFill>
                  <a:schemeClr val="tx1"/>
                </a:solidFill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2591294" y="1030894"/>
            <a:ext cx="2743200" cy="3905454"/>
            <a:chOff x="7158789" y="1580946"/>
            <a:chExt cx="2743200" cy="3905454"/>
          </a:xfrm>
        </p:grpSpPr>
        <p:sp>
          <p:nvSpPr>
            <p:cNvPr id="8" name="Rectangle 7"/>
            <p:cNvSpPr/>
            <p:nvPr/>
          </p:nvSpPr>
          <p:spPr>
            <a:xfrm>
              <a:off x="7158789" y="1580946"/>
              <a:ext cx="2743200" cy="3905454"/>
            </a:xfrm>
            <a:prstGeom prst="rect">
              <a:avLst/>
            </a:prstGeom>
            <a:solidFill>
              <a:srgbClr val="FFDB0A"/>
            </a:solidFill>
            <a:ln>
              <a:solidFill>
                <a:srgbClr val="FFC000"/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9600000"/>
              </a:lightRig>
            </a:scene3d>
            <a:sp3d extrusionH="31750" contourW="139700">
              <a:bevelT h="19050"/>
              <a:contourClr>
                <a:srgbClr val="FFDB0A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345278" y="1799319"/>
              <a:ext cx="2370222" cy="2578369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আত্রাই</a:t>
              </a:r>
              <a:endPara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en-US" sz="4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কিঃমিঃ</a:t>
              </a:r>
              <a:endPara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 smtClean="0">
                  <a:solidFill>
                    <a:schemeClr val="tx1"/>
                  </a:solidFill>
                  <a:cs typeface="NikoshBAN" panose="02000000000000000000" pitchFamily="2" charset="0"/>
                </a:rPr>
                <a:t>ATRAI</a:t>
              </a:r>
            </a:p>
            <a:p>
              <a:pPr algn="ctr"/>
              <a:r>
                <a:rPr lang="en-US" sz="4000" b="1" dirty="0">
                  <a:solidFill>
                    <a:schemeClr val="tx1"/>
                  </a:solidFill>
                  <a:cs typeface="NikoshBAN" panose="02000000000000000000" pitchFamily="2" charset="0"/>
                </a:rPr>
                <a:t>4</a:t>
              </a:r>
              <a:r>
                <a:rPr lang="en-US" sz="4000" b="1" dirty="0" smtClean="0">
                  <a:solidFill>
                    <a:schemeClr val="tx1"/>
                  </a:solidFill>
                  <a:cs typeface="NikoshBAN" panose="02000000000000000000" pitchFamily="2" charset="0"/>
                </a:rPr>
                <a:t> K.M.</a:t>
              </a:r>
              <a:endParaRPr lang="en-US" sz="4000" b="1" dirty="0">
                <a:solidFill>
                  <a:schemeClr val="tx1"/>
                </a:solidFill>
                <a:cs typeface="NikoshBAN" panose="02000000000000000000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2223" y="3487504"/>
            <a:ext cx="3972223" cy="198611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1742975" y="4587766"/>
            <a:ext cx="42368194" cy="4559285"/>
            <a:chOff x="-1742975" y="4335518"/>
            <a:chExt cx="42368194" cy="45592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25" b="17374"/>
            <a:stretch/>
          </p:blipFill>
          <p:spPr>
            <a:xfrm>
              <a:off x="-1742975" y="4335518"/>
              <a:ext cx="22404805" cy="413056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25" b="17374"/>
            <a:stretch/>
          </p:blipFill>
          <p:spPr>
            <a:xfrm rot="158041">
              <a:off x="18220414" y="4764238"/>
              <a:ext cx="22404805" cy="4130565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287" y="2265543"/>
            <a:ext cx="685800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949" y="2848418"/>
            <a:ext cx="3478022" cy="5758315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1742554" y="4231814"/>
            <a:ext cx="8402773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723882" y="3942525"/>
            <a:ext cx="18672" cy="59541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153140" y="3975629"/>
            <a:ext cx="10860" cy="52829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54364" y="4607191"/>
            <a:ext cx="1171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0640" y="4601936"/>
            <a:ext cx="1171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পোস্ট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81401" y="4660124"/>
            <a:ext cx="1171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পোস্ট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92677" y="4652822"/>
            <a:ext cx="1171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86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1.55625 -0.04213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12" y="-21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-1.01549 0.01805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81" y="90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3125 L -1.12669 -0.01458 " pathEditMode="relative" rAng="0" ptsTypes="AA">
                                      <p:cBhvr>
                                        <p:cTn id="10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41" y="83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3125 L -1.12669 -0.01458 " pathEditMode="relative" rAng="0" ptsTypes="AA">
                                      <p:cBhvr>
                                        <p:cTn id="18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41" y="8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-0.63281 0.00903 " pathEditMode="relative" rAng="0" ptsTypes="AA">
                                      <p:cBhvr>
                                        <p:cTn id="22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1" y="44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3125 L -1.09609 0.00394 " pathEditMode="relative" rAng="0" ptsTypes="AA">
                                      <p:cBhvr>
                                        <p:cTn id="24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05" y="175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3125 L -1.09609 0.00393 " pathEditMode="relative" rAng="0" ptsTypes="AA">
                                      <p:cBhvr>
                                        <p:cTn id="28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05" y="175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3125 L -1.09609 0.00393 " pathEditMode="relative" rAng="0" ptsTypes="AA">
                                      <p:cBhvr>
                                        <p:cTn id="32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05" y="175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30" grpId="0"/>
      <p:bldP spid="30" grpId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24769" y="581888"/>
            <a:ext cx="10357945" cy="4663880"/>
            <a:chOff x="1024769" y="581888"/>
            <a:chExt cx="10357945" cy="4872980"/>
          </a:xfrm>
        </p:grpSpPr>
        <p:grpSp>
          <p:nvGrpSpPr>
            <p:cNvPr id="8" name="Group 7"/>
            <p:cNvGrpSpPr/>
            <p:nvPr/>
          </p:nvGrpSpPr>
          <p:grpSpPr>
            <a:xfrm>
              <a:off x="1024769" y="581888"/>
              <a:ext cx="4561410" cy="4872980"/>
              <a:chOff x="394138" y="644951"/>
              <a:chExt cx="5186855" cy="522334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1563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40" t="5394" r="52489"/>
              <a:stretch/>
            </p:blipFill>
            <p:spPr>
              <a:xfrm>
                <a:off x="3080761" y="1074323"/>
                <a:ext cx="1749974" cy="3903996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4"/>
              <a:srcRect l="11285" t="31245" r="13366" b="1873"/>
              <a:stretch/>
            </p:blipFill>
            <p:spPr>
              <a:xfrm rot="19574782">
                <a:off x="518108" y="1382774"/>
                <a:ext cx="3758818" cy="3747699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394138" y="644951"/>
                <a:ext cx="5186855" cy="5223347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821304" y="581888"/>
              <a:ext cx="4561410" cy="4872980"/>
              <a:chOff x="6190673" y="644951"/>
              <a:chExt cx="5186855" cy="522334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5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84375"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bright="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66" r="29200"/>
              <a:stretch/>
            </p:blipFill>
            <p:spPr>
              <a:xfrm>
                <a:off x="7409791" y="1040524"/>
                <a:ext cx="2951011" cy="4355632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6190673" y="644951"/>
                <a:ext cx="5186855" cy="5223347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1" name="Rounded Rectangle 30"/>
          <p:cNvSpPr/>
          <p:nvPr/>
        </p:nvSpPr>
        <p:spPr>
          <a:xfrm>
            <a:off x="-3629764" y="5783556"/>
            <a:ext cx="5784101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দুটিতে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2996418" y="5519490"/>
            <a:ext cx="666855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81000">
                <a:schemeClr val="bg1"/>
              </a:gs>
              <a:gs pos="46000">
                <a:srgbClr val="9DC3E6"/>
              </a:gs>
              <a:gs pos="5000">
                <a:srgbClr val="75BAFF"/>
              </a:gs>
              <a:gs pos="100000">
                <a:srgbClr val="79BCFF"/>
              </a:gs>
              <a:gs pos="94000">
                <a:srgbClr val="9DC3E6"/>
              </a:gs>
              <a:gs pos="7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entagon 32"/>
          <p:cNvSpPr/>
          <p:nvPr/>
        </p:nvSpPr>
        <p:spPr>
          <a:xfrm>
            <a:off x="3690921" y="5721227"/>
            <a:ext cx="4906905" cy="513675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Freeform 33"/>
          <p:cNvSpPr/>
          <p:nvPr/>
        </p:nvSpPr>
        <p:spPr>
          <a:xfrm flipH="1">
            <a:off x="2349221" y="5519490"/>
            <a:ext cx="6884373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2673781" y="5707165"/>
            <a:ext cx="5784101" cy="527924"/>
          </a:xfrm>
          <a:prstGeom prst="roundRect">
            <a:avLst>
              <a:gd name="adj" fmla="val 50000"/>
            </a:avLst>
          </a:prstGeom>
          <a:solidFill>
            <a:srgbClr val="75BAFF">
              <a:alpha val="30000"/>
            </a:srgbClr>
          </a:solidFill>
          <a:ln>
            <a:noFill/>
          </a:ln>
          <a:effectLst>
            <a:glow>
              <a:schemeClr val="accent1">
                <a:alpha val="23000"/>
              </a:schemeClr>
            </a:glow>
            <a:reflection blurRad="50800" stA="1000" endPos="4000" dist="762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দুটিতে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 w="9525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94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1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-1.85185E-6 L -0.5043 0.01111 " pathEditMode="relative" rAng="0" ptsTypes="AA">
                                          <p:cBhvr>
                                            <p:cTn id="3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221" y="5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33" dur="1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8 -2.96296E-6 L 0.51693 -0.01111 " pathEditMode="relative" rAng="0" ptsTypes="AA">
                                          <p:cBhvr>
                                            <p:cTn id="3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66" y="-5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3.75E-6 2.22222E-6 L 0.14349 -0.00185 " pathEditMode="relative" rAng="0" ptsTypes="AA">
                                          <p:cBhvr>
                                            <p:cTn id="4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174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1" grpId="1" animBg="1"/>
          <p:bldP spid="32" grpId="0" animBg="1"/>
          <p:bldP spid="33" grpId="0" animBg="1"/>
          <p:bldP spid="33" grpId="1" animBg="1"/>
          <p:bldP spid="34" grpId="0" animBg="1"/>
          <p:bldP spid="35" grpId="0" animBg="1"/>
          <p:bldP spid="35" grpId="1" animBg="1"/>
          <p:bldP spid="35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63" presetClass="path" presetSubtype="0" accel="50000" decel="5000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-1.85185E-6 L -0.5043 0.01111 " pathEditMode="relative" rAng="0" ptsTypes="AA">
                                          <p:cBhvr>
                                            <p:cTn id="30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221" y="5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2" presetID="3" presetClass="exit" presetSubtype="1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33" dur="1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35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18 -2.96296E-6 L 0.51693 -0.01111 " pathEditMode="relative" rAng="0" ptsTypes="AA">
                                          <p:cBhvr>
                                            <p:cTn id="38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966" y="-5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35" presetClass="path" presetSubtype="0" accel="50000" decel="5000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3.75E-6 2.22222E-6 L 0.14349 -0.00185 " pathEditMode="relative" rAng="0" ptsTypes="AA">
                                          <p:cBhvr>
                                            <p:cTn id="4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174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1" grpId="1" animBg="1"/>
          <p:bldP spid="32" grpId="0" animBg="1"/>
          <p:bldP spid="33" grpId="0" animBg="1"/>
          <p:bldP spid="33" grpId="1" animBg="1"/>
          <p:bldP spid="34" grpId="0" animBg="1"/>
          <p:bldP spid="35" grpId="0" animBg="1"/>
          <p:bldP spid="35" grpId="1" animBg="1"/>
          <p:bldP spid="35" grpId="2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45583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1849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4193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0042" y="2589735"/>
            <a:ext cx="11377785" cy="925188"/>
            <a:chOff x="586683" y="2815771"/>
            <a:chExt cx="8271562" cy="893608"/>
          </a:xfrm>
        </p:grpSpPr>
        <p:sp>
          <p:nvSpPr>
            <p:cNvPr id="3" name="Rectangle 2"/>
            <p:cNvSpPr/>
            <p:nvPr/>
          </p:nvSpPr>
          <p:spPr>
            <a:xfrm>
              <a:off x="1042232" y="2815771"/>
              <a:ext cx="2015294" cy="7598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86683" y="2815771"/>
              <a:ext cx="8271562" cy="893608"/>
              <a:chOff x="3650519" y="1416675"/>
              <a:chExt cx="6848432" cy="89360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458759" y="1416675"/>
                <a:ext cx="6040192" cy="75985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32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ভূ-রেখা</a:t>
                </a:r>
                <a:r>
                  <a:rPr lang="en-US" sz="3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ঊর্ধ্বরেখা</a:t>
                </a:r>
                <a:r>
                  <a:rPr lang="en-US" sz="3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2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উলম্ব</a:t>
                </a:r>
                <a:r>
                  <a:rPr lang="en-US" sz="3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তল</a:t>
                </a:r>
                <a:r>
                  <a:rPr lang="en-US" sz="3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চিহ্নিত</a:t>
                </a:r>
                <a:r>
                  <a:rPr lang="en-US" sz="3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3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US" sz="3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  <a:endPara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" name="Rectangle 3"/>
              <p:cNvSpPr/>
              <p:nvPr/>
            </p:nvSpPr>
            <p:spPr>
              <a:xfrm>
                <a:off x="4027689" y="1416675"/>
                <a:ext cx="433919" cy="824248"/>
              </a:xfrm>
              <a:custGeom>
                <a:avLst/>
                <a:gdLst>
                  <a:gd name="connsiteX0" fmla="*/ 0 w 618186"/>
                  <a:gd name="connsiteY0" fmla="*/ 0 h 978795"/>
                  <a:gd name="connsiteX1" fmla="*/ 618186 w 618186"/>
                  <a:gd name="connsiteY1" fmla="*/ 0 h 978795"/>
                  <a:gd name="connsiteX2" fmla="*/ 618186 w 618186"/>
                  <a:gd name="connsiteY2" fmla="*/ 978795 h 978795"/>
                  <a:gd name="connsiteX3" fmla="*/ 0 w 618186"/>
                  <a:gd name="connsiteY3" fmla="*/ 978795 h 978795"/>
                  <a:gd name="connsiteX4" fmla="*/ 0 w 618186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0 w 631065"/>
                  <a:gd name="connsiteY3" fmla="*/ 978795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25757 w 631065"/>
                  <a:gd name="connsiteY3" fmla="*/ 746976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12878 w 631065"/>
                  <a:gd name="connsiteY3" fmla="*/ 772734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25757 w 631065"/>
                  <a:gd name="connsiteY3" fmla="*/ 772734 h 978795"/>
                  <a:gd name="connsiteX4" fmla="*/ 0 w 631065"/>
                  <a:gd name="connsiteY4" fmla="*/ 0 h 978795"/>
                  <a:gd name="connsiteX0" fmla="*/ 0 w 618186"/>
                  <a:gd name="connsiteY0" fmla="*/ 0 h 978795"/>
                  <a:gd name="connsiteX1" fmla="*/ 525520 w 618186"/>
                  <a:gd name="connsiteY1" fmla="*/ 128789 h 978795"/>
                  <a:gd name="connsiteX2" fmla="*/ 618186 w 618186"/>
                  <a:gd name="connsiteY2" fmla="*/ 978795 h 978795"/>
                  <a:gd name="connsiteX3" fmla="*/ 25757 w 618186"/>
                  <a:gd name="connsiteY3" fmla="*/ 772734 h 978795"/>
                  <a:gd name="connsiteX4" fmla="*/ 0 w 618186"/>
                  <a:gd name="connsiteY4" fmla="*/ 0 h 978795"/>
                  <a:gd name="connsiteX0" fmla="*/ 0 w 539027"/>
                  <a:gd name="connsiteY0" fmla="*/ 0 h 785612"/>
                  <a:gd name="connsiteX1" fmla="*/ 525520 w 539027"/>
                  <a:gd name="connsiteY1" fmla="*/ 128789 h 785612"/>
                  <a:gd name="connsiteX2" fmla="*/ 539027 w 539027"/>
                  <a:gd name="connsiteY2" fmla="*/ 785612 h 785612"/>
                  <a:gd name="connsiteX3" fmla="*/ 25757 w 539027"/>
                  <a:gd name="connsiteY3" fmla="*/ 772734 h 785612"/>
                  <a:gd name="connsiteX4" fmla="*/ 0 w 539027"/>
                  <a:gd name="connsiteY4" fmla="*/ 0 h 785612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25757 w 539027"/>
                  <a:gd name="connsiteY3" fmla="*/ 772734 h 824248"/>
                  <a:gd name="connsiteX4" fmla="*/ 0 w 539027"/>
                  <a:gd name="connsiteY4" fmla="*/ 0 h 824248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14266 w 539027"/>
                  <a:gd name="connsiteY3" fmla="*/ 761514 h 824248"/>
                  <a:gd name="connsiteX4" fmla="*/ 0 w 539027"/>
                  <a:gd name="connsiteY4" fmla="*/ 0 h 824248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14266 w 539027"/>
                  <a:gd name="connsiteY3" fmla="*/ 755904 h 824248"/>
                  <a:gd name="connsiteX4" fmla="*/ 0 w 539027"/>
                  <a:gd name="connsiteY4" fmla="*/ 0 h 82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027" h="824248">
                    <a:moveTo>
                      <a:pt x="0" y="0"/>
                    </a:moveTo>
                    <a:lnTo>
                      <a:pt x="525520" y="128789"/>
                    </a:lnTo>
                    <a:lnTo>
                      <a:pt x="539027" y="824248"/>
                    </a:lnTo>
                    <a:lnTo>
                      <a:pt x="14266" y="7559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3650519" y="1550429"/>
                <a:ext cx="818051" cy="75985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405808" y="3691702"/>
            <a:ext cx="11335706" cy="864869"/>
            <a:chOff x="586853" y="2815771"/>
            <a:chExt cx="8271393" cy="893608"/>
          </a:xfrm>
        </p:grpSpPr>
        <p:sp>
          <p:nvSpPr>
            <p:cNvPr id="9" name="Rectangle 8"/>
            <p:cNvSpPr/>
            <p:nvPr/>
          </p:nvSpPr>
          <p:spPr>
            <a:xfrm>
              <a:off x="1042232" y="2815771"/>
              <a:ext cx="2015294" cy="7598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86853" y="2815771"/>
              <a:ext cx="8271393" cy="893608"/>
              <a:chOff x="3650659" y="1416675"/>
              <a:chExt cx="6848292" cy="89360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458759" y="1416675"/>
                <a:ext cx="6040192" cy="75985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en-US" sz="32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উন্নতি</a:t>
                </a:r>
                <a:r>
                  <a:rPr lang="en-US" sz="3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কোণ</a:t>
                </a:r>
                <a:r>
                  <a:rPr lang="en-US" sz="3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32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অবনতি</a:t>
                </a:r>
                <a:r>
                  <a:rPr lang="en-US" sz="3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কোণ</a:t>
                </a:r>
                <a:r>
                  <a:rPr lang="en-US" sz="3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ব্যাখ্যা</a:t>
                </a:r>
                <a:r>
                  <a:rPr lang="en-US" sz="3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3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;</a:t>
                </a:r>
                <a:endPara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Rectangle 3"/>
              <p:cNvSpPr/>
              <p:nvPr/>
            </p:nvSpPr>
            <p:spPr>
              <a:xfrm>
                <a:off x="4027689" y="1416675"/>
                <a:ext cx="433919" cy="824248"/>
              </a:xfrm>
              <a:custGeom>
                <a:avLst/>
                <a:gdLst>
                  <a:gd name="connsiteX0" fmla="*/ 0 w 618186"/>
                  <a:gd name="connsiteY0" fmla="*/ 0 h 978795"/>
                  <a:gd name="connsiteX1" fmla="*/ 618186 w 618186"/>
                  <a:gd name="connsiteY1" fmla="*/ 0 h 978795"/>
                  <a:gd name="connsiteX2" fmla="*/ 618186 w 618186"/>
                  <a:gd name="connsiteY2" fmla="*/ 978795 h 978795"/>
                  <a:gd name="connsiteX3" fmla="*/ 0 w 618186"/>
                  <a:gd name="connsiteY3" fmla="*/ 978795 h 978795"/>
                  <a:gd name="connsiteX4" fmla="*/ 0 w 618186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0 w 631065"/>
                  <a:gd name="connsiteY3" fmla="*/ 978795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25757 w 631065"/>
                  <a:gd name="connsiteY3" fmla="*/ 746976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12878 w 631065"/>
                  <a:gd name="connsiteY3" fmla="*/ 772734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25757 w 631065"/>
                  <a:gd name="connsiteY3" fmla="*/ 772734 h 978795"/>
                  <a:gd name="connsiteX4" fmla="*/ 0 w 631065"/>
                  <a:gd name="connsiteY4" fmla="*/ 0 h 978795"/>
                  <a:gd name="connsiteX0" fmla="*/ 0 w 618186"/>
                  <a:gd name="connsiteY0" fmla="*/ 0 h 978795"/>
                  <a:gd name="connsiteX1" fmla="*/ 525520 w 618186"/>
                  <a:gd name="connsiteY1" fmla="*/ 128789 h 978795"/>
                  <a:gd name="connsiteX2" fmla="*/ 618186 w 618186"/>
                  <a:gd name="connsiteY2" fmla="*/ 978795 h 978795"/>
                  <a:gd name="connsiteX3" fmla="*/ 25757 w 618186"/>
                  <a:gd name="connsiteY3" fmla="*/ 772734 h 978795"/>
                  <a:gd name="connsiteX4" fmla="*/ 0 w 618186"/>
                  <a:gd name="connsiteY4" fmla="*/ 0 h 978795"/>
                  <a:gd name="connsiteX0" fmla="*/ 0 w 539027"/>
                  <a:gd name="connsiteY0" fmla="*/ 0 h 785612"/>
                  <a:gd name="connsiteX1" fmla="*/ 525520 w 539027"/>
                  <a:gd name="connsiteY1" fmla="*/ 128789 h 785612"/>
                  <a:gd name="connsiteX2" fmla="*/ 539027 w 539027"/>
                  <a:gd name="connsiteY2" fmla="*/ 785612 h 785612"/>
                  <a:gd name="connsiteX3" fmla="*/ 25757 w 539027"/>
                  <a:gd name="connsiteY3" fmla="*/ 772734 h 785612"/>
                  <a:gd name="connsiteX4" fmla="*/ 0 w 539027"/>
                  <a:gd name="connsiteY4" fmla="*/ 0 h 785612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25757 w 539027"/>
                  <a:gd name="connsiteY3" fmla="*/ 772734 h 824248"/>
                  <a:gd name="connsiteX4" fmla="*/ 0 w 539027"/>
                  <a:gd name="connsiteY4" fmla="*/ 0 h 824248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14266 w 539027"/>
                  <a:gd name="connsiteY3" fmla="*/ 761514 h 824248"/>
                  <a:gd name="connsiteX4" fmla="*/ 0 w 539027"/>
                  <a:gd name="connsiteY4" fmla="*/ 0 h 824248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14266 w 539027"/>
                  <a:gd name="connsiteY3" fmla="*/ 755904 h 824248"/>
                  <a:gd name="connsiteX4" fmla="*/ 0 w 539027"/>
                  <a:gd name="connsiteY4" fmla="*/ 0 h 82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027" h="824248">
                    <a:moveTo>
                      <a:pt x="0" y="0"/>
                    </a:moveTo>
                    <a:lnTo>
                      <a:pt x="525520" y="128789"/>
                    </a:lnTo>
                    <a:lnTo>
                      <a:pt x="539027" y="824248"/>
                    </a:lnTo>
                    <a:lnTo>
                      <a:pt x="14266" y="7559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650659" y="1550429"/>
                <a:ext cx="818051" cy="75985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390042" y="4784044"/>
            <a:ext cx="11377785" cy="979062"/>
            <a:chOff x="571500" y="2815771"/>
            <a:chExt cx="8286745" cy="893608"/>
          </a:xfrm>
        </p:grpSpPr>
        <p:sp>
          <p:nvSpPr>
            <p:cNvPr id="15" name="Rectangle 14"/>
            <p:cNvSpPr/>
            <p:nvPr/>
          </p:nvSpPr>
          <p:spPr>
            <a:xfrm>
              <a:off x="1042232" y="2815771"/>
              <a:ext cx="2015294" cy="7598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71500" y="2815771"/>
              <a:ext cx="8286745" cy="893608"/>
              <a:chOff x="3637948" y="1416675"/>
              <a:chExt cx="6861003" cy="893608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458759" y="1416675"/>
                <a:ext cx="6040192" cy="75985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ত্রিকোণমিতির</a:t>
                </a:r>
                <a:r>
                  <a:rPr lang="en-US" sz="2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সাহায্যে</a:t>
                </a:r>
                <a:r>
                  <a:rPr lang="en-US" sz="2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দূরত্ব</a:t>
                </a:r>
                <a:r>
                  <a:rPr lang="en-US" sz="2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8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  <a:r>
                  <a:rPr lang="en-US" sz="2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বিষয়ক</a:t>
                </a:r>
                <a:r>
                  <a:rPr lang="en-US" sz="2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গাণিতিক</a:t>
                </a:r>
                <a:r>
                  <a:rPr lang="en-US" sz="2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সমস্যার</a:t>
                </a:r>
                <a:r>
                  <a:rPr lang="en-US" sz="2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</a:t>
                </a:r>
                <a:r>
                  <a:rPr lang="en-US" sz="2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2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US" sz="28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" name="Rectangle 3"/>
              <p:cNvSpPr/>
              <p:nvPr/>
            </p:nvSpPr>
            <p:spPr>
              <a:xfrm>
                <a:off x="4027689" y="1416675"/>
                <a:ext cx="433919" cy="824248"/>
              </a:xfrm>
              <a:custGeom>
                <a:avLst/>
                <a:gdLst>
                  <a:gd name="connsiteX0" fmla="*/ 0 w 618186"/>
                  <a:gd name="connsiteY0" fmla="*/ 0 h 978795"/>
                  <a:gd name="connsiteX1" fmla="*/ 618186 w 618186"/>
                  <a:gd name="connsiteY1" fmla="*/ 0 h 978795"/>
                  <a:gd name="connsiteX2" fmla="*/ 618186 w 618186"/>
                  <a:gd name="connsiteY2" fmla="*/ 978795 h 978795"/>
                  <a:gd name="connsiteX3" fmla="*/ 0 w 618186"/>
                  <a:gd name="connsiteY3" fmla="*/ 978795 h 978795"/>
                  <a:gd name="connsiteX4" fmla="*/ 0 w 618186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0 w 631065"/>
                  <a:gd name="connsiteY3" fmla="*/ 978795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25757 w 631065"/>
                  <a:gd name="connsiteY3" fmla="*/ 746976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12878 w 631065"/>
                  <a:gd name="connsiteY3" fmla="*/ 772734 h 978795"/>
                  <a:gd name="connsiteX4" fmla="*/ 0 w 631065"/>
                  <a:gd name="connsiteY4" fmla="*/ 0 h 978795"/>
                  <a:gd name="connsiteX0" fmla="*/ 0 w 631065"/>
                  <a:gd name="connsiteY0" fmla="*/ 0 h 978795"/>
                  <a:gd name="connsiteX1" fmla="*/ 631065 w 631065"/>
                  <a:gd name="connsiteY1" fmla="*/ 257578 h 978795"/>
                  <a:gd name="connsiteX2" fmla="*/ 618186 w 631065"/>
                  <a:gd name="connsiteY2" fmla="*/ 978795 h 978795"/>
                  <a:gd name="connsiteX3" fmla="*/ 25757 w 631065"/>
                  <a:gd name="connsiteY3" fmla="*/ 772734 h 978795"/>
                  <a:gd name="connsiteX4" fmla="*/ 0 w 631065"/>
                  <a:gd name="connsiteY4" fmla="*/ 0 h 978795"/>
                  <a:gd name="connsiteX0" fmla="*/ 0 w 618186"/>
                  <a:gd name="connsiteY0" fmla="*/ 0 h 978795"/>
                  <a:gd name="connsiteX1" fmla="*/ 525520 w 618186"/>
                  <a:gd name="connsiteY1" fmla="*/ 128789 h 978795"/>
                  <a:gd name="connsiteX2" fmla="*/ 618186 w 618186"/>
                  <a:gd name="connsiteY2" fmla="*/ 978795 h 978795"/>
                  <a:gd name="connsiteX3" fmla="*/ 25757 w 618186"/>
                  <a:gd name="connsiteY3" fmla="*/ 772734 h 978795"/>
                  <a:gd name="connsiteX4" fmla="*/ 0 w 618186"/>
                  <a:gd name="connsiteY4" fmla="*/ 0 h 978795"/>
                  <a:gd name="connsiteX0" fmla="*/ 0 w 539027"/>
                  <a:gd name="connsiteY0" fmla="*/ 0 h 785612"/>
                  <a:gd name="connsiteX1" fmla="*/ 525520 w 539027"/>
                  <a:gd name="connsiteY1" fmla="*/ 128789 h 785612"/>
                  <a:gd name="connsiteX2" fmla="*/ 539027 w 539027"/>
                  <a:gd name="connsiteY2" fmla="*/ 785612 h 785612"/>
                  <a:gd name="connsiteX3" fmla="*/ 25757 w 539027"/>
                  <a:gd name="connsiteY3" fmla="*/ 772734 h 785612"/>
                  <a:gd name="connsiteX4" fmla="*/ 0 w 539027"/>
                  <a:gd name="connsiteY4" fmla="*/ 0 h 785612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25757 w 539027"/>
                  <a:gd name="connsiteY3" fmla="*/ 772734 h 824248"/>
                  <a:gd name="connsiteX4" fmla="*/ 0 w 539027"/>
                  <a:gd name="connsiteY4" fmla="*/ 0 h 824248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14266 w 539027"/>
                  <a:gd name="connsiteY3" fmla="*/ 761514 h 824248"/>
                  <a:gd name="connsiteX4" fmla="*/ 0 w 539027"/>
                  <a:gd name="connsiteY4" fmla="*/ 0 h 824248"/>
                  <a:gd name="connsiteX0" fmla="*/ 0 w 539027"/>
                  <a:gd name="connsiteY0" fmla="*/ 0 h 824248"/>
                  <a:gd name="connsiteX1" fmla="*/ 525520 w 539027"/>
                  <a:gd name="connsiteY1" fmla="*/ 128789 h 824248"/>
                  <a:gd name="connsiteX2" fmla="*/ 539027 w 539027"/>
                  <a:gd name="connsiteY2" fmla="*/ 824248 h 824248"/>
                  <a:gd name="connsiteX3" fmla="*/ 14266 w 539027"/>
                  <a:gd name="connsiteY3" fmla="*/ 755904 h 824248"/>
                  <a:gd name="connsiteX4" fmla="*/ 0 w 539027"/>
                  <a:gd name="connsiteY4" fmla="*/ 0 h 824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027" h="824248">
                    <a:moveTo>
                      <a:pt x="0" y="0"/>
                    </a:moveTo>
                    <a:lnTo>
                      <a:pt x="525520" y="128789"/>
                    </a:lnTo>
                    <a:lnTo>
                      <a:pt x="539027" y="824248"/>
                    </a:lnTo>
                    <a:lnTo>
                      <a:pt x="14266" y="7559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637948" y="1550429"/>
                <a:ext cx="818051" cy="75985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20" name="Rounded Rectangle 19"/>
          <p:cNvSpPr/>
          <p:nvPr/>
        </p:nvSpPr>
        <p:spPr>
          <a:xfrm>
            <a:off x="1848706" y="1361198"/>
            <a:ext cx="9716199" cy="685291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215265" y="812605"/>
            <a:ext cx="1962230" cy="1580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52217" y="879354"/>
            <a:ext cx="1645920" cy="1645920"/>
            <a:chOff x="231902" y="975607"/>
            <a:chExt cx="1845290" cy="1405881"/>
          </a:xfrm>
        </p:grpSpPr>
        <p:sp>
          <p:nvSpPr>
            <p:cNvPr id="23" name="Freeform 22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reeform 24"/>
          <p:cNvSpPr/>
          <p:nvPr/>
        </p:nvSpPr>
        <p:spPr>
          <a:xfrm>
            <a:off x="501648" y="1013345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A4DE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2000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28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88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79876" y="282942"/>
            <a:ext cx="12403960" cy="13866195"/>
            <a:chOff x="-179876" y="282942"/>
            <a:chExt cx="12403960" cy="13866195"/>
          </a:xfrm>
        </p:grpSpPr>
        <p:grpSp>
          <p:nvGrpSpPr>
            <p:cNvPr id="13" name="Group 12"/>
            <p:cNvGrpSpPr/>
            <p:nvPr/>
          </p:nvGrpSpPr>
          <p:grpSpPr>
            <a:xfrm>
              <a:off x="-48127" y="282942"/>
              <a:ext cx="12272211" cy="13866195"/>
              <a:chOff x="-79658" y="-7000719"/>
              <a:chExt cx="12272211" cy="13866195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-2117558"/>
                <a:ext cx="12192000" cy="8975558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-25052" y="-7000719"/>
                <a:ext cx="12217052" cy="6906126"/>
              </a:xfrm>
              <a:prstGeom prst="rect">
                <a:avLst/>
              </a:prstGeom>
              <a:gradFill flip="none" rotWithShape="1">
                <a:gsLst>
                  <a:gs pos="52000">
                    <a:schemeClr val="bg1"/>
                  </a:gs>
                  <a:gs pos="63000">
                    <a:schemeClr val="bg1"/>
                  </a:gs>
                  <a:gs pos="77000">
                    <a:srgbClr val="D7E1EE"/>
                  </a:gs>
                  <a:gs pos="100000">
                    <a:schemeClr val="bg1"/>
                  </a:gs>
                  <a:gs pos="4000">
                    <a:srgbClr val="234E95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5213" y="252256"/>
                <a:ext cx="2507942" cy="493045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58" t="13027" r="4878" b="53014"/>
              <a:stretch/>
            </p:blipFill>
            <p:spPr>
              <a:xfrm>
                <a:off x="-79658" y="5662318"/>
                <a:ext cx="12272211" cy="1203158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59" t="17222" r="92089" b="72331"/>
            <a:stretch/>
          </p:blipFill>
          <p:spPr>
            <a:xfrm>
              <a:off x="-179876" y="6707874"/>
              <a:ext cx="1179096" cy="937731"/>
            </a:xfrm>
            <a:prstGeom prst="cloud">
              <a:avLst/>
            </a:prstGeom>
          </p:spPr>
        </p:pic>
      </p:grpSp>
      <p:sp>
        <p:nvSpPr>
          <p:cNvPr id="45" name="Rounded Rectangle 44"/>
          <p:cNvSpPr/>
          <p:nvPr/>
        </p:nvSpPr>
        <p:spPr>
          <a:xfrm>
            <a:off x="3536157" y="603305"/>
            <a:ext cx="7007703" cy="68529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2452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200" dirty="0" smtClean="0">
                <a:solidFill>
                  <a:srgbClr val="2452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452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তলের</a:t>
            </a:r>
            <a:r>
              <a:rPr lang="en-US" sz="3200" dirty="0" smtClean="0">
                <a:solidFill>
                  <a:srgbClr val="2452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452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endParaRPr lang="bn-BD" sz="3200" dirty="0">
              <a:solidFill>
                <a:srgbClr val="2452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658662" y="606746"/>
            <a:ext cx="7007703" cy="68529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2452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লম্বটি</a:t>
            </a:r>
            <a:r>
              <a:rPr lang="en-US" sz="3200" dirty="0" smtClean="0">
                <a:solidFill>
                  <a:srgbClr val="2452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452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 smtClean="0">
                <a:solidFill>
                  <a:srgbClr val="2452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452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200" dirty="0" smtClean="0">
                <a:solidFill>
                  <a:srgbClr val="2452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dirty="0">
              <a:solidFill>
                <a:srgbClr val="2452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586330" y="599384"/>
            <a:ext cx="7007703" cy="68529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2452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200" dirty="0">
                <a:solidFill>
                  <a:srgbClr val="2452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452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তলে</a:t>
            </a:r>
            <a:endParaRPr lang="bn-BD" sz="3200" dirty="0">
              <a:solidFill>
                <a:srgbClr val="2452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578557" y="621261"/>
            <a:ext cx="7007703" cy="68529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2452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200" dirty="0" smtClean="0">
                <a:solidFill>
                  <a:srgbClr val="2452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452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রেখাটি</a:t>
            </a:r>
            <a:r>
              <a:rPr lang="en-US" sz="3200" dirty="0" smtClean="0">
                <a:solidFill>
                  <a:srgbClr val="2452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452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 smtClean="0">
                <a:solidFill>
                  <a:srgbClr val="2452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452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 smtClean="0">
                <a:solidFill>
                  <a:srgbClr val="2452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452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200" dirty="0" smtClean="0">
                <a:solidFill>
                  <a:srgbClr val="2452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dirty="0">
              <a:solidFill>
                <a:srgbClr val="2452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798533" y="643102"/>
            <a:ext cx="9506231" cy="685291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সরলরেখা</a:t>
            </a:r>
            <a:endParaRPr lang="bn-BD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904445" y="3358055"/>
            <a:ext cx="5444507" cy="1152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848706" y="635985"/>
            <a:ext cx="9506231" cy="685291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3" t="2640"/>
          <a:stretch/>
        </p:blipFill>
        <p:spPr>
          <a:xfrm rot="21428025">
            <a:off x="3769893" y="1039092"/>
            <a:ext cx="3146311" cy="25977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873248" y="3320140"/>
            <a:ext cx="9367753" cy="2139682"/>
            <a:chOff x="4535862" y="4712494"/>
            <a:chExt cx="6606467" cy="156796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5862" y="4712494"/>
              <a:ext cx="6606467" cy="10939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68"/>
            <a:stretch/>
          </p:blipFill>
          <p:spPr>
            <a:xfrm rot="12566922" flipV="1">
              <a:off x="7069505" y="4961959"/>
              <a:ext cx="2658536" cy="1318496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-215265" y="87392"/>
            <a:ext cx="1962230" cy="1580719"/>
          </a:xfrm>
          <a:prstGeom prst="rect">
            <a:avLst/>
          </a:prstGeom>
          <a:gradFill>
            <a:gsLst>
              <a:gs pos="100000">
                <a:schemeClr val="bg1"/>
              </a:gs>
              <a:gs pos="4000">
                <a:srgbClr val="DEE6F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52217" y="154141"/>
            <a:ext cx="1645920" cy="1645920"/>
            <a:chOff x="231902" y="975607"/>
            <a:chExt cx="1845290" cy="1405881"/>
          </a:xfrm>
        </p:grpSpPr>
        <p:sp>
          <p:nvSpPr>
            <p:cNvPr id="20" name="Freeform 19"/>
            <p:cNvSpPr/>
            <p:nvPr/>
          </p:nvSpPr>
          <p:spPr>
            <a:xfrm>
              <a:off x="1151564" y="98086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flipH="1" flipV="1">
              <a:off x="231902" y="975607"/>
              <a:ext cx="925628" cy="140062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Freeform 21"/>
          <p:cNvSpPr/>
          <p:nvPr/>
        </p:nvSpPr>
        <p:spPr>
          <a:xfrm>
            <a:off x="501648" y="288132"/>
            <a:ext cx="1371600" cy="1371600"/>
          </a:xfrm>
          <a:custGeom>
            <a:avLst/>
            <a:gdLst>
              <a:gd name="connsiteX0" fmla="*/ 914400 w 1828800"/>
              <a:gd name="connsiteY0" fmla="*/ 321869 h 1828800"/>
              <a:gd name="connsiteX1" fmla="*/ 1506931 w 1828800"/>
              <a:gd name="connsiteY1" fmla="*/ 914400 h 1828800"/>
              <a:gd name="connsiteX2" fmla="*/ 914400 w 1828800"/>
              <a:gd name="connsiteY2" fmla="*/ 1506931 h 1828800"/>
              <a:gd name="connsiteX3" fmla="*/ 321869 w 1828800"/>
              <a:gd name="connsiteY3" fmla="*/ 914400 h 1828800"/>
              <a:gd name="connsiteX4" fmla="*/ 914400 w 1828800"/>
              <a:gd name="connsiteY4" fmla="*/ 321869 h 1828800"/>
              <a:gd name="connsiteX5" fmla="*/ 914400 w 1828800"/>
              <a:gd name="connsiteY5" fmla="*/ 182880 h 1828800"/>
              <a:gd name="connsiteX6" fmla="*/ 182880 w 1828800"/>
              <a:gd name="connsiteY6" fmla="*/ 914400 h 1828800"/>
              <a:gd name="connsiteX7" fmla="*/ 914400 w 1828800"/>
              <a:gd name="connsiteY7" fmla="*/ 1645920 h 1828800"/>
              <a:gd name="connsiteX8" fmla="*/ 1645920 w 1828800"/>
              <a:gd name="connsiteY8" fmla="*/ 914400 h 1828800"/>
              <a:gd name="connsiteX9" fmla="*/ 914400 w 1828800"/>
              <a:gd name="connsiteY9" fmla="*/ 182880 h 1828800"/>
              <a:gd name="connsiteX10" fmla="*/ 914400 w 1828800"/>
              <a:gd name="connsiteY10" fmla="*/ 0 h 1828800"/>
              <a:gd name="connsiteX11" fmla="*/ 1828800 w 1828800"/>
              <a:gd name="connsiteY11" fmla="*/ 914400 h 1828800"/>
              <a:gd name="connsiteX12" fmla="*/ 914400 w 1828800"/>
              <a:gd name="connsiteY12" fmla="*/ 1828800 h 1828800"/>
              <a:gd name="connsiteX13" fmla="*/ 0 w 1828800"/>
              <a:gd name="connsiteY13" fmla="*/ 914400 h 1828800"/>
              <a:gd name="connsiteX14" fmla="*/ 914400 w 1828800"/>
              <a:gd name="connsiteY1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00" h="1828800">
                <a:moveTo>
                  <a:pt x="914400" y="321869"/>
                </a:moveTo>
                <a:cubicBezTo>
                  <a:pt x="1241646" y="321869"/>
                  <a:pt x="1506931" y="587154"/>
                  <a:pt x="1506931" y="914400"/>
                </a:cubicBezTo>
                <a:cubicBezTo>
                  <a:pt x="1506931" y="1241646"/>
                  <a:pt x="1241646" y="1506931"/>
                  <a:pt x="914400" y="1506931"/>
                </a:cubicBezTo>
                <a:cubicBezTo>
                  <a:pt x="587154" y="1506931"/>
                  <a:pt x="321869" y="1241646"/>
                  <a:pt x="321869" y="914400"/>
                </a:cubicBezTo>
                <a:cubicBezTo>
                  <a:pt x="321869" y="587154"/>
                  <a:pt x="587154" y="321869"/>
                  <a:pt x="914400" y="321869"/>
                </a:cubicBezTo>
                <a:close/>
                <a:moveTo>
                  <a:pt x="914400" y="182880"/>
                </a:moveTo>
                <a:cubicBezTo>
                  <a:pt x="510393" y="182880"/>
                  <a:pt x="182880" y="510393"/>
                  <a:pt x="182880" y="914400"/>
                </a:cubicBezTo>
                <a:cubicBezTo>
                  <a:pt x="182880" y="1318407"/>
                  <a:pt x="510393" y="1645920"/>
                  <a:pt x="914400" y="1645920"/>
                </a:cubicBezTo>
                <a:cubicBezTo>
                  <a:pt x="1318407" y="1645920"/>
                  <a:pt x="1645920" y="1318407"/>
                  <a:pt x="1645920" y="914400"/>
                </a:cubicBezTo>
                <a:cubicBezTo>
                  <a:pt x="1645920" y="510393"/>
                  <a:pt x="1318407" y="182880"/>
                  <a:pt x="914400" y="182880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gradFill>
            <a:gsLst>
              <a:gs pos="78000">
                <a:srgbClr val="00B0F0"/>
              </a:gs>
              <a:gs pos="39000">
                <a:srgbClr val="00A4DE"/>
              </a:gs>
              <a:gs pos="62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0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dirty="0">
              <a:ln w="9525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ounded Rectangle 10">
            <a:extLst>
              <a:ext uri="{FF2B5EF4-FFF2-40B4-BE49-F238E27FC236}">
                <a16:creationId xmlns:a16="http://schemas.microsoft.com/office/drawing/2014/main" xmlns="" id="{0A779EF3-BBF3-495A-BE9F-D8FA5036E83C}"/>
              </a:ext>
            </a:extLst>
          </p:cNvPr>
          <p:cNvSpPr/>
          <p:nvPr/>
        </p:nvSpPr>
        <p:spPr>
          <a:xfrm>
            <a:off x="-685270" y="5907476"/>
            <a:ext cx="13808815" cy="1001531"/>
          </a:xfrm>
          <a:prstGeom prst="roundRect">
            <a:avLst>
              <a:gd name="adj" fmla="val 0"/>
            </a:avLst>
          </a:prstGeom>
          <a:gradFill>
            <a:gsLst>
              <a:gs pos="69000">
                <a:srgbClr val="2E96FF">
                  <a:alpha val="60000"/>
                </a:srgbClr>
              </a:gs>
              <a:gs pos="46000">
                <a:srgbClr val="007FFF">
                  <a:lumMod val="79000"/>
                  <a:lumOff val="21000"/>
                  <a:alpha val="60000"/>
                </a:srgbClr>
              </a:gs>
              <a:gs pos="17000">
                <a:schemeClr val="bg1">
                  <a:lumMod val="0"/>
                  <a:lumOff val="100000"/>
                </a:schemeClr>
              </a:gs>
              <a:gs pos="94000">
                <a:schemeClr val="bg1">
                  <a:lumMod val="0"/>
                  <a:lumOff val="100000"/>
                </a:schemeClr>
              </a:gs>
            </a:gsLst>
            <a:path path="circle">
              <a:fillToRect l="100000" b="100000"/>
            </a:path>
          </a:gra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12782550" y="6076416"/>
            <a:ext cx="26167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ভূ-রেখা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সরলরেখা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ভূ-রেখাকে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শয়নরেখাও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718192" y="643102"/>
            <a:ext cx="24597" cy="431554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ight Triangle 40"/>
          <p:cNvSpPr/>
          <p:nvPr/>
        </p:nvSpPr>
        <p:spPr>
          <a:xfrm>
            <a:off x="3740017" y="705570"/>
            <a:ext cx="5263397" cy="4169850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-12731520" y="6085794"/>
            <a:ext cx="26167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ঊর্ধ্বরেখা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তলের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উল্লম্ব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রেখাও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ight Triangle 46"/>
          <p:cNvSpPr/>
          <p:nvPr/>
        </p:nvSpPr>
        <p:spPr>
          <a:xfrm>
            <a:off x="3766289" y="668778"/>
            <a:ext cx="5263397" cy="4169850"/>
          </a:xfrm>
          <a:prstGeom prst="rtTriangle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-17137788" y="6050371"/>
            <a:ext cx="26167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তলের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লম্বভাবে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পরস্পরচ্ছেদী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ভূ-রেখা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ঊর্ধ্বরেখা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তলকে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উল্লম্ব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38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417 L 0.45261 0.00672 " pathEditMode="relative" rAng="0" ptsTypes="AA">
                                      <p:cBhvr>
                                        <p:cTn id="27" dur="1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30" y="11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5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948 0.00162 L 0.42813 -0.10069 L 0.43125 -0.15694 L 0.45352 -0.24953 L 0.51445 -0.30393 L 0.55091 -0.34213 " pathEditMode="relative" rAng="18960000" ptsTypes="AAAAAA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-1912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2 0.00023 L 0.08971 0.0956 L 0.18867 0.13611 L 0.39753 0.06041 L 0.53568 -0.07408 L 0.59622 -0.16551 " pathEditMode="relative" rAng="18900000" ptsTypes="AAAAAA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52" y="-828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85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0547 -1.0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-5261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4.16667E-7 0.00023 C 0.00417 0.0037 0.0082 0.00787 0.01341 0.01157 C 0.01523 0.01296 0.0181 0.01343 0.02005 0.01481 C 0.0349 0.02523 0.01589 0.01412 0.02682 0.02407 C 0.02995 0.02755 0.03516 0.02824 0.03802 0.03194 C 0.04375 0.0375 0.04062 0.03495 0.04714 0.04028 C 0.05221 0.05393 0.04805 0.04884 0.05599 0.05694 C 0.05677 0.05926 0.05742 0.06111 0.05833 0.06296 C 0.05964 0.06643 0.0612 0.06968 0.06276 0.07268 L 0.06719 0.08171 L 0.0694 0.0868 C 0.07031 0.08843 0.07122 0.08981 0.07174 0.09167 C 0.07318 0.0956 0.07526 0.0993 0.0763 0.1037 C 0.07891 0.11528 0.07708 0.11042 0.08073 0.11805 C 0.08659 0.15579 0.06393 0.19468 -0.02005 0.22338 " pathEditMode="relative" rAng="0" ptsTypes="AAAAAAAAAAAAAA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1115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80481 -0.0030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4" y="-162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80586 -0.0020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6" y="-11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7" presetClass="emph" presetSubtype="1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2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3" grpId="0" animBg="1"/>
      <p:bldP spid="43" grpId="1" animBg="1"/>
      <p:bldP spid="37" grpId="0" animBg="1"/>
      <p:bldP spid="37" grpId="1" animBg="1"/>
      <p:bldP spid="30" grpId="0" animBg="1"/>
      <p:bldP spid="30" grpId="1" animBg="1"/>
      <p:bldP spid="23" grpId="0" animBg="1"/>
      <p:bldP spid="23" grpId="1" animBg="1"/>
      <p:bldP spid="17" grpId="0" animBg="1"/>
      <p:bldP spid="17" grpId="1" animBg="1"/>
      <p:bldP spid="18" grpId="0" animBg="1"/>
      <p:bldP spid="22" grpId="0" animBg="1"/>
      <p:bldP spid="22" grpId="1" animBg="1"/>
      <p:bldP spid="35" grpId="0" animBg="1"/>
      <p:bldP spid="36" grpId="0"/>
      <p:bldP spid="41" grpId="0" animBg="1"/>
      <p:bldP spid="41" grpId="1" animBg="1"/>
      <p:bldP spid="46" grpId="0"/>
      <p:bldP spid="47" grpId="0" animBg="1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888" y="2502904"/>
            <a:ext cx="84783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Z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ZY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দূরত্বে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XY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দন্ডায়মান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ভূ-রেখা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ঊর্ধ্বরেখা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উল্লম্ব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997347" y="1103585"/>
            <a:ext cx="4383839" cy="5132063"/>
            <a:chOff x="3542130" y="0"/>
            <a:chExt cx="4383839" cy="5132063"/>
          </a:xfrm>
        </p:grpSpPr>
        <p:sp>
          <p:nvSpPr>
            <p:cNvPr id="3" name="Right Triangle 2"/>
            <p:cNvSpPr/>
            <p:nvPr/>
          </p:nvSpPr>
          <p:spPr>
            <a:xfrm flipH="1">
              <a:off x="4107765" y="468733"/>
              <a:ext cx="2461846" cy="4340165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569611" y="0"/>
              <a:ext cx="12098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X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2130" y="4485731"/>
              <a:ext cx="12098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Z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16148" y="4485732"/>
              <a:ext cx="12098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Y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66428" y="474958"/>
            <a:ext cx="10058400" cy="648072"/>
            <a:chOff x="1498577" y="51471"/>
            <a:chExt cx="9194847" cy="648072"/>
          </a:xfrm>
        </p:grpSpPr>
        <p:sp>
          <p:nvSpPr>
            <p:cNvPr id="12" name="Rounded Rectangle 11">
              <a:extLst>
                <a:ext uri="{FF2B5EF4-FFF2-40B4-BE49-F238E27FC236}">
                  <a16:creationId xmlns="" xmlns:a16="http://schemas.microsoft.com/office/drawing/2014/main" id="{4E5D8E3E-3725-4370-BD64-62A17C4ABFDF}"/>
                </a:ext>
              </a:extLst>
            </p:cNvPr>
            <p:cNvSpPr/>
            <p:nvPr/>
          </p:nvSpPr>
          <p:spPr>
            <a:xfrm>
              <a:off x="1498577" y="51471"/>
              <a:ext cx="9194847" cy="648072"/>
            </a:xfrm>
            <a:prstGeom prst="roundRect">
              <a:avLst>
                <a:gd name="adj" fmla="val 50000"/>
              </a:avLst>
            </a:prstGeom>
            <a:gradFill>
              <a:gsLst>
                <a:gs pos="22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3000">
                  <a:schemeClr val="accent1">
                    <a:lumMod val="40000"/>
                    <a:lumOff val="60000"/>
                  </a:schemeClr>
                </a:gs>
                <a:gs pos="4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100000" b="100000"/>
              </a:path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2">
                    <a:lumMod val="25000"/>
                  </a:schemeClr>
                </a:solidFill>
                <a:latin typeface="Bauhaus 93" panose="04030905020B02020C02" pitchFamily="82" charset="0"/>
              </a:endParaRPr>
            </a:p>
          </p:txBody>
        </p:sp>
        <p:sp>
          <p:nvSpPr>
            <p:cNvPr id="13" name="Rounded Rectangle 10">
              <a:extLst>
                <a:ext uri="{FF2B5EF4-FFF2-40B4-BE49-F238E27FC236}">
                  <a16:creationId xmlns="" xmlns:a16="http://schemas.microsoft.com/office/drawing/2014/main" id="{0A779EF3-BBF3-495A-BE9F-D8FA5036E83C}"/>
                </a:ext>
              </a:extLst>
            </p:cNvPr>
            <p:cNvSpPr/>
            <p:nvPr/>
          </p:nvSpPr>
          <p:spPr>
            <a:xfrm>
              <a:off x="1671862" y="119533"/>
              <a:ext cx="8848275" cy="4859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2000">
                  <a:schemeClr val="bg1">
                    <a:lumMod val="86000"/>
                    <a:lumOff val="14000"/>
                  </a:schemeClr>
                </a:gs>
                <a:gs pos="78000">
                  <a:schemeClr val="bg1"/>
                </a:gs>
                <a:gs pos="93000">
                  <a:schemeClr val="accent1">
                    <a:lumMod val="40000"/>
                    <a:lumOff val="60000"/>
                  </a:schemeClr>
                </a:gs>
                <a:gs pos="4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36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700568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605</Words>
  <Application>Microsoft Office PowerPoint</Application>
  <PresentationFormat>Widescreen</PresentationFormat>
  <Paragraphs>151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Bauhaus 93</vt:lpstr>
      <vt:lpstr>Calibri</vt:lpstr>
      <vt:lpstr>Calibri Light</vt:lpstr>
      <vt:lpstr>Cambria Math</vt:lpstr>
      <vt:lpstr>NikoshBAN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Nazmul</dc:creator>
  <cp:lastModifiedBy>Nazmul</cp:lastModifiedBy>
  <cp:revision>854</cp:revision>
  <dcterms:created xsi:type="dcterms:W3CDTF">2020-01-19T17:59:13Z</dcterms:created>
  <dcterms:modified xsi:type="dcterms:W3CDTF">2020-02-22T14:59:46Z</dcterms:modified>
</cp:coreProperties>
</file>