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8"/>
  </p:notesMasterIdLst>
  <p:sldIdLst>
    <p:sldId id="256" r:id="rId2"/>
    <p:sldId id="271" r:id="rId3"/>
    <p:sldId id="259" r:id="rId4"/>
    <p:sldId id="260" r:id="rId5"/>
    <p:sldId id="272" r:id="rId6"/>
    <p:sldId id="262" r:id="rId7"/>
    <p:sldId id="263" r:id="rId8"/>
    <p:sldId id="264" r:id="rId9"/>
    <p:sldId id="265" r:id="rId10"/>
    <p:sldId id="266" r:id="rId11"/>
    <p:sldId id="273" r:id="rId12"/>
    <p:sldId id="267" r:id="rId13"/>
    <p:sldId id="274" r:id="rId14"/>
    <p:sldId id="275" r:id="rId15"/>
    <p:sldId id="276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60"/>
  </p:normalViewPr>
  <p:slideViewPr>
    <p:cSldViewPr snapToGrid="0">
      <p:cViewPr>
        <p:scale>
          <a:sx n="80" d="100"/>
          <a:sy n="80" d="100"/>
        </p:scale>
        <p:origin x="-3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C3C92-EA76-4CD9-81F0-FA17ADB9023A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F3C5E-FB98-4E10-BE49-3C50DEBAB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0986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6F3C5E-FB98-4E10-BE49-3C50DEBABA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519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9BEB10FB-3A72-4A99-A2A7-359AC528A89B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7AED64F1-CBBD-4891-AA32-C168C56F25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10FB-3A72-4A99-A2A7-359AC528A89B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64F1-CBBD-4891-AA32-C168C56F2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10FB-3A72-4A99-A2A7-359AC528A89B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64F1-CBBD-4891-AA32-C168C56F25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10FB-3A72-4A99-A2A7-359AC528A89B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64F1-CBBD-4891-AA32-C168C56F25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9BEB10FB-3A72-4A99-A2A7-359AC528A89B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7AED64F1-CBBD-4891-AA32-C168C56F25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10FB-3A72-4A99-A2A7-359AC528A89B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64F1-CBBD-4891-AA32-C168C56F25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10FB-3A72-4A99-A2A7-359AC528A89B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64F1-CBBD-4891-AA32-C168C56F25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10FB-3A72-4A99-A2A7-359AC528A89B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64F1-CBBD-4891-AA32-C168C56F25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10FB-3A72-4A99-A2A7-359AC528A89B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64F1-CBBD-4891-AA32-C168C56F25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10FB-3A72-4A99-A2A7-359AC528A89B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64F1-CBBD-4891-AA32-C168C56F25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10FB-3A72-4A99-A2A7-359AC528A89B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64F1-CBBD-4891-AA32-C168C56F25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EB10FB-3A72-4A99-A2A7-359AC528A89B}" type="datetimeFigureOut">
              <a:rPr lang="en-US" smtClean="0"/>
              <a:pPr/>
              <a:t>22-Feb-20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ED64F1-CBBD-4891-AA32-C168C56F25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-2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8549"/>
            <a:ext cx="3051959" cy="27194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9387" y="2755075"/>
            <a:ext cx="12385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Goudy Stout" pitchFamily="18" charset="0"/>
              </a:rPr>
              <a:t>WELCOME</a:t>
            </a:r>
            <a:endParaRPr lang="en-US" sz="9600" dirty="0">
              <a:solidFill>
                <a:srgbClr val="FF0000"/>
              </a:solidFill>
              <a:latin typeface="Goudy Stout" pitchFamily="18" charset="0"/>
            </a:endParaRPr>
          </a:p>
        </p:txBody>
      </p:sp>
      <p:pic>
        <p:nvPicPr>
          <p:cNvPr id="6" name="Picture 5" descr="F-2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51959" cy="2719451"/>
          </a:xfrm>
          <a:prstGeom prst="rect">
            <a:avLst/>
          </a:prstGeom>
        </p:spPr>
      </p:pic>
      <p:pic>
        <p:nvPicPr>
          <p:cNvPr id="7" name="Picture 6" descr="F-2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041" y="0"/>
            <a:ext cx="3051959" cy="2719451"/>
          </a:xfrm>
          <a:prstGeom prst="rect">
            <a:avLst/>
          </a:prstGeom>
        </p:spPr>
      </p:pic>
      <p:pic>
        <p:nvPicPr>
          <p:cNvPr id="8" name="Picture 7" descr="F-2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041" y="4138549"/>
            <a:ext cx="3051959" cy="27194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876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9D9908D-1317-4038-AC04-3F1DAF845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4" y="492370"/>
            <a:ext cx="5826369" cy="45368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F65746A-1232-40A5-B60A-6CF2D7E2CB28}"/>
              </a:ext>
            </a:extLst>
          </p:cNvPr>
          <p:cNvSpPr txBox="1"/>
          <p:nvPr/>
        </p:nvSpPr>
        <p:spPr>
          <a:xfrm>
            <a:off x="1753770" y="5328308"/>
            <a:ext cx="38264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7030A0"/>
                </a:solidFill>
              </a:rPr>
              <a:t>Orange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13C5100-DF6A-4AE3-98FC-7D0C75685E11}"/>
              </a:ext>
            </a:extLst>
          </p:cNvPr>
          <p:cNvSpPr txBox="1"/>
          <p:nvPr/>
        </p:nvSpPr>
        <p:spPr>
          <a:xfrm>
            <a:off x="7010400" y="1050387"/>
            <a:ext cx="356381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7030A0"/>
                </a:solidFill>
              </a:rPr>
              <a:t>O</a:t>
            </a:r>
          </a:p>
        </p:txBody>
      </p:sp>
    </p:spTree>
    <p:extLst>
      <p:ext uri="{BB962C8B-B14F-4D97-AF65-F5344CB8AC3E}">
        <p14:creationId xmlns="" xmlns:p14="http://schemas.microsoft.com/office/powerpoint/2010/main" val="3453908872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8153" y="0"/>
            <a:ext cx="5936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roadway" pitchFamily="82" charset="0"/>
              </a:rPr>
              <a:t>Match the words with the picture</a:t>
            </a:r>
            <a:r>
              <a:rPr lang="en-US" sz="4400" dirty="0" smtClean="0">
                <a:latin typeface="Broadway" pitchFamily="82" charset="0"/>
              </a:rPr>
              <a:t>. </a:t>
            </a:r>
            <a:endParaRPr lang="en-US" sz="4400" dirty="0">
              <a:latin typeface="Broadway" pitchFamily="82" charset="0"/>
            </a:endParaRPr>
          </a:p>
        </p:txBody>
      </p:sp>
      <p:pic>
        <p:nvPicPr>
          <p:cNvPr id="4" name="Picture 3" descr="papagaio-do-arco-ris-colorido-longo-rab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0108" y="1195753"/>
            <a:ext cx="1981461" cy="1069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D986FE-71B0-4C2A-AE0C-7A136B1FA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107" y="2234660"/>
            <a:ext cx="2033416" cy="14419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FFE817A-CA36-43E9-8AEC-8491663ECB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197" y="3641620"/>
            <a:ext cx="2012499" cy="1406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5E02F1-8C0C-446C-99BE-BD85D4691C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69" y="5871833"/>
            <a:ext cx="1704293" cy="9861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9D9908D-1317-4038-AC04-3F1DAF845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303" y="5026370"/>
            <a:ext cx="1567884" cy="9402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12" y="721204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M</a:t>
            </a:r>
            <a:endParaRPr lang="en-US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92096" y="4421476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K</a:t>
            </a:r>
            <a:endParaRPr 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2328672" y="5463892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L</a:t>
            </a:r>
            <a:endParaRPr lang="en-US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2328672" y="3177892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N</a:t>
            </a:r>
            <a:endParaRPr lang="en-US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2292096" y="1843338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O</a:t>
            </a:r>
            <a:endParaRPr lang="en-US" sz="5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108960" y="1219200"/>
            <a:ext cx="4267200" cy="2779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011424" y="2389632"/>
            <a:ext cx="4474464" cy="2865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999232" y="3706368"/>
            <a:ext cx="4352544" cy="2535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040377" y="2599957"/>
            <a:ext cx="4431792" cy="3529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192622" y="1539556"/>
            <a:ext cx="4242816" cy="3584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97FCCF0-CBF0-40C2-8667-681D67A2E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763" y="2081675"/>
            <a:ext cx="7765365" cy="43894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924C3C-DFA3-4EDC-AA06-1F16ECEA29EA}"/>
              </a:ext>
            </a:extLst>
          </p:cNvPr>
          <p:cNvSpPr txBox="1"/>
          <p:nvPr/>
        </p:nvSpPr>
        <p:spPr>
          <a:xfrm>
            <a:off x="1963418" y="1367368"/>
            <a:ext cx="8585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Say the names and initial letters with your </a:t>
            </a:r>
            <a:r>
              <a:rPr lang="en-US" sz="3200" dirty="0" smtClean="0">
                <a:solidFill>
                  <a:srgbClr val="0070C0"/>
                </a:solidFill>
              </a:rPr>
              <a:t>partner.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0831" y="2063261"/>
            <a:ext cx="1547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Kite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766647" y="3176954"/>
            <a:ext cx="1547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Net</a:t>
            </a:r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989384" y="5169876"/>
            <a:ext cx="1547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Mango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936524" y="5240215"/>
            <a:ext cx="1547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Orange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182708" y="2883876"/>
            <a:ext cx="1547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Lion</a:t>
            </a:r>
          </a:p>
          <a:p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D924C3C-DFA3-4EDC-AA06-1F16ECEA29EA}"/>
              </a:ext>
            </a:extLst>
          </p:cNvPr>
          <p:cNvSpPr txBox="1"/>
          <p:nvPr/>
        </p:nvSpPr>
        <p:spPr>
          <a:xfrm>
            <a:off x="3457730" y="165981"/>
            <a:ext cx="4748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70C0"/>
                </a:solidFill>
              </a:rPr>
              <a:t>PAIR WORK</a:t>
            </a:r>
            <a:r>
              <a:rPr lang="en-US" sz="6600" dirty="0" smtClean="0">
                <a:solidFill>
                  <a:srgbClr val="0070C0"/>
                </a:solidFill>
              </a:rPr>
              <a:t>.</a:t>
            </a:r>
            <a:endParaRPr lang="en-US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43265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0057"/>
            <a:ext cx="6915002" cy="377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48146" y="1056904"/>
            <a:ext cx="5272644" cy="830997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astellar" pitchFamily="18" charset="0"/>
              </a:rPr>
              <a:t>Group Work</a:t>
            </a:r>
            <a:endParaRPr lang="en-US" sz="4800" dirty="0">
              <a:latin typeface="Castellar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5813" y="2422567"/>
            <a:ext cx="53161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*Make 5 sentence’s </a:t>
            </a:r>
            <a:r>
              <a:rPr lang="en-US" sz="4800" dirty="0" smtClean="0"/>
              <a:t>with these </a:t>
            </a:r>
            <a:r>
              <a:rPr lang="en-US" sz="4800" dirty="0" smtClean="0"/>
              <a:t>word</a:t>
            </a:r>
            <a:r>
              <a:rPr lang="en-US" sz="4800" dirty="0" smtClean="0"/>
              <a:t>:-</a:t>
            </a:r>
            <a:r>
              <a:rPr lang="en-US" sz="4800" dirty="0" err="1" smtClean="0"/>
              <a:t>Kite,Lion,Mango</a:t>
            </a:r>
            <a:r>
              <a:rPr lang="en-US" sz="4800" dirty="0" err="1" smtClean="0"/>
              <a:t>,Net,Orange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8219" y="498763"/>
            <a:ext cx="6994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ooper Black" pitchFamily="18" charset="0"/>
              </a:rPr>
              <a:t>Evaluation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4982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Re-arrange the following letters and make meaningful words.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61257" y="1935678"/>
            <a:ext cx="2244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tiek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1" y="2753096"/>
            <a:ext cx="2244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ioln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582392"/>
            <a:ext cx="2913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namog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647205" y="5361710"/>
            <a:ext cx="2244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ten</a:t>
            </a:r>
            <a:endParaRPr lang="en-US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8601694" y="3032167"/>
            <a:ext cx="2244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Lion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8754093" y="5500255"/>
            <a:ext cx="2244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Net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8989620" y="4583876"/>
            <a:ext cx="2802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Orange</a:t>
            </a:r>
            <a:endParaRPr lang="en-US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8736280" y="3724894"/>
            <a:ext cx="2960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Mango</a:t>
            </a:r>
            <a:endParaRPr lang="en-US" sz="6000" dirty="0"/>
          </a:p>
        </p:txBody>
      </p:sp>
      <p:sp>
        <p:nvSpPr>
          <p:cNvPr id="15" name="TextBox 14"/>
          <p:cNvSpPr txBox="1"/>
          <p:nvPr/>
        </p:nvSpPr>
        <p:spPr>
          <a:xfrm>
            <a:off x="190005" y="4457205"/>
            <a:ext cx="3641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raogen</a:t>
            </a:r>
            <a:endParaRPr lang="en-US" sz="6000" dirty="0"/>
          </a:p>
        </p:txBody>
      </p:sp>
      <p:sp>
        <p:nvSpPr>
          <p:cNvPr id="16" name="Rectangle 15"/>
          <p:cNvSpPr/>
          <p:nvPr/>
        </p:nvSpPr>
        <p:spPr>
          <a:xfrm>
            <a:off x="8580287" y="2128739"/>
            <a:ext cx="14699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dirty="0" smtClean="0">
                <a:solidFill>
                  <a:prstClr val="black"/>
                </a:solidFill>
              </a:rPr>
              <a:t>Kite</a:t>
            </a:r>
            <a:endParaRPr lang="en-US" sz="6000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066306" y="2481943"/>
            <a:ext cx="6365175" cy="1187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81200" y="3275611"/>
            <a:ext cx="6365175" cy="1187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359230" y="4247408"/>
            <a:ext cx="6365175" cy="1187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47257" y="5064827"/>
            <a:ext cx="6365175" cy="1187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034639" y="5977247"/>
            <a:ext cx="6365175" cy="1187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8816" y="593766"/>
            <a:ext cx="68995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astellar" pitchFamily="18" charset="0"/>
              </a:rPr>
              <a:t>Home work</a:t>
            </a:r>
            <a:endParaRPr lang="en-US" sz="6600" dirty="0">
              <a:latin typeface="Castellar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8814" y="1579077"/>
            <a:ext cx="9415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ldhabi" pitchFamily="2" charset="-78"/>
                <a:cs typeface="Aldhabi" pitchFamily="2" charset="-78"/>
              </a:rPr>
              <a:t>write </a:t>
            </a:r>
            <a:r>
              <a:rPr lang="en-US" sz="6000" dirty="0" smtClean="0">
                <a:latin typeface="Aldhabi" pitchFamily="2" charset="-78"/>
                <a:cs typeface="Aldhabi" pitchFamily="2" charset="-78"/>
              </a:rPr>
              <a:t>another five words by using this letters</a:t>
            </a:r>
            <a:endParaRPr lang="en-US" sz="6000" dirty="0"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1133" y="4009900"/>
            <a:ext cx="8411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K,l,m,n,o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.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774EC16-9EDE-4E30-9A6E-1B2CCB51E9F4}"/>
              </a:ext>
            </a:extLst>
          </p:cNvPr>
          <p:cNvSpPr txBox="1"/>
          <p:nvPr/>
        </p:nvSpPr>
        <p:spPr>
          <a:xfrm>
            <a:off x="1758240" y="2105561"/>
            <a:ext cx="3568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EVERYBODY</a:t>
            </a:r>
          </a:p>
        </p:txBody>
      </p:sp>
    </p:spTree>
    <p:extLst>
      <p:ext uri="{BB962C8B-B14F-4D97-AF65-F5344CB8AC3E}">
        <p14:creationId xmlns="" xmlns:p14="http://schemas.microsoft.com/office/powerpoint/2010/main" val="210783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91013_225203_5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687" y="1418492"/>
            <a:ext cx="2643313" cy="3830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18491"/>
            <a:ext cx="9530862" cy="3785652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Teacher Identity:-</a:t>
            </a:r>
          </a:p>
          <a:p>
            <a:r>
              <a:rPr lang="en-US" sz="4800" dirty="0" smtClean="0"/>
              <a:t>Name:- </a:t>
            </a:r>
            <a:r>
              <a:rPr lang="en-US" sz="4800" dirty="0" err="1" smtClean="0"/>
              <a:t>Rokeya</a:t>
            </a:r>
            <a:r>
              <a:rPr lang="en-US" sz="4800" dirty="0" smtClean="0"/>
              <a:t> Begum.</a:t>
            </a:r>
          </a:p>
          <a:p>
            <a:r>
              <a:rPr lang="en-US" sz="4800" dirty="0" smtClean="0"/>
              <a:t>Senior teacher.</a:t>
            </a:r>
          </a:p>
          <a:p>
            <a:r>
              <a:rPr lang="en-US" sz="4800" dirty="0" err="1" smtClean="0"/>
              <a:t>Amanotpur</a:t>
            </a:r>
            <a:r>
              <a:rPr lang="en-US" sz="4800" dirty="0" smtClean="0"/>
              <a:t> govt. primary school.</a:t>
            </a:r>
            <a:endParaRPr lang="bn-IN" sz="4800" dirty="0" smtClean="0"/>
          </a:p>
          <a:p>
            <a:r>
              <a:rPr lang="en-US" sz="4800" dirty="0" err="1" smtClean="0"/>
              <a:t>Begumgonj,Noakhali</a:t>
            </a:r>
            <a:endParaRPr lang="en-US" sz="4800" dirty="0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BE973F6-D4D3-4807-82CF-677F8679FE03}"/>
              </a:ext>
            </a:extLst>
          </p:cNvPr>
          <p:cNvSpPr txBox="1"/>
          <p:nvPr/>
        </p:nvSpPr>
        <p:spPr>
          <a:xfrm>
            <a:off x="2391874" y="1577408"/>
            <a:ext cx="91158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</a:t>
            </a:r>
            <a:r>
              <a:rPr lang="en-US" sz="6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endParaRPr lang="en-US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Sub:</a:t>
            </a:r>
            <a:r>
              <a:rPr lang="en-US" sz="6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endParaRPr lang="en-US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Lession:</a:t>
            </a:r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Unit-3</a:t>
            </a:r>
          </a:p>
          <a:p>
            <a:pPr algn="just"/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Todays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Lesson:K</a:t>
            </a:r>
            <a:r>
              <a:rPr 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</a:t>
            </a:r>
          </a:p>
          <a:p>
            <a:pPr algn="just"/>
            <a:r>
              <a:rPr 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07</a:t>
            </a:r>
            <a:endParaRPr lang="en-US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9NhrklG4_400x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912" y="0"/>
            <a:ext cx="2609088" cy="2609088"/>
          </a:xfrm>
          <a:prstGeom prst="rect">
            <a:avLst/>
          </a:prstGeom>
        </p:spPr>
      </p:pic>
      <p:pic>
        <p:nvPicPr>
          <p:cNvPr id="9" name="Picture 8" descr="9NhrklG4_400x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264" y="4017264"/>
            <a:ext cx="2840736" cy="2840736"/>
          </a:xfrm>
          <a:prstGeom prst="rect">
            <a:avLst/>
          </a:prstGeom>
        </p:spPr>
      </p:pic>
      <p:pic>
        <p:nvPicPr>
          <p:cNvPr id="10" name="Picture 9" descr="9NhrklG4_400x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0624"/>
            <a:ext cx="2627376" cy="2627376"/>
          </a:xfrm>
          <a:prstGeom prst="rect">
            <a:avLst/>
          </a:prstGeom>
        </p:spPr>
      </p:pic>
      <p:pic>
        <p:nvPicPr>
          <p:cNvPr id="11" name="Picture 10" descr="9NhrklG4_400x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35936" cy="2535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3855" y="320634"/>
            <a:ext cx="3930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Lesson’s identity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66544461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2F7B5C3-BAC8-47F1-AEEA-734FAAEBA575}"/>
              </a:ext>
            </a:extLst>
          </p:cNvPr>
          <p:cNvSpPr txBox="1"/>
          <p:nvPr/>
        </p:nvSpPr>
        <p:spPr>
          <a:xfrm>
            <a:off x="417342" y="717453"/>
            <a:ext cx="1198567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outcomes:</a:t>
            </a:r>
          </a:p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Become familiar with English sounds by listening to common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English words.</a:t>
            </a:r>
          </a:p>
          <a:p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simple words and phrases with proper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sounds and stress.</a:t>
            </a:r>
          </a:p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1.2.1Recognize and read the alphabet both small and capital (non-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cursive).</a:t>
            </a:r>
          </a:p>
        </p:txBody>
      </p:sp>
    </p:spTree>
    <p:extLst>
      <p:ext uri="{BB962C8B-B14F-4D97-AF65-F5344CB8AC3E}">
        <p14:creationId xmlns="" xmlns:p14="http://schemas.microsoft.com/office/powerpoint/2010/main" val="78890044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415" y="0"/>
            <a:ext cx="11418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lgerian" pitchFamily="82" charset="0"/>
              </a:rPr>
              <a:t>What can you see in the picture?</a:t>
            </a:r>
            <a:endParaRPr lang="en-US" sz="4400" dirty="0">
              <a:latin typeface="Algerian" pitchFamily="82" charset="0"/>
            </a:endParaRPr>
          </a:p>
        </p:txBody>
      </p:sp>
      <p:pic>
        <p:nvPicPr>
          <p:cNvPr id="3" name="Picture 2" descr="papagaio-do-arco-ris-colorido-longo-rab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416"/>
            <a:ext cx="3739662" cy="30597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1D986FE-71B0-4C2A-AE0C-7A136B1FA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46" y="2747029"/>
            <a:ext cx="4208583" cy="31069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FFE817A-CA36-43E9-8AEC-8491663EC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39" y="1148863"/>
            <a:ext cx="3918761" cy="2872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95E02F1-8C0C-446C-99BE-BD85D4691C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6524"/>
            <a:ext cx="3069317" cy="2731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9D9908D-1317-4038-AC04-3F1DAF845E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4603278"/>
            <a:ext cx="2895600" cy="2254722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E6F5C6B-5F0D-4E4F-8393-D237D31CC59D}"/>
              </a:ext>
            </a:extLst>
          </p:cNvPr>
          <p:cNvSpPr/>
          <p:nvPr/>
        </p:nvSpPr>
        <p:spPr>
          <a:xfrm>
            <a:off x="2789073" y="5179497"/>
            <a:ext cx="40595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Kite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787BA2B-E751-4E96-80AC-CC7E44B1A3F5}"/>
              </a:ext>
            </a:extLst>
          </p:cNvPr>
          <p:cNvSpPr txBox="1"/>
          <p:nvPr/>
        </p:nvSpPr>
        <p:spPr>
          <a:xfrm>
            <a:off x="8325729" y="480646"/>
            <a:ext cx="265879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/>
              <a:t>K</a:t>
            </a:r>
          </a:p>
        </p:txBody>
      </p:sp>
      <p:pic>
        <p:nvPicPr>
          <p:cNvPr id="5" name="Picture 4" descr="papagaio-do-arco-ris-colorido-longo-rab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55077"/>
            <a:ext cx="6430108" cy="42203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6782560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1D986FE-71B0-4C2A-AE0C-7A136B1FA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5" y="0"/>
            <a:ext cx="6878002" cy="47703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2F773CF-B2C2-4C41-88A2-A5474A566E6A}"/>
              </a:ext>
            </a:extLst>
          </p:cNvPr>
          <p:cNvSpPr txBox="1"/>
          <p:nvPr/>
        </p:nvSpPr>
        <p:spPr>
          <a:xfrm>
            <a:off x="2133600" y="4724400"/>
            <a:ext cx="4557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Lion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64E4EB0-7A43-4F31-ADAE-EFB06A28C1CD}"/>
              </a:ext>
            </a:extLst>
          </p:cNvPr>
          <p:cNvSpPr txBox="1"/>
          <p:nvPr/>
        </p:nvSpPr>
        <p:spPr>
          <a:xfrm>
            <a:off x="8009207" y="241495"/>
            <a:ext cx="327777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7030A0"/>
                </a:solidFill>
              </a:rPr>
              <a:t>L</a:t>
            </a:r>
          </a:p>
        </p:txBody>
      </p:sp>
    </p:spTree>
    <p:extLst>
      <p:ext uri="{BB962C8B-B14F-4D97-AF65-F5344CB8AC3E}">
        <p14:creationId xmlns="" xmlns:p14="http://schemas.microsoft.com/office/powerpoint/2010/main" val="262797596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FFE817A-CA36-43E9-8AEC-8491663EC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8" y="245522"/>
            <a:ext cx="5566850" cy="40808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C561E3C-EE07-4591-8EEA-4509DBEB5B84}"/>
              </a:ext>
            </a:extLst>
          </p:cNvPr>
          <p:cNvSpPr txBox="1"/>
          <p:nvPr/>
        </p:nvSpPr>
        <p:spPr>
          <a:xfrm>
            <a:off x="911322" y="5100050"/>
            <a:ext cx="45281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79DA46E-1B7E-45C5-8DC4-F74DA4BDF065}"/>
              </a:ext>
            </a:extLst>
          </p:cNvPr>
          <p:cNvSpPr txBox="1"/>
          <p:nvPr/>
        </p:nvSpPr>
        <p:spPr>
          <a:xfrm>
            <a:off x="7092461" y="637736"/>
            <a:ext cx="135049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/>
              <a:t>M</a:t>
            </a:r>
          </a:p>
        </p:txBody>
      </p:sp>
    </p:spTree>
    <p:extLst>
      <p:ext uri="{BB962C8B-B14F-4D97-AF65-F5344CB8AC3E}">
        <p14:creationId xmlns="" xmlns:p14="http://schemas.microsoft.com/office/powerpoint/2010/main" val="170695955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95E02F1-8C0C-446C-99BE-BD85D4691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8" y="715107"/>
            <a:ext cx="5005754" cy="44547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94E3F25-E5A5-4F78-B590-E1A83AAAFBEE}"/>
              </a:ext>
            </a:extLst>
          </p:cNvPr>
          <p:cNvSpPr txBox="1"/>
          <p:nvPr/>
        </p:nvSpPr>
        <p:spPr>
          <a:xfrm>
            <a:off x="3731774" y="4552071"/>
            <a:ext cx="3737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net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967A8FB-13C1-4BD0-AEDF-348091D3F9F3}"/>
              </a:ext>
            </a:extLst>
          </p:cNvPr>
          <p:cNvSpPr txBox="1"/>
          <p:nvPr/>
        </p:nvSpPr>
        <p:spPr>
          <a:xfrm>
            <a:off x="7078393" y="797170"/>
            <a:ext cx="262831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="" xmlns:p14="http://schemas.microsoft.com/office/powerpoint/2010/main" val="144160391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373</TotalTime>
  <Words>178</Words>
  <Application>Microsoft Office PowerPoint</Application>
  <PresentationFormat>Custom</PresentationFormat>
  <Paragraphs>67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Origin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Amanatpur Pri.School</cp:lastModifiedBy>
  <cp:revision>41</cp:revision>
  <dcterms:created xsi:type="dcterms:W3CDTF">2020-02-18T11:01:39Z</dcterms:created>
  <dcterms:modified xsi:type="dcterms:W3CDTF">2020-02-22T15:12:06Z</dcterms:modified>
</cp:coreProperties>
</file>