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2" r:id="rId4"/>
    <p:sldId id="273" r:id="rId5"/>
    <p:sldId id="274" r:id="rId6"/>
    <p:sldId id="261" r:id="rId7"/>
    <p:sldId id="258" r:id="rId8"/>
    <p:sldId id="275" r:id="rId9"/>
    <p:sldId id="263" r:id="rId10"/>
    <p:sldId id="264" r:id="rId11"/>
    <p:sldId id="283" r:id="rId12"/>
    <p:sldId id="266" r:id="rId13"/>
    <p:sldId id="277" r:id="rId14"/>
    <p:sldId id="278" r:id="rId15"/>
    <p:sldId id="281" r:id="rId16"/>
    <p:sldId id="282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E9181-55F9-4FA6-854F-C803D83C8793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B4365F-8106-45E0-9F14-A318A4986DBC}">
      <dgm:prSet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মৃত্যু-৭ই আগস্ট ১৯৪১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CA7F6D70-0584-4265-B51D-4D4C042CCD46}" type="parTrans" cxnId="{1CD453F8-46CF-4F60-9183-2DEAAEF5E66A}">
      <dgm:prSet/>
      <dgm:spPr/>
      <dgm:t>
        <a:bodyPr/>
        <a:lstStyle/>
        <a:p>
          <a:endParaRPr lang="en-US"/>
        </a:p>
      </dgm:t>
    </dgm:pt>
    <dgm:pt modelId="{51BD7F38-0748-4016-9D49-293BF2A7E049}" type="sibTrans" cxnId="{1CD453F8-46CF-4F60-9183-2DEAAEF5E66A}">
      <dgm:prSet/>
      <dgm:spPr/>
      <dgm:t>
        <a:bodyPr/>
        <a:lstStyle/>
        <a:p>
          <a:endParaRPr lang="en-US"/>
        </a:p>
      </dgm:t>
    </dgm:pt>
    <dgm:pt modelId="{B0F3D3B4-8BEE-4752-A5E8-16DED8784378}">
      <dgm:prSet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উপন্যাস- শেষের কবিতা, যোগাযোগ ইত্যাদি 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11F44F81-F549-4CB3-BC8E-DA47F6AA82FB}" type="parTrans" cxnId="{67CDBCE1-5DC2-4DC6-8656-631A7C484E9B}">
      <dgm:prSet/>
      <dgm:spPr/>
      <dgm:t>
        <a:bodyPr/>
        <a:lstStyle/>
        <a:p>
          <a:endParaRPr lang="en-US"/>
        </a:p>
      </dgm:t>
    </dgm:pt>
    <dgm:pt modelId="{56F62E6B-A083-4BB1-AEB2-10307E8C2A2F}" type="sibTrans" cxnId="{67CDBCE1-5DC2-4DC6-8656-631A7C484E9B}">
      <dgm:prSet/>
      <dgm:spPr/>
      <dgm:t>
        <a:bodyPr/>
        <a:lstStyle/>
        <a:p>
          <a:endParaRPr lang="en-US"/>
        </a:p>
      </dgm:t>
    </dgm:pt>
    <dgm:pt modelId="{6FA6AEF3-C2D3-428A-B0C8-5E27F9F0EEF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3600" dirty="0" smtClean="0">
              <a:latin typeface="NikoshBAN" pitchFamily="2" charset="0"/>
              <a:cs typeface="NikoshBAN" pitchFamily="2" charset="0"/>
            </a:rPr>
            <a:t>প্রাপ্তি-গীতাঞ্জলি কাব্যের জন্য নোবেল পুরুস্কার।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FC220D5A-DFCE-4242-8B87-B61983C27327}" type="parTrans" cxnId="{8F2AC81B-FA02-40C7-8E99-86E3A6407235}">
      <dgm:prSet/>
      <dgm:spPr/>
      <dgm:t>
        <a:bodyPr/>
        <a:lstStyle/>
        <a:p>
          <a:endParaRPr lang="en-US"/>
        </a:p>
      </dgm:t>
    </dgm:pt>
    <dgm:pt modelId="{790683F9-C542-4D28-8E7B-460C4B99D10A}" type="sibTrans" cxnId="{8F2AC81B-FA02-40C7-8E99-86E3A6407235}">
      <dgm:prSet/>
      <dgm:spPr/>
      <dgm:t>
        <a:bodyPr/>
        <a:lstStyle/>
        <a:p>
          <a:endParaRPr lang="en-US"/>
        </a:p>
      </dgm:t>
    </dgm:pt>
    <dgm:pt modelId="{38E1A838-3E7F-41E3-BA95-D08726889484}">
      <dgm:prSet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জন্ম-৭ই  মে ১৮৬১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6ACBEA1-9A63-4D89-94AA-9AF33ED5D8D5}" type="parTrans" cxnId="{98D8D478-1197-4B9B-8ADD-9509B05D7CE1}">
      <dgm:prSet/>
      <dgm:spPr/>
      <dgm:t>
        <a:bodyPr/>
        <a:lstStyle/>
        <a:p>
          <a:endParaRPr lang="en-US"/>
        </a:p>
      </dgm:t>
    </dgm:pt>
    <dgm:pt modelId="{10B91736-9F63-4334-A8E1-0A2ED66F4519}" type="sibTrans" cxnId="{98D8D478-1197-4B9B-8ADD-9509B05D7CE1}">
      <dgm:prSet/>
      <dgm:spPr/>
      <dgm:t>
        <a:bodyPr/>
        <a:lstStyle/>
        <a:p>
          <a:endParaRPr lang="en-US"/>
        </a:p>
      </dgm:t>
    </dgm:pt>
    <dgm:pt modelId="{88B99F24-70E5-438F-8954-975C5A2E641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FE6534E-C63A-4021-9C7A-87B9A4BC16B1}" type="sibTrans" cxnId="{F8F5DCDB-2D58-42A7-A963-5A5617F239BE}">
      <dgm:prSet/>
      <dgm:spPr/>
      <dgm:t>
        <a:bodyPr/>
        <a:lstStyle/>
        <a:p>
          <a:endParaRPr lang="en-US"/>
        </a:p>
      </dgm:t>
    </dgm:pt>
    <dgm:pt modelId="{7D69C62B-EF7B-4BFC-ACC4-84CDB934684F}" type="parTrans" cxnId="{F8F5DCDB-2D58-42A7-A963-5A5617F239BE}">
      <dgm:prSet/>
      <dgm:spPr/>
      <dgm:t>
        <a:bodyPr/>
        <a:lstStyle/>
        <a:p>
          <a:endParaRPr lang="en-US"/>
        </a:p>
      </dgm:t>
    </dgm:pt>
    <dgm:pt modelId="{C9B2B1BB-6C5A-4309-AC12-6E1B751DBC86}">
      <dgm:prSet custT="1"/>
      <dgm:spPr/>
      <dgm:t>
        <a:bodyPr/>
        <a:lstStyle/>
        <a:p>
          <a:pPr algn="l"/>
          <a:r>
            <a:rPr lang="bn-BD" sz="3200" dirty="0" smtClean="0">
              <a:latin typeface="NikoshBAN" pitchFamily="2" charset="0"/>
              <a:cs typeface="NikoshBAN" pitchFamily="2" charset="0"/>
            </a:rPr>
            <a:t>কৃতিত্ব- কাব্য,উপন্যাস,নাটক,প্রবন্ধ গল্প,রচয়িতা। </a:t>
          </a:r>
        </a:p>
      </dgm:t>
    </dgm:pt>
    <dgm:pt modelId="{24EDEB4A-24C9-4D35-B233-924F31CDD291}" type="parTrans" cxnId="{E5D5615A-F329-496D-B951-EB04FD1C1420}">
      <dgm:prSet/>
      <dgm:spPr/>
      <dgm:t>
        <a:bodyPr/>
        <a:lstStyle/>
        <a:p>
          <a:endParaRPr lang="en-US"/>
        </a:p>
      </dgm:t>
    </dgm:pt>
    <dgm:pt modelId="{1DDCABD9-0D82-4DF3-B25F-95A0F46FDF97}" type="sibTrans" cxnId="{E5D5615A-F329-496D-B951-EB04FD1C1420}">
      <dgm:prSet/>
      <dgm:spPr/>
      <dgm:t>
        <a:bodyPr/>
        <a:lstStyle/>
        <a:p>
          <a:endParaRPr lang="en-US"/>
        </a:p>
      </dgm:t>
    </dgm:pt>
    <dgm:pt modelId="{2BAFE567-3303-4F5E-B739-0DE0483A91D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as-IN" sz="3600" dirty="0" smtClean="0">
              <a:latin typeface="NikoshBAN" pitchFamily="2" charset="0"/>
              <a:cs typeface="NikoshBAN" pitchFamily="2" charset="0"/>
            </a:rPr>
            <a:t>কাব্য-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as-IN" sz="3600" dirty="0" smtClean="0">
              <a:latin typeface="NikoshBAN" pitchFamily="2" charset="0"/>
              <a:cs typeface="NikoshBAN" pitchFamily="2" charset="0"/>
            </a:rPr>
            <a:t>সোনার তরী,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as-IN" sz="3600" dirty="0" smtClean="0">
              <a:latin typeface="NikoshBAN" pitchFamily="2" charset="0"/>
              <a:cs typeface="NikoshBAN" pitchFamily="2" charset="0"/>
            </a:rPr>
            <a:t>মানসী,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as-IN" sz="3600" dirty="0" smtClean="0">
              <a:latin typeface="NikoshBAN" pitchFamily="2" charset="0"/>
              <a:cs typeface="NikoshBAN" pitchFamily="2" charset="0"/>
            </a:rPr>
            <a:t>বলাকা ইত্যাদি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819AA04-3849-45AB-B9C6-8BE29B98725D}" type="parTrans" cxnId="{4C03F7B4-6CDC-4601-A15C-5ED44515667C}">
      <dgm:prSet/>
      <dgm:spPr/>
      <dgm:t>
        <a:bodyPr/>
        <a:lstStyle/>
        <a:p>
          <a:endParaRPr lang="en-US"/>
        </a:p>
      </dgm:t>
    </dgm:pt>
    <dgm:pt modelId="{FCD6A094-5E2A-4BA3-B006-1B31D83E46C3}" type="sibTrans" cxnId="{4C03F7B4-6CDC-4601-A15C-5ED44515667C}">
      <dgm:prSet/>
      <dgm:spPr/>
      <dgm:t>
        <a:bodyPr/>
        <a:lstStyle/>
        <a:p>
          <a:endParaRPr lang="en-US"/>
        </a:p>
      </dgm:t>
    </dgm:pt>
    <dgm:pt modelId="{3D2C04BC-C725-4401-B496-583D6B0B0237}" type="pres">
      <dgm:prSet presAssocID="{042E9181-55F9-4FA6-854F-C803D83C87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39CA4-F449-4639-A45F-2C4BE9B00062}" type="pres">
      <dgm:prSet presAssocID="{88B99F24-70E5-438F-8954-975C5A2E6418}" presName="centerShape" presStyleLbl="node0" presStyleIdx="0" presStyleCnt="1"/>
      <dgm:spPr/>
      <dgm:t>
        <a:bodyPr/>
        <a:lstStyle/>
        <a:p>
          <a:endParaRPr lang="en-US"/>
        </a:p>
      </dgm:t>
    </dgm:pt>
    <dgm:pt modelId="{76DB817B-11E9-44BF-9F18-8C71BB7EF767}" type="pres">
      <dgm:prSet presAssocID="{E6ACBEA1-9A63-4D89-94AA-9AF33ED5D8D5}" presName="Name9" presStyleLbl="parChTrans1D2" presStyleIdx="0" presStyleCnt="6"/>
      <dgm:spPr/>
      <dgm:t>
        <a:bodyPr/>
        <a:lstStyle/>
        <a:p>
          <a:endParaRPr lang="en-US"/>
        </a:p>
      </dgm:t>
    </dgm:pt>
    <dgm:pt modelId="{30E9273B-F7E1-4446-AD0D-63CAD06683B1}" type="pres">
      <dgm:prSet presAssocID="{E6ACBEA1-9A63-4D89-94AA-9AF33ED5D8D5}" presName="connTx" presStyleLbl="parChTrans1D2" presStyleIdx="0" presStyleCnt="6"/>
      <dgm:spPr/>
      <dgm:t>
        <a:bodyPr/>
        <a:lstStyle/>
        <a:p>
          <a:endParaRPr lang="en-US"/>
        </a:p>
      </dgm:t>
    </dgm:pt>
    <dgm:pt modelId="{134E2BAB-2B7B-423B-8EE4-09B2A0DE6F5F}" type="pres">
      <dgm:prSet presAssocID="{38E1A838-3E7F-41E3-BA95-D08726889484}" presName="node" presStyleLbl="node1" presStyleIdx="0" presStyleCnt="6" custRadScaleRad="99808" custRadScaleInc="16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70D30-F96A-47E1-8FDE-782254B2A4E2}" type="pres">
      <dgm:prSet presAssocID="{FC220D5A-DFCE-4242-8B87-B61983C27327}" presName="Name9" presStyleLbl="parChTrans1D2" presStyleIdx="1" presStyleCnt="6"/>
      <dgm:spPr/>
      <dgm:t>
        <a:bodyPr/>
        <a:lstStyle/>
        <a:p>
          <a:endParaRPr lang="en-US"/>
        </a:p>
      </dgm:t>
    </dgm:pt>
    <dgm:pt modelId="{D6086729-C6AB-4F35-BB6D-68B05ECADDFD}" type="pres">
      <dgm:prSet presAssocID="{FC220D5A-DFCE-4242-8B87-B61983C2732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B6A410B-822A-410A-ACA7-143F6EBDC9E7}" type="pres">
      <dgm:prSet presAssocID="{6FA6AEF3-C2D3-428A-B0C8-5E27F9F0EEFD}" presName="node" presStyleLbl="node1" presStyleIdx="1" presStyleCnt="6" custScaleX="165424" custScaleY="147957" custRadScaleRad="131380" custRadScaleInc="-15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B7E50-4E65-4AF6-BE0F-E4A32569864C}" type="pres">
      <dgm:prSet presAssocID="{11F44F81-F549-4CB3-BC8E-DA47F6AA82FB}" presName="Name9" presStyleLbl="parChTrans1D2" presStyleIdx="2" presStyleCnt="6"/>
      <dgm:spPr/>
      <dgm:t>
        <a:bodyPr/>
        <a:lstStyle/>
        <a:p>
          <a:endParaRPr lang="en-US"/>
        </a:p>
      </dgm:t>
    </dgm:pt>
    <dgm:pt modelId="{403CD451-73C5-49B2-BCC0-D53EACE1834C}" type="pres">
      <dgm:prSet presAssocID="{11F44F81-F549-4CB3-BC8E-DA47F6AA82FB}" presName="connTx" presStyleLbl="parChTrans1D2" presStyleIdx="2" presStyleCnt="6"/>
      <dgm:spPr/>
      <dgm:t>
        <a:bodyPr/>
        <a:lstStyle/>
        <a:p>
          <a:endParaRPr lang="en-US"/>
        </a:p>
      </dgm:t>
    </dgm:pt>
    <dgm:pt modelId="{66BFB5BD-8A05-4EC0-9222-ABE6C78C9549}" type="pres">
      <dgm:prSet presAssocID="{B0F3D3B4-8BEE-4752-A5E8-16DED8784378}" presName="node" presStyleLbl="node1" presStyleIdx="2" presStyleCnt="6" custScaleX="181874" custScaleY="132495" custRadScaleRad="119178" custRadScaleInc="-43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AA024-1834-4479-A6DF-25234E177322}" type="pres">
      <dgm:prSet presAssocID="{0819AA04-3849-45AB-B9C6-8BE29B98725D}" presName="Name9" presStyleLbl="parChTrans1D2" presStyleIdx="3" presStyleCnt="6"/>
      <dgm:spPr/>
      <dgm:t>
        <a:bodyPr/>
        <a:lstStyle/>
        <a:p>
          <a:endParaRPr lang="en-US"/>
        </a:p>
      </dgm:t>
    </dgm:pt>
    <dgm:pt modelId="{24EBE920-1E42-4E47-8DD3-44AB922CC299}" type="pres">
      <dgm:prSet presAssocID="{0819AA04-3849-45AB-B9C6-8BE29B98725D}" presName="connTx" presStyleLbl="parChTrans1D2" presStyleIdx="3" presStyleCnt="6"/>
      <dgm:spPr/>
      <dgm:t>
        <a:bodyPr/>
        <a:lstStyle/>
        <a:p>
          <a:endParaRPr lang="en-US"/>
        </a:p>
      </dgm:t>
    </dgm:pt>
    <dgm:pt modelId="{A91ADC03-16B7-4C01-9CFB-AE02E0A4AA09}" type="pres">
      <dgm:prSet presAssocID="{2BAFE567-3303-4F5E-B739-0DE0483A91D5}" presName="node" presStyleLbl="node1" presStyleIdx="3" presStyleCnt="6" custScaleX="261162" custScaleY="111324" custRadScaleRad="96375" custRadScaleInc="64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4B4BF-0A73-4D79-B561-FABAEE983689}" type="pres">
      <dgm:prSet presAssocID="{24EDEB4A-24C9-4D35-B233-924F31CDD291}" presName="Name9" presStyleLbl="parChTrans1D2" presStyleIdx="4" presStyleCnt="6"/>
      <dgm:spPr/>
      <dgm:t>
        <a:bodyPr/>
        <a:lstStyle/>
        <a:p>
          <a:endParaRPr lang="en-US"/>
        </a:p>
      </dgm:t>
    </dgm:pt>
    <dgm:pt modelId="{41E04732-FF2C-49A8-BB79-97FD0F04622A}" type="pres">
      <dgm:prSet presAssocID="{24EDEB4A-24C9-4D35-B233-924F31CDD291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57C0173-9BE4-45DF-B138-5617986C3867}" type="pres">
      <dgm:prSet presAssocID="{C9B2B1BB-6C5A-4309-AC12-6E1B751DBC86}" presName="node" presStyleLbl="node1" presStyleIdx="4" presStyleCnt="6" custScaleX="193677" custScaleY="126296" custRadScaleRad="113767" custRadScaleInc="92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989F3-29A4-48E3-A7CD-B049939B4884}" type="pres">
      <dgm:prSet presAssocID="{CA7F6D70-0584-4265-B51D-4D4C042CCD46}" presName="Name9" presStyleLbl="parChTrans1D2" presStyleIdx="5" presStyleCnt="6"/>
      <dgm:spPr/>
      <dgm:t>
        <a:bodyPr/>
        <a:lstStyle/>
        <a:p>
          <a:endParaRPr lang="en-US"/>
        </a:p>
      </dgm:t>
    </dgm:pt>
    <dgm:pt modelId="{36309CBF-6466-4D87-A12D-6853B24ECC94}" type="pres">
      <dgm:prSet presAssocID="{CA7F6D70-0584-4265-B51D-4D4C042CCD4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4E3460E7-8FE8-4987-99C3-A4B7E06C6292}" type="pres">
      <dgm:prSet presAssocID="{F0B4365F-8106-45E0-9F14-A318A4986DBC}" presName="node" presStyleLbl="node1" presStyleIdx="5" presStyleCnt="6" custRadScaleRad="119465" custRadScaleInc="63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6DC852-8371-4B34-A9B1-42054A865F82}" type="presOf" srcId="{E6ACBEA1-9A63-4D89-94AA-9AF33ED5D8D5}" destId="{30E9273B-F7E1-4446-AD0D-63CAD06683B1}" srcOrd="1" destOrd="0" presId="urn:microsoft.com/office/officeart/2005/8/layout/radial1"/>
    <dgm:cxn modelId="{E5D5615A-F329-496D-B951-EB04FD1C1420}" srcId="{88B99F24-70E5-438F-8954-975C5A2E6418}" destId="{C9B2B1BB-6C5A-4309-AC12-6E1B751DBC86}" srcOrd="4" destOrd="0" parTransId="{24EDEB4A-24C9-4D35-B233-924F31CDD291}" sibTransId="{1DDCABD9-0D82-4DF3-B25F-95A0F46FDF97}"/>
    <dgm:cxn modelId="{8F2AC81B-FA02-40C7-8E99-86E3A6407235}" srcId="{88B99F24-70E5-438F-8954-975C5A2E6418}" destId="{6FA6AEF3-C2D3-428A-B0C8-5E27F9F0EEFD}" srcOrd="1" destOrd="0" parTransId="{FC220D5A-DFCE-4242-8B87-B61983C27327}" sibTransId="{790683F9-C542-4D28-8E7B-460C4B99D10A}"/>
    <dgm:cxn modelId="{C1096309-0AB8-4C9D-8449-3065CE261519}" type="presOf" srcId="{11F44F81-F549-4CB3-BC8E-DA47F6AA82FB}" destId="{F93B7E50-4E65-4AF6-BE0F-E4A32569864C}" srcOrd="0" destOrd="0" presId="urn:microsoft.com/office/officeart/2005/8/layout/radial1"/>
    <dgm:cxn modelId="{9DC1E6F4-342A-4045-8205-9CC179A6E66E}" type="presOf" srcId="{11F44F81-F549-4CB3-BC8E-DA47F6AA82FB}" destId="{403CD451-73C5-49B2-BCC0-D53EACE1834C}" srcOrd="1" destOrd="0" presId="urn:microsoft.com/office/officeart/2005/8/layout/radial1"/>
    <dgm:cxn modelId="{88B29706-9837-46CB-9949-DEC0249DD34F}" type="presOf" srcId="{0819AA04-3849-45AB-B9C6-8BE29B98725D}" destId="{24EBE920-1E42-4E47-8DD3-44AB922CC299}" srcOrd="1" destOrd="0" presId="urn:microsoft.com/office/officeart/2005/8/layout/radial1"/>
    <dgm:cxn modelId="{BBCC649E-46CC-4111-B97F-58D99CD58AF6}" type="presOf" srcId="{2BAFE567-3303-4F5E-B739-0DE0483A91D5}" destId="{A91ADC03-16B7-4C01-9CFB-AE02E0A4AA09}" srcOrd="0" destOrd="0" presId="urn:microsoft.com/office/officeart/2005/8/layout/radial1"/>
    <dgm:cxn modelId="{A5C59582-B6AD-4D09-8C56-181E4EC88043}" type="presOf" srcId="{24EDEB4A-24C9-4D35-B233-924F31CDD291}" destId="{41E04732-FF2C-49A8-BB79-97FD0F04622A}" srcOrd="1" destOrd="0" presId="urn:microsoft.com/office/officeart/2005/8/layout/radial1"/>
    <dgm:cxn modelId="{F8F5DCDB-2D58-42A7-A963-5A5617F239BE}" srcId="{042E9181-55F9-4FA6-854F-C803D83C8793}" destId="{88B99F24-70E5-438F-8954-975C5A2E6418}" srcOrd="0" destOrd="0" parTransId="{7D69C62B-EF7B-4BFC-ACC4-84CDB934684F}" sibTransId="{EFE6534E-C63A-4021-9C7A-87B9A4BC16B1}"/>
    <dgm:cxn modelId="{4C03F7B4-6CDC-4601-A15C-5ED44515667C}" srcId="{88B99F24-70E5-438F-8954-975C5A2E6418}" destId="{2BAFE567-3303-4F5E-B739-0DE0483A91D5}" srcOrd="3" destOrd="0" parTransId="{0819AA04-3849-45AB-B9C6-8BE29B98725D}" sibTransId="{FCD6A094-5E2A-4BA3-B006-1B31D83E46C3}"/>
    <dgm:cxn modelId="{98D8D478-1197-4B9B-8ADD-9509B05D7CE1}" srcId="{88B99F24-70E5-438F-8954-975C5A2E6418}" destId="{38E1A838-3E7F-41E3-BA95-D08726889484}" srcOrd="0" destOrd="0" parTransId="{E6ACBEA1-9A63-4D89-94AA-9AF33ED5D8D5}" sibTransId="{10B91736-9F63-4334-A8E1-0A2ED66F4519}"/>
    <dgm:cxn modelId="{A5DA1D82-7DC4-4951-B2A0-6E90B72BB47B}" type="presOf" srcId="{F0B4365F-8106-45E0-9F14-A318A4986DBC}" destId="{4E3460E7-8FE8-4987-99C3-A4B7E06C6292}" srcOrd="0" destOrd="0" presId="urn:microsoft.com/office/officeart/2005/8/layout/radial1"/>
    <dgm:cxn modelId="{1FD03AE1-6AE8-40F0-A59B-889EBBA1A1E1}" type="presOf" srcId="{B0F3D3B4-8BEE-4752-A5E8-16DED8784378}" destId="{66BFB5BD-8A05-4EC0-9222-ABE6C78C9549}" srcOrd="0" destOrd="0" presId="urn:microsoft.com/office/officeart/2005/8/layout/radial1"/>
    <dgm:cxn modelId="{4650BDF2-ADAB-4088-9F37-F19FD4619F7C}" type="presOf" srcId="{6FA6AEF3-C2D3-428A-B0C8-5E27F9F0EEFD}" destId="{9B6A410B-822A-410A-ACA7-143F6EBDC9E7}" srcOrd="0" destOrd="0" presId="urn:microsoft.com/office/officeart/2005/8/layout/radial1"/>
    <dgm:cxn modelId="{96889C30-1152-4D50-B248-E4AA6A9F3FCE}" type="presOf" srcId="{24EDEB4A-24C9-4D35-B233-924F31CDD291}" destId="{F5E4B4BF-0A73-4D79-B561-FABAEE983689}" srcOrd="0" destOrd="0" presId="urn:microsoft.com/office/officeart/2005/8/layout/radial1"/>
    <dgm:cxn modelId="{0B098450-8CA2-4613-AA9B-2AE463656B31}" type="presOf" srcId="{38E1A838-3E7F-41E3-BA95-D08726889484}" destId="{134E2BAB-2B7B-423B-8EE4-09B2A0DE6F5F}" srcOrd="0" destOrd="0" presId="urn:microsoft.com/office/officeart/2005/8/layout/radial1"/>
    <dgm:cxn modelId="{FA572D5D-32F5-4B7A-AA7D-53999AA0F4C0}" type="presOf" srcId="{E6ACBEA1-9A63-4D89-94AA-9AF33ED5D8D5}" destId="{76DB817B-11E9-44BF-9F18-8C71BB7EF767}" srcOrd="0" destOrd="0" presId="urn:microsoft.com/office/officeart/2005/8/layout/radial1"/>
    <dgm:cxn modelId="{DD3E1A71-911F-4220-B9FC-CA5C2DE70178}" type="presOf" srcId="{042E9181-55F9-4FA6-854F-C803D83C8793}" destId="{3D2C04BC-C725-4401-B496-583D6B0B0237}" srcOrd="0" destOrd="0" presId="urn:microsoft.com/office/officeart/2005/8/layout/radial1"/>
    <dgm:cxn modelId="{F354693D-4C80-4C53-A4E0-C968345575AE}" type="presOf" srcId="{88B99F24-70E5-438F-8954-975C5A2E6418}" destId="{7AC39CA4-F449-4639-A45F-2C4BE9B00062}" srcOrd="0" destOrd="0" presId="urn:microsoft.com/office/officeart/2005/8/layout/radial1"/>
    <dgm:cxn modelId="{1CD453F8-46CF-4F60-9183-2DEAAEF5E66A}" srcId="{88B99F24-70E5-438F-8954-975C5A2E6418}" destId="{F0B4365F-8106-45E0-9F14-A318A4986DBC}" srcOrd="5" destOrd="0" parTransId="{CA7F6D70-0584-4265-B51D-4D4C042CCD46}" sibTransId="{51BD7F38-0748-4016-9D49-293BF2A7E049}"/>
    <dgm:cxn modelId="{5C454842-F1F5-44D7-9760-7CEA6279D6F6}" type="presOf" srcId="{C9B2B1BB-6C5A-4309-AC12-6E1B751DBC86}" destId="{757C0173-9BE4-45DF-B138-5617986C3867}" srcOrd="0" destOrd="0" presId="urn:microsoft.com/office/officeart/2005/8/layout/radial1"/>
    <dgm:cxn modelId="{6704A828-2F91-4C2D-834A-F0865241E588}" type="presOf" srcId="{FC220D5A-DFCE-4242-8B87-B61983C27327}" destId="{D6086729-C6AB-4F35-BB6D-68B05ECADDFD}" srcOrd="1" destOrd="0" presId="urn:microsoft.com/office/officeart/2005/8/layout/radial1"/>
    <dgm:cxn modelId="{33E7701F-7BFA-4F70-A33D-DC03D61D384F}" type="presOf" srcId="{CA7F6D70-0584-4265-B51D-4D4C042CCD46}" destId="{56A989F3-29A4-48E3-A7CD-B049939B4884}" srcOrd="0" destOrd="0" presId="urn:microsoft.com/office/officeart/2005/8/layout/radial1"/>
    <dgm:cxn modelId="{B03EF5D5-E971-4AC7-876C-B11C71B9D19C}" type="presOf" srcId="{FC220D5A-DFCE-4242-8B87-B61983C27327}" destId="{6E670D30-F96A-47E1-8FDE-782254B2A4E2}" srcOrd="0" destOrd="0" presId="urn:microsoft.com/office/officeart/2005/8/layout/radial1"/>
    <dgm:cxn modelId="{8EB077A2-A93C-45BD-B933-2CFB7D74698F}" type="presOf" srcId="{0819AA04-3849-45AB-B9C6-8BE29B98725D}" destId="{B8AAA024-1834-4479-A6DF-25234E177322}" srcOrd="0" destOrd="0" presId="urn:microsoft.com/office/officeart/2005/8/layout/radial1"/>
    <dgm:cxn modelId="{67CDBCE1-5DC2-4DC6-8656-631A7C484E9B}" srcId="{88B99F24-70E5-438F-8954-975C5A2E6418}" destId="{B0F3D3B4-8BEE-4752-A5E8-16DED8784378}" srcOrd="2" destOrd="0" parTransId="{11F44F81-F549-4CB3-BC8E-DA47F6AA82FB}" sibTransId="{56F62E6B-A083-4BB1-AEB2-10307E8C2A2F}"/>
    <dgm:cxn modelId="{539AA9E3-FDA1-49C0-B6F2-8A796B05788D}" type="presOf" srcId="{CA7F6D70-0584-4265-B51D-4D4C042CCD46}" destId="{36309CBF-6466-4D87-A12D-6853B24ECC94}" srcOrd="1" destOrd="0" presId="urn:microsoft.com/office/officeart/2005/8/layout/radial1"/>
    <dgm:cxn modelId="{D45F6C51-05E2-4183-AEE4-FF5A7A2289F1}" type="presParOf" srcId="{3D2C04BC-C725-4401-B496-583D6B0B0237}" destId="{7AC39CA4-F449-4639-A45F-2C4BE9B00062}" srcOrd="0" destOrd="0" presId="urn:microsoft.com/office/officeart/2005/8/layout/radial1"/>
    <dgm:cxn modelId="{D9677A7D-8058-4BB5-8D75-95ABD8B7D2B9}" type="presParOf" srcId="{3D2C04BC-C725-4401-B496-583D6B0B0237}" destId="{76DB817B-11E9-44BF-9F18-8C71BB7EF767}" srcOrd="1" destOrd="0" presId="urn:microsoft.com/office/officeart/2005/8/layout/radial1"/>
    <dgm:cxn modelId="{1D64E3C9-84DC-4A5C-A737-EB34DEF304AA}" type="presParOf" srcId="{76DB817B-11E9-44BF-9F18-8C71BB7EF767}" destId="{30E9273B-F7E1-4446-AD0D-63CAD06683B1}" srcOrd="0" destOrd="0" presId="urn:microsoft.com/office/officeart/2005/8/layout/radial1"/>
    <dgm:cxn modelId="{784DC188-309D-4E54-A327-0223009A725C}" type="presParOf" srcId="{3D2C04BC-C725-4401-B496-583D6B0B0237}" destId="{134E2BAB-2B7B-423B-8EE4-09B2A0DE6F5F}" srcOrd="2" destOrd="0" presId="urn:microsoft.com/office/officeart/2005/8/layout/radial1"/>
    <dgm:cxn modelId="{134F58D3-54C8-4F14-A575-D6192C5CFDE9}" type="presParOf" srcId="{3D2C04BC-C725-4401-B496-583D6B0B0237}" destId="{6E670D30-F96A-47E1-8FDE-782254B2A4E2}" srcOrd="3" destOrd="0" presId="urn:microsoft.com/office/officeart/2005/8/layout/radial1"/>
    <dgm:cxn modelId="{4AB1485D-FD34-4910-BEC5-6B92C29F615F}" type="presParOf" srcId="{6E670D30-F96A-47E1-8FDE-782254B2A4E2}" destId="{D6086729-C6AB-4F35-BB6D-68B05ECADDFD}" srcOrd="0" destOrd="0" presId="urn:microsoft.com/office/officeart/2005/8/layout/radial1"/>
    <dgm:cxn modelId="{41A6BBB1-5D59-4902-AF9B-6E88ABDB7434}" type="presParOf" srcId="{3D2C04BC-C725-4401-B496-583D6B0B0237}" destId="{9B6A410B-822A-410A-ACA7-143F6EBDC9E7}" srcOrd="4" destOrd="0" presId="urn:microsoft.com/office/officeart/2005/8/layout/radial1"/>
    <dgm:cxn modelId="{42998AA3-FE6D-47D5-A66F-4B5D8CC87A5C}" type="presParOf" srcId="{3D2C04BC-C725-4401-B496-583D6B0B0237}" destId="{F93B7E50-4E65-4AF6-BE0F-E4A32569864C}" srcOrd="5" destOrd="0" presId="urn:microsoft.com/office/officeart/2005/8/layout/radial1"/>
    <dgm:cxn modelId="{6D8CF4F5-480B-45A3-8D55-5D59D225D735}" type="presParOf" srcId="{F93B7E50-4E65-4AF6-BE0F-E4A32569864C}" destId="{403CD451-73C5-49B2-BCC0-D53EACE1834C}" srcOrd="0" destOrd="0" presId="urn:microsoft.com/office/officeart/2005/8/layout/radial1"/>
    <dgm:cxn modelId="{7EBB047D-4060-4550-93CF-4A5743EA5237}" type="presParOf" srcId="{3D2C04BC-C725-4401-B496-583D6B0B0237}" destId="{66BFB5BD-8A05-4EC0-9222-ABE6C78C9549}" srcOrd="6" destOrd="0" presId="urn:microsoft.com/office/officeart/2005/8/layout/radial1"/>
    <dgm:cxn modelId="{1B7E5535-E32F-4FF8-80E4-B03777D023ED}" type="presParOf" srcId="{3D2C04BC-C725-4401-B496-583D6B0B0237}" destId="{B8AAA024-1834-4479-A6DF-25234E177322}" srcOrd="7" destOrd="0" presId="urn:microsoft.com/office/officeart/2005/8/layout/radial1"/>
    <dgm:cxn modelId="{783C8F15-3FC9-409A-8390-88877EF143AD}" type="presParOf" srcId="{B8AAA024-1834-4479-A6DF-25234E177322}" destId="{24EBE920-1E42-4E47-8DD3-44AB922CC299}" srcOrd="0" destOrd="0" presId="urn:microsoft.com/office/officeart/2005/8/layout/radial1"/>
    <dgm:cxn modelId="{1B349397-5BEE-49D1-825C-BDBA19F0467F}" type="presParOf" srcId="{3D2C04BC-C725-4401-B496-583D6B0B0237}" destId="{A91ADC03-16B7-4C01-9CFB-AE02E0A4AA09}" srcOrd="8" destOrd="0" presId="urn:microsoft.com/office/officeart/2005/8/layout/radial1"/>
    <dgm:cxn modelId="{53029E89-CC21-46DC-A714-42EE6F0EA6DA}" type="presParOf" srcId="{3D2C04BC-C725-4401-B496-583D6B0B0237}" destId="{F5E4B4BF-0A73-4D79-B561-FABAEE983689}" srcOrd="9" destOrd="0" presId="urn:microsoft.com/office/officeart/2005/8/layout/radial1"/>
    <dgm:cxn modelId="{13707B0A-3BE5-443E-BDFA-8F565A48426F}" type="presParOf" srcId="{F5E4B4BF-0A73-4D79-B561-FABAEE983689}" destId="{41E04732-FF2C-49A8-BB79-97FD0F04622A}" srcOrd="0" destOrd="0" presId="urn:microsoft.com/office/officeart/2005/8/layout/radial1"/>
    <dgm:cxn modelId="{94880DC7-E789-4632-99E1-348A113525AD}" type="presParOf" srcId="{3D2C04BC-C725-4401-B496-583D6B0B0237}" destId="{757C0173-9BE4-45DF-B138-5617986C3867}" srcOrd="10" destOrd="0" presId="urn:microsoft.com/office/officeart/2005/8/layout/radial1"/>
    <dgm:cxn modelId="{9AADA719-3778-4E55-9288-7B8C91DF8065}" type="presParOf" srcId="{3D2C04BC-C725-4401-B496-583D6B0B0237}" destId="{56A989F3-29A4-48E3-A7CD-B049939B4884}" srcOrd="11" destOrd="0" presId="urn:microsoft.com/office/officeart/2005/8/layout/radial1"/>
    <dgm:cxn modelId="{1386B8D1-4BB1-4223-BA38-EE9BA5E9A824}" type="presParOf" srcId="{56A989F3-29A4-48E3-A7CD-B049939B4884}" destId="{36309CBF-6466-4D87-A12D-6853B24ECC94}" srcOrd="0" destOrd="0" presId="urn:microsoft.com/office/officeart/2005/8/layout/radial1"/>
    <dgm:cxn modelId="{656F4AD1-D496-47B5-B6D9-A1BB4E47395D}" type="presParOf" srcId="{3D2C04BC-C725-4401-B496-583D6B0B0237}" destId="{4E3460E7-8FE8-4987-99C3-A4B7E06C629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39CA4-F449-4639-A45F-2C4BE9B00062}">
      <dsp:nvSpPr>
        <dsp:cNvPr id="0" name=""/>
        <dsp:cNvSpPr/>
      </dsp:nvSpPr>
      <dsp:spPr>
        <a:xfrm>
          <a:off x="3686019" y="2430255"/>
          <a:ext cx="1890452" cy="18904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3962869" y="2707105"/>
        <a:ext cx="1336752" cy="1336752"/>
      </dsp:txXfrm>
    </dsp:sp>
    <dsp:sp modelId="{76DB817B-11E9-44BF-9F18-8C71BB7EF767}">
      <dsp:nvSpPr>
        <dsp:cNvPr id="0" name=""/>
        <dsp:cNvSpPr/>
      </dsp:nvSpPr>
      <dsp:spPr>
        <a:xfrm rot="16490610">
          <a:off x="4453587" y="2134829"/>
          <a:ext cx="562424" cy="37185"/>
        </a:xfrm>
        <a:custGeom>
          <a:avLst/>
          <a:gdLst/>
          <a:ahLst/>
          <a:cxnLst/>
          <a:rect l="0" t="0" r="0" b="0"/>
          <a:pathLst>
            <a:path>
              <a:moveTo>
                <a:pt x="0" y="18592"/>
              </a:moveTo>
              <a:lnTo>
                <a:pt x="562424" y="185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0738" y="2139361"/>
        <a:ext cx="28121" cy="28121"/>
      </dsp:txXfrm>
    </dsp:sp>
    <dsp:sp modelId="{134E2BAB-2B7B-423B-8EE4-09B2A0DE6F5F}">
      <dsp:nvSpPr>
        <dsp:cNvPr id="0" name=""/>
        <dsp:cNvSpPr/>
      </dsp:nvSpPr>
      <dsp:spPr>
        <a:xfrm>
          <a:off x="3893127" y="-13862"/>
          <a:ext cx="1890452" cy="18904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জন্ম-৭ই  মে ১৮৬১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169977" y="262988"/>
        <a:ext cx="1336752" cy="1336752"/>
      </dsp:txXfrm>
    </dsp:sp>
    <dsp:sp modelId="{6E670D30-F96A-47E1-8FDE-782254B2A4E2}">
      <dsp:nvSpPr>
        <dsp:cNvPr id="0" name=""/>
        <dsp:cNvSpPr/>
      </dsp:nvSpPr>
      <dsp:spPr>
        <a:xfrm rot="19517580">
          <a:off x="5338928" y="2596723"/>
          <a:ext cx="779698" cy="37185"/>
        </a:xfrm>
        <a:custGeom>
          <a:avLst/>
          <a:gdLst/>
          <a:ahLst/>
          <a:cxnLst/>
          <a:rect l="0" t="0" r="0" b="0"/>
          <a:pathLst>
            <a:path>
              <a:moveTo>
                <a:pt x="0" y="18592"/>
              </a:moveTo>
              <a:lnTo>
                <a:pt x="779698" y="185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09285" y="2595823"/>
        <a:ext cx="38984" cy="38984"/>
      </dsp:txXfrm>
    </dsp:sp>
    <dsp:sp modelId="{9B6A410B-822A-410A-ACA7-143F6EBDC9E7}">
      <dsp:nvSpPr>
        <dsp:cNvPr id="0" name=""/>
        <dsp:cNvSpPr/>
      </dsp:nvSpPr>
      <dsp:spPr>
        <a:xfrm>
          <a:off x="5721920" y="138545"/>
          <a:ext cx="3127261" cy="27970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প্রাপ্তি-গীতাঞ্জলি কাব্যের জন্য নোবেল পুরুস্কার।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179897" y="548164"/>
        <a:ext cx="2211307" cy="1977818"/>
      </dsp:txXfrm>
    </dsp:sp>
    <dsp:sp modelId="{F93B7E50-4E65-4AF6-BE0F-E4A32569864C}">
      <dsp:nvSpPr>
        <dsp:cNvPr id="0" name=""/>
        <dsp:cNvSpPr/>
      </dsp:nvSpPr>
      <dsp:spPr>
        <a:xfrm rot="1021467">
          <a:off x="5527904" y="3681388"/>
          <a:ext cx="326227" cy="37185"/>
        </a:xfrm>
        <a:custGeom>
          <a:avLst/>
          <a:gdLst/>
          <a:ahLst/>
          <a:cxnLst/>
          <a:rect l="0" t="0" r="0" b="0"/>
          <a:pathLst>
            <a:path>
              <a:moveTo>
                <a:pt x="0" y="18592"/>
              </a:moveTo>
              <a:lnTo>
                <a:pt x="326227" y="185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82862" y="3691825"/>
        <a:ext cx="16311" cy="16311"/>
      </dsp:txXfrm>
    </dsp:sp>
    <dsp:sp modelId="{66BFB5BD-8A05-4EC0-9222-ABE6C78C9549}">
      <dsp:nvSpPr>
        <dsp:cNvPr id="0" name=""/>
        <dsp:cNvSpPr/>
      </dsp:nvSpPr>
      <dsp:spPr>
        <a:xfrm>
          <a:off x="5712685" y="2980628"/>
          <a:ext cx="3438241" cy="2504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উপন্যাস- শেষের কবিতা, যোগাযোগ ইত্যাদি 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216204" y="3347441"/>
        <a:ext cx="2431203" cy="1771128"/>
      </dsp:txXfrm>
    </dsp:sp>
    <dsp:sp modelId="{B8AAA024-1834-4479-A6DF-25234E177322}">
      <dsp:nvSpPr>
        <dsp:cNvPr id="0" name=""/>
        <dsp:cNvSpPr/>
      </dsp:nvSpPr>
      <dsp:spPr>
        <a:xfrm rot="6560028">
          <a:off x="4105073" y="4399973"/>
          <a:ext cx="320396" cy="37185"/>
        </a:xfrm>
        <a:custGeom>
          <a:avLst/>
          <a:gdLst/>
          <a:ahLst/>
          <a:cxnLst/>
          <a:rect l="0" t="0" r="0" b="0"/>
          <a:pathLst>
            <a:path>
              <a:moveTo>
                <a:pt x="0" y="18592"/>
              </a:moveTo>
              <a:lnTo>
                <a:pt x="320396" y="185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57262" y="4410556"/>
        <a:ext cx="16019" cy="16019"/>
      </dsp:txXfrm>
    </dsp:sp>
    <dsp:sp modelId="{A91ADC03-16B7-4C01-9CFB-AE02E0A4AA09}">
      <dsp:nvSpPr>
        <dsp:cNvPr id="0" name=""/>
        <dsp:cNvSpPr/>
      </dsp:nvSpPr>
      <dsp:spPr>
        <a:xfrm>
          <a:off x="1378529" y="4558155"/>
          <a:ext cx="4937143" cy="21045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s-IN" sz="3600" kern="1200" dirty="0" smtClean="0">
              <a:latin typeface="NikoshBAN" pitchFamily="2" charset="0"/>
              <a:cs typeface="NikoshBAN" pitchFamily="2" charset="0"/>
            </a:rPr>
            <a:t>কাব্য- 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s-IN" sz="3600" kern="1200" dirty="0" smtClean="0">
              <a:latin typeface="NikoshBAN" pitchFamily="2" charset="0"/>
              <a:cs typeface="NikoshBAN" pitchFamily="2" charset="0"/>
            </a:rPr>
            <a:t>সোনার তরী,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s-IN" sz="3600" kern="1200" dirty="0" smtClean="0">
              <a:latin typeface="NikoshBAN" pitchFamily="2" charset="0"/>
              <a:cs typeface="NikoshBAN" pitchFamily="2" charset="0"/>
            </a:rPr>
            <a:t>মানসী,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s-IN" sz="3600" kern="1200" dirty="0" smtClean="0">
              <a:latin typeface="NikoshBAN" pitchFamily="2" charset="0"/>
              <a:cs typeface="NikoshBAN" pitchFamily="2" charset="0"/>
            </a:rPr>
            <a:t>বলাকা ইত্যাদি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101557" y="4866356"/>
        <a:ext cx="3491087" cy="1488125"/>
      </dsp:txXfrm>
    </dsp:sp>
    <dsp:sp modelId="{F5E4B4BF-0A73-4D79-B561-FABAEE983689}">
      <dsp:nvSpPr>
        <dsp:cNvPr id="0" name=""/>
        <dsp:cNvSpPr/>
      </dsp:nvSpPr>
      <dsp:spPr>
        <a:xfrm rot="10660860">
          <a:off x="3664759" y="3395581"/>
          <a:ext cx="22043" cy="37185"/>
        </a:xfrm>
        <a:custGeom>
          <a:avLst/>
          <a:gdLst/>
          <a:ahLst/>
          <a:cxnLst/>
          <a:rect l="0" t="0" r="0" b="0"/>
          <a:pathLst>
            <a:path>
              <a:moveTo>
                <a:pt x="0" y="18592"/>
              </a:moveTo>
              <a:lnTo>
                <a:pt x="22043" y="185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75230" y="3413622"/>
        <a:ext cx="1102" cy="1102"/>
      </dsp:txXfrm>
    </dsp:sp>
    <dsp:sp modelId="{757C0173-9BE4-45DF-B138-5617986C3867}">
      <dsp:nvSpPr>
        <dsp:cNvPr id="0" name=""/>
        <dsp:cNvSpPr/>
      </dsp:nvSpPr>
      <dsp:spPr>
        <a:xfrm>
          <a:off x="6917" y="2294830"/>
          <a:ext cx="3661371" cy="23875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কৃতিত্ব- কাব্য,উপন্যাস,নাটক,প্রবন্ধ গল্প,রচয়িতা। </a:t>
          </a:r>
        </a:p>
      </dsp:txBody>
      <dsp:txXfrm>
        <a:off x="543112" y="2644481"/>
        <a:ext cx="2588981" cy="1688263"/>
      </dsp:txXfrm>
    </dsp:sp>
    <dsp:sp modelId="{56A989F3-29A4-48E3-A7CD-B049939B4884}">
      <dsp:nvSpPr>
        <dsp:cNvPr id="0" name=""/>
        <dsp:cNvSpPr/>
      </dsp:nvSpPr>
      <dsp:spPr>
        <a:xfrm rot="13739490">
          <a:off x="3145240" y="2249130"/>
          <a:ext cx="1045514" cy="37185"/>
        </a:xfrm>
        <a:custGeom>
          <a:avLst/>
          <a:gdLst/>
          <a:ahLst/>
          <a:cxnLst/>
          <a:rect l="0" t="0" r="0" b="0"/>
          <a:pathLst>
            <a:path>
              <a:moveTo>
                <a:pt x="0" y="18592"/>
              </a:moveTo>
              <a:lnTo>
                <a:pt x="1045514" y="185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41860" y="2241585"/>
        <a:ext cx="52275" cy="52275"/>
      </dsp:txXfrm>
    </dsp:sp>
    <dsp:sp modelId="{4E3460E7-8FE8-4987-99C3-A4B7E06C6292}">
      <dsp:nvSpPr>
        <dsp:cNvPr id="0" name=""/>
        <dsp:cNvSpPr/>
      </dsp:nvSpPr>
      <dsp:spPr>
        <a:xfrm>
          <a:off x="1759523" y="214738"/>
          <a:ext cx="1890452" cy="18904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মৃত্যু-৭ই আগস্ট ১৯৪১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036373" y="491588"/>
        <a:ext cx="1336752" cy="1336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54F6D-3045-43A6-A54D-341C88B5A27C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72FE7-76DE-4ACA-8A10-003763D85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1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ছবিটির</a:t>
            </a:r>
            <a:r>
              <a:rPr lang="bn-BD" baseline="0" dirty="0" smtClean="0"/>
              <a:t> মাধ্যমে বোঝাতে চাইব এভাবে জুতা তৈরি করা হয়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2FE7-76DE-4ACA-8A10-003763D85C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 </a:t>
            </a:r>
            <a:r>
              <a:rPr lang="as-IN" dirty="0" smtClean="0"/>
              <a:t>ছবিটির মাধ্যমে</a:t>
            </a:r>
            <a:r>
              <a:rPr lang="bn-BD" dirty="0" smtClean="0"/>
              <a:t>ও</a:t>
            </a:r>
            <a:r>
              <a:rPr lang="as-IN" dirty="0" smtClean="0"/>
              <a:t> বোঝাতে চাইব এভাবে জুতা তৈরি করা হয় </a:t>
            </a:r>
            <a:r>
              <a:rPr lang="bn-BD" dirty="0" smtClean="0"/>
              <a:t> </a:t>
            </a:r>
            <a:endParaRPr lang="as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2FE7-76DE-4ACA-8A10-003763D85C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8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এবার পাঠ</a:t>
            </a:r>
            <a:r>
              <a:rPr lang="bn-BD" baseline="0" dirty="0" smtClean="0"/>
              <a:t> ঘোষণা করব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2FE7-76DE-4ACA-8A10-003763D85C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দেখিয়ে কবি রবীন্দ্রনাথের ছবির সাথে পরিচয় করিয়ে দিব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2FE7-76DE-4ACA-8A10-003763D85C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2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আদর্শ</a:t>
            </a:r>
            <a:r>
              <a:rPr lang="bn-BD" baseline="0" dirty="0" smtClean="0"/>
              <a:t> পাঠ করব এবং সরব পাঠ করাব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2FE7-76DE-4ACA-8A10-003763D85C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1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2FE7-76DE-4ACA-8A10-003763D85C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6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-kamruzzamankhat@gmail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27709"/>
            <a:ext cx="2438400" cy="1447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855" y="24245"/>
            <a:ext cx="251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ধরণী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0"/>
            <a:ext cx="251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55" y="1828800"/>
            <a:ext cx="251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ঘর্ম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55" y="3733800"/>
            <a:ext cx="251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ভৃত্য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55" y="5562600"/>
            <a:ext cx="251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বক্ষ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400" y="1811482"/>
            <a:ext cx="251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ঘাম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1691" y="3713018"/>
            <a:ext cx="251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চাকর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1691" y="5562600"/>
            <a:ext cx="251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বুক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1794164"/>
            <a:ext cx="2514600" cy="13127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5513026"/>
            <a:ext cx="2514600" cy="13449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24245"/>
            <a:ext cx="2514600" cy="1271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3713018"/>
            <a:ext cx="2514600" cy="13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85753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01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ধূলা দূর করার জন্য পণ্ডিতেরা কী কী পদক্ষেপ নিয়েছিল তার একটি তালিকা তৈরি কর 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ধূলা দূর করতে কতগুলো ঝাটা আর ভিস্তি কেনা হয়েছিল?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0"/>
            <a:ext cx="9168714" cy="55626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ectangle 2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ধুঁলার চোটে পথের ধুঁলা এসে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ভরিয়া দিল রাজার মুখ ও বক্ষ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1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রাস্থা ঘাটে আর নাহি যায় চলা,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 নদীর শুকিয়ে গেল তলা। </a:t>
            </a:r>
          </a:p>
        </p:txBody>
      </p:sp>
    </p:spTree>
    <p:extLst>
      <p:ext uri="{BB962C8B-B14F-4D97-AF65-F5344CB8AC3E}">
        <p14:creationId xmlns:p14="http://schemas.microsoft.com/office/powerpoint/2010/main" val="394419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তাইতো সবে যুক্তি দিল এবার,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ঢাকতে মাটি ডাক এখন চামার ।  </a:t>
            </a:r>
          </a:p>
        </p:txBody>
      </p:sp>
    </p:spTree>
    <p:extLst>
      <p:ext uri="{BB962C8B-B14F-4D97-AF65-F5344CB8AC3E}">
        <p14:creationId xmlns:p14="http://schemas.microsoft.com/office/powerpoint/2010/main" val="279429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47105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27" y="4724401"/>
            <a:ext cx="9144000" cy="2133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সবিশেষে করল চামার যাহা 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 ঢাকিলেই নেই তো ধুঁলা আহা।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ধন্য চামার ভাই,যে বুদ্ধি তোমার মাথায়,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পণ্ডিত,রাজা রাজ সভাসদ কাহারো ঘটে নাই।    </a:t>
            </a:r>
          </a:p>
        </p:txBody>
      </p:sp>
    </p:spTree>
    <p:extLst>
      <p:ext uri="{BB962C8B-B14F-4D97-AF65-F5344CB8AC3E}">
        <p14:creationId xmlns:p14="http://schemas.microsoft.com/office/powerpoint/2010/main" val="258397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4000" cy="1143000"/>
          </a:xfrm>
          <a:solidFill>
            <a:schemeClr val="accent1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সহজ উপায়ে ধূলা দূর করার কাজটি সম্মপন্ন হল তার সংক্ষিপ্ত বিবরণ দাও 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ধূলা দূর করতে গিয়ে কী কী সমস্যার সৃষ্টি হয়েছিল?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" y="0"/>
            <a:ext cx="9137073" cy="1143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 জুতা আবিষ্কারের সঠিক তথ্য দিয়েছিল?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দিয়ে পথের ধূলা নিরাময়ে কী কী সমস্যা হয়েছিল?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ঝাটিয়ে ধূলা দূর করতে গিয়ে সৃষ্ট তিনটি সমস্যার নাম বল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" y="1143000"/>
            <a:ext cx="9137073" cy="5715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ধূলা এড়াতে গৃহিত পদক্ষেপগুলির বিবরণসহ উপযুক্ত  উপায়ের গুরুত্ব বর্ণনা কর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7"/>
            <a:ext cx="5181600" cy="6851073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কামরুজ্জামান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 ( বাংলা )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খেদাপাড়া মাধ্যমিক বিদ্যালয়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মনিরামপুর,যশোর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  <a:hlinkClick r:id="rId2"/>
              </a:rPr>
              <a:t>Email-kamruzzamankhat@gmail.com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0"/>
            <a:ext cx="3962400" cy="685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শ্রেণি- নবম ও দশম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বিষয়- বাংলা ১ম পত্র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2" name="Rectangle 1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636"/>
            <a:ext cx="9144000" cy="682336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bn-BD" dirty="0" smtClean="0"/>
          </a:p>
          <a:p>
            <a:pPr marL="0" indent="0" algn="ctr">
              <a:buNone/>
            </a:pPr>
            <a:endParaRPr lang="bn-BD" dirty="0"/>
          </a:p>
          <a:p>
            <a:pPr marL="0" indent="0" algn="ctr">
              <a:buNone/>
            </a:pPr>
            <a:endParaRPr lang="bn-BD" dirty="0" smtClean="0"/>
          </a:p>
          <a:p>
            <a:pPr marL="0" indent="0" algn="ctr">
              <a:buNone/>
            </a:pPr>
            <a:endParaRPr lang="bn-BD" dirty="0"/>
          </a:p>
          <a:p>
            <a:pPr marL="0" indent="0" algn="ctr">
              <a:buNone/>
            </a:pPr>
            <a:endParaRPr lang="bn-BD" dirty="0" smtClean="0"/>
          </a:p>
          <a:p>
            <a:pPr marL="0" indent="0"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জুতা আবিষ্কার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শিক্ষার্থীরা,</a:t>
            </a:r>
          </a:p>
          <a:p>
            <a:pPr marL="742950" indent="-742950">
              <a:buAutoNum type="arabicParenR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কবিতাটি শুদ্ধভাবে আবৃত্তি করতে পারবে ।</a:t>
            </a:r>
          </a:p>
          <a:p>
            <a:pPr marL="742950" indent="-742950">
              <a:buAutoNum type="arabicParenR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নতুন কিছু শব্দের অর্থ বলতে পারবে ।</a:t>
            </a:r>
          </a:p>
          <a:p>
            <a:pPr marL="742950" indent="-742950">
              <a:buAutoNum type="arabicParenR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ধুলা দূর করার পদক্ষেপসমূহ বর্ণনা করতে পারবে ।</a:t>
            </a:r>
          </a:p>
          <a:p>
            <a:pPr marL="742950" indent="-742950">
              <a:buAutoNum type="arabicParenR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কতগুলো ঝাটা আর ভিস্তি কেনা হয়েছিল তা উল্লেখ করতে পারবে ।   </a:t>
            </a:r>
          </a:p>
          <a:p>
            <a:pPr marL="742950" indent="-742950">
              <a:buAutoNum type="arabicParenR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চামারের গৃহিত পদক্ষেপের যথার্থতা ব্যাখ্যা করতে পারবে । </a:t>
            </a:r>
          </a:p>
          <a:p>
            <a:pPr marL="742950" indent="-742950">
              <a:buAutoNum type="arabicParenR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800"/>
          </a:xfrm>
        </p:spPr>
      </p:pic>
      <p:sp>
        <p:nvSpPr>
          <p:cNvPr id="3" name="Rectangle 2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রবীন্দ্রনাথ ঠাকুর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8063677"/>
              </p:ext>
            </p:extLst>
          </p:nvPr>
        </p:nvGraphicFramePr>
        <p:xfrm>
          <a:off x="-6928" y="13855"/>
          <a:ext cx="915092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2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39CA4-F449-4639-A45F-2C4BE9B00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AC39CA4-F449-4639-A45F-2C4BE9B00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B817B-11E9-44BF-9F18-8C71BB7EF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6DB817B-11E9-44BF-9F18-8C71BB7EF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4E2BAB-2B7B-423B-8EE4-09B2A0DE6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34E2BAB-2B7B-423B-8EE4-09B2A0DE6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70D30-F96A-47E1-8FDE-782254B2A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6E670D30-F96A-47E1-8FDE-782254B2A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6A410B-822A-410A-ACA7-143F6EBDC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B6A410B-822A-410A-ACA7-143F6EBDC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3B7E50-4E65-4AF6-BE0F-E4A325698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93B7E50-4E65-4AF6-BE0F-E4A325698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BFB5BD-8A05-4EC0-9222-ABE6C78C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BFB5BD-8A05-4EC0-9222-ABE6C78C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AA024-1834-4479-A6DF-25234E177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B8AAA024-1834-4479-A6DF-25234E177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1ADC03-16B7-4C01-9CFB-AE02E0A4A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91ADC03-16B7-4C01-9CFB-AE02E0A4A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E4B4BF-0A73-4D79-B561-FABAEE983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5E4B4BF-0A73-4D79-B561-FABAEE983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C0173-9BE4-45DF-B138-5617986C3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57C0173-9BE4-45DF-B138-5617986C3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A989F3-29A4-48E3-A7CD-B049939B4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6A989F3-29A4-48E3-A7CD-B049939B4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460E7-8FE8-4987-99C3-A4B7E06C6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E3460E7-8FE8-4987-99C3-A4B7E06C6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আদর্শ পাঠ  </a:t>
            </a:r>
          </a:p>
          <a:p>
            <a:pPr marL="0" indent="0" algn="ctr">
              <a:buNone/>
            </a:pP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সরব পাঠ </a:t>
            </a:r>
          </a:p>
        </p:txBody>
      </p:sp>
    </p:spTree>
    <p:extLst>
      <p:ext uri="{BB962C8B-B14F-4D97-AF65-F5344CB8AC3E}">
        <p14:creationId xmlns:p14="http://schemas.microsoft.com/office/powerpoint/2010/main" val="4168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319</Words>
  <Application>Microsoft Office PowerPoint</Application>
  <PresentationFormat>On-screen Show (4:3)</PresentationFormat>
  <Paragraphs>82</Paragraphs>
  <Slides>20</Slides>
  <Notes>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kamruzzaman</dc:creator>
  <cp:lastModifiedBy>kamruzzaman</cp:lastModifiedBy>
  <cp:revision>33</cp:revision>
  <dcterms:created xsi:type="dcterms:W3CDTF">2006-08-16T00:00:00Z</dcterms:created>
  <dcterms:modified xsi:type="dcterms:W3CDTF">2020-02-22T08:09:25Z</dcterms:modified>
</cp:coreProperties>
</file>