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6" r:id="rId4"/>
    <p:sldId id="267" r:id="rId5"/>
    <p:sldId id="258" r:id="rId6"/>
    <p:sldId id="268" r:id="rId7"/>
    <p:sldId id="269" r:id="rId8"/>
    <p:sldId id="264" r:id="rId9"/>
    <p:sldId id="270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ter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AE67B-EDB7-40CE-B2B4-57D955D52F9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8C0B5-DEE2-4DF1-97AA-834CC377333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আকাইদ</a:t>
          </a:r>
          <a:endParaRPr lang="en-US" dirty="0"/>
        </a:p>
      </dgm:t>
    </dgm:pt>
    <dgm:pt modelId="{4B242837-E798-4E01-BA36-5B20CBF0808A}" type="parTrans" cxnId="{DE7BE2E2-036C-49EE-87EB-AED81359886F}">
      <dgm:prSet/>
      <dgm:spPr/>
      <dgm:t>
        <a:bodyPr/>
        <a:lstStyle/>
        <a:p>
          <a:endParaRPr lang="en-US"/>
        </a:p>
      </dgm:t>
    </dgm:pt>
    <dgm:pt modelId="{DE50E81B-07B7-4C20-9B0E-E7E484136C28}" type="sibTrans" cxnId="{DE7BE2E2-036C-49EE-87EB-AED81359886F}">
      <dgm:prSet/>
      <dgm:spPr/>
      <dgm:t>
        <a:bodyPr/>
        <a:lstStyle/>
        <a:p>
          <a:endParaRPr lang="en-US"/>
        </a:p>
      </dgm:t>
    </dgm:pt>
    <dgm:pt modelId="{5ADCA38F-AC59-42C5-9305-80E02A55E34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F391B10-560A-442E-90AE-9CB0FAD186AC}" type="parTrans" cxnId="{EAADA751-E301-4579-8119-BBCBC6CD5262}">
      <dgm:prSet/>
      <dgm:spPr/>
      <dgm:t>
        <a:bodyPr/>
        <a:lstStyle/>
        <a:p>
          <a:endParaRPr lang="en-US"/>
        </a:p>
      </dgm:t>
    </dgm:pt>
    <dgm:pt modelId="{8C461FEF-A94F-4A49-A81F-2D0357E77940}" type="sibTrans" cxnId="{EAADA751-E301-4579-8119-BBCBC6CD5262}">
      <dgm:prSet/>
      <dgm:spPr/>
      <dgm:t>
        <a:bodyPr/>
        <a:lstStyle/>
        <a:p>
          <a:endParaRPr lang="en-US"/>
        </a:p>
      </dgm:t>
    </dgm:pt>
    <dgm:pt modelId="{F5E2C151-D575-4489-97CB-90187353E648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2D173B-4DAF-4D5B-A71D-E9C45E47196A}" type="parTrans" cxnId="{7C4CD6A1-9F98-46C9-9BA0-37F6032F97D0}">
      <dgm:prSet/>
      <dgm:spPr/>
      <dgm:t>
        <a:bodyPr/>
        <a:lstStyle/>
        <a:p>
          <a:endParaRPr lang="en-US"/>
        </a:p>
      </dgm:t>
    </dgm:pt>
    <dgm:pt modelId="{417E4631-AAE3-4C4D-9B64-10A0B8739962}" type="sibTrans" cxnId="{7C4CD6A1-9F98-46C9-9BA0-37F6032F97D0}">
      <dgm:prSet/>
      <dgm:spPr/>
      <dgm:t>
        <a:bodyPr/>
        <a:lstStyle/>
        <a:p>
          <a:endParaRPr lang="en-US"/>
        </a:p>
      </dgm:t>
    </dgm:pt>
    <dgm:pt modelId="{1EF68EA1-54AD-499A-9D87-081FEA5B1FA1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AD9112-54A2-4931-86E7-42909D3625D2}" type="parTrans" cxnId="{043FD331-965F-4944-8ADF-E455F5181BAF}">
      <dgm:prSet/>
      <dgm:spPr/>
      <dgm:t>
        <a:bodyPr/>
        <a:lstStyle/>
        <a:p>
          <a:endParaRPr lang="en-US"/>
        </a:p>
      </dgm:t>
    </dgm:pt>
    <dgm:pt modelId="{A0C989AF-E0F0-4D75-8C21-D5DCA122FCBE}" type="sibTrans" cxnId="{043FD331-965F-4944-8ADF-E455F5181BAF}">
      <dgm:prSet/>
      <dgm:spPr/>
      <dgm:t>
        <a:bodyPr/>
        <a:lstStyle/>
        <a:p>
          <a:endParaRPr lang="en-US"/>
        </a:p>
      </dgm:t>
    </dgm:pt>
    <dgm:pt modelId="{2BD55BE2-1223-44FB-B463-D0EAF35F9521}" type="pres">
      <dgm:prSet presAssocID="{831AE67B-EDB7-40CE-B2B4-57D955D52F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15AFB8-CADF-4E96-9D25-086694D30439}" type="pres">
      <dgm:prSet presAssocID="{44A8C0B5-DEE2-4DF1-97AA-834CC3773335}" presName="root1" presStyleCnt="0"/>
      <dgm:spPr/>
    </dgm:pt>
    <dgm:pt modelId="{7CD401FD-E875-43A4-B9E8-CB11EFDF6FFE}" type="pres">
      <dgm:prSet presAssocID="{44A8C0B5-DEE2-4DF1-97AA-834CC3773335}" presName="LevelOneTextNode" presStyleLbl="node0" presStyleIdx="0" presStyleCnt="1" custScaleX="72903" custLinFactNeighborX="-12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0938B0-7E7C-44D1-B643-BDE7444F6BE0}" type="pres">
      <dgm:prSet presAssocID="{44A8C0B5-DEE2-4DF1-97AA-834CC3773335}" presName="level2hierChild" presStyleCnt="0"/>
      <dgm:spPr/>
    </dgm:pt>
    <dgm:pt modelId="{A4A7690F-DAA6-4FC0-B132-EE5048DE10E5}" type="pres">
      <dgm:prSet presAssocID="{9F391B10-560A-442E-90AE-9CB0FAD186A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D467B60-CE0C-4B1F-B1C7-EF3B7ADE5498}" type="pres">
      <dgm:prSet presAssocID="{9F391B10-560A-442E-90AE-9CB0FAD186A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8554607-9C99-4577-B1B9-5F8A9247526A}" type="pres">
      <dgm:prSet presAssocID="{5ADCA38F-AC59-42C5-9305-80E02A55E346}" presName="root2" presStyleCnt="0"/>
      <dgm:spPr/>
    </dgm:pt>
    <dgm:pt modelId="{39EE7AEE-58B7-4F4C-AF75-EFB532217F49}" type="pres">
      <dgm:prSet presAssocID="{5ADCA38F-AC59-42C5-9305-80E02A55E346}" presName="LevelTwoTextNode" presStyleLbl="node2" presStyleIdx="0" presStyleCnt="3" custLinFactNeighborX="645" custLinFactNeighborY="35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09D996-48F6-4666-8A8D-FED93C5750CE}" type="pres">
      <dgm:prSet presAssocID="{5ADCA38F-AC59-42C5-9305-80E02A55E346}" presName="level3hierChild" presStyleCnt="0"/>
      <dgm:spPr/>
    </dgm:pt>
    <dgm:pt modelId="{49BF8CB5-7B4F-43E2-A448-F006B82CCCF7}" type="pres">
      <dgm:prSet presAssocID="{50AD9112-54A2-4931-86E7-42909D3625D2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495E7FB-A0BE-4351-A4A3-2DF8110A5ECA}" type="pres">
      <dgm:prSet presAssocID="{50AD9112-54A2-4931-86E7-42909D3625D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B1FE6FB-1422-4589-8F63-23D375098AF9}" type="pres">
      <dgm:prSet presAssocID="{1EF68EA1-54AD-499A-9D87-081FEA5B1FA1}" presName="root2" presStyleCnt="0"/>
      <dgm:spPr/>
    </dgm:pt>
    <dgm:pt modelId="{89FBAABF-1852-4327-8535-5B876F2D5B55}" type="pres">
      <dgm:prSet presAssocID="{1EF68EA1-54AD-499A-9D87-081FEA5B1FA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729051-8565-4790-8003-09F775472A0B}" type="pres">
      <dgm:prSet presAssocID="{1EF68EA1-54AD-499A-9D87-081FEA5B1FA1}" presName="level3hierChild" presStyleCnt="0"/>
      <dgm:spPr/>
    </dgm:pt>
    <dgm:pt modelId="{75750BB9-D3A1-4578-84CE-86CABFEE2E1D}" type="pres">
      <dgm:prSet presAssocID="{5E2D173B-4DAF-4D5B-A71D-E9C45E47196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B7B3BFE-0270-4F1B-87A8-7CA6D8F819F8}" type="pres">
      <dgm:prSet presAssocID="{5E2D173B-4DAF-4D5B-A71D-E9C45E47196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8AC4983-DC32-4DF4-A7D5-6A540ED38C74}" type="pres">
      <dgm:prSet presAssocID="{F5E2C151-D575-4489-97CB-90187353E648}" presName="root2" presStyleCnt="0"/>
      <dgm:spPr/>
    </dgm:pt>
    <dgm:pt modelId="{A3AC396D-02E0-4775-A1DF-E23620C2ECCE}" type="pres">
      <dgm:prSet presAssocID="{F5E2C151-D575-4489-97CB-90187353E64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CBE5FF-3C3C-44B9-92FB-2B3BCB1206BE}" type="pres">
      <dgm:prSet presAssocID="{F5E2C151-D575-4489-97CB-90187353E648}" presName="level3hierChild" presStyleCnt="0"/>
      <dgm:spPr/>
    </dgm:pt>
  </dgm:ptLst>
  <dgm:cxnLst>
    <dgm:cxn modelId="{E6E7CCD1-EFDE-4469-B9BF-4330F549B31D}" type="presOf" srcId="{831AE67B-EDB7-40CE-B2B4-57D955D52F98}" destId="{2BD55BE2-1223-44FB-B463-D0EAF35F9521}" srcOrd="0" destOrd="0" presId="urn:microsoft.com/office/officeart/2005/8/layout/hierarchy2"/>
    <dgm:cxn modelId="{2355173D-C8D1-4FB4-A72B-F381E3001203}" type="presOf" srcId="{50AD9112-54A2-4931-86E7-42909D3625D2}" destId="{5495E7FB-A0BE-4351-A4A3-2DF8110A5ECA}" srcOrd="1" destOrd="0" presId="urn:microsoft.com/office/officeart/2005/8/layout/hierarchy2"/>
    <dgm:cxn modelId="{378A2367-F896-4D6B-9283-A340A72D7DC4}" type="presOf" srcId="{F5E2C151-D575-4489-97CB-90187353E648}" destId="{A3AC396D-02E0-4775-A1DF-E23620C2ECCE}" srcOrd="0" destOrd="0" presId="urn:microsoft.com/office/officeart/2005/8/layout/hierarchy2"/>
    <dgm:cxn modelId="{E8EB9D59-E423-4C4A-806B-E8980FDFBD7F}" type="presOf" srcId="{9F391B10-560A-442E-90AE-9CB0FAD186AC}" destId="{A4A7690F-DAA6-4FC0-B132-EE5048DE10E5}" srcOrd="0" destOrd="0" presId="urn:microsoft.com/office/officeart/2005/8/layout/hierarchy2"/>
    <dgm:cxn modelId="{DE7BE2E2-036C-49EE-87EB-AED81359886F}" srcId="{831AE67B-EDB7-40CE-B2B4-57D955D52F98}" destId="{44A8C0B5-DEE2-4DF1-97AA-834CC3773335}" srcOrd="0" destOrd="0" parTransId="{4B242837-E798-4E01-BA36-5B20CBF0808A}" sibTransId="{DE50E81B-07B7-4C20-9B0E-E7E484136C28}"/>
    <dgm:cxn modelId="{A1767BF3-D4DA-4631-9B2F-A39B53186B2B}" type="presOf" srcId="{9F391B10-560A-442E-90AE-9CB0FAD186AC}" destId="{ED467B60-CE0C-4B1F-B1C7-EF3B7ADE5498}" srcOrd="1" destOrd="0" presId="urn:microsoft.com/office/officeart/2005/8/layout/hierarchy2"/>
    <dgm:cxn modelId="{B0D83F97-2C67-4A6F-87DF-E42A6FBF1B71}" type="presOf" srcId="{44A8C0B5-DEE2-4DF1-97AA-834CC3773335}" destId="{7CD401FD-E875-43A4-B9E8-CB11EFDF6FFE}" srcOrd="0" destOrd="0" presId="urn:microsoft.com/office/officeart/2005/8/layout/hierarchy2"/>
    <dgm:cxn modelId="{AD5DFFA7-633E-4F45-88EF-24B6A30AB95A}" type="presOf" srcId="{50AD9112-54A2-4931-86E7-42909D3625D2}" destId="{49BF8CB5-7B4F-43E2-A448-F006B82CCCF7}" srcOrd="0" destOrd="0" presId="urn:microsoft.com/office/officeart/2005/8/layout/hierarchy2"/>
    <dgm:cxn modelId="{C29B5319-7FEB-4583-8018-A6C8969AC926}" type="presOf" srcId="{5E2D173B-4DAF-4D5B-A71D-E9C45E47196A}" destId="{BB7B3BFE-0270-4F1B-87A8-7CA6D8F819F8}" srcOrd="1" destOrd="0" presId="urn:microsoft.com/office/officeart/2005/8/layout/hierarchy2"/>
    <dgm:cxn modelId="{038D31C4-7214-4CDE-9947-4F0BE11012FA}" type="presOf" srcId="{5ADCA38F-AC59-42C5-9305-80E02A55E346}" destId="{39EE7AEE-58B7-4F4C-AF75-EFB532217F49}" srcOrd="0" destOrd="0" presId="urn:microsoft.com/office/officeart/2005/8/layout/hierarchy2"/>
    <dgm:cxn modelId="{CD6A4DBA-D254-474A-B634-18004B66468A}" type="presOf" srcId="{1EF68EA1-54AD-499A-9D87-081FEA5B1FA1}" destId="{89FBAABF-1852-4327-8535-5B876F2D5B55}" srcOrd="0" destOrd="0" presId="urn:microsoft.com/office/officeart/2005/8/layout/hierarchy2"/>
    <dgm:cxn modelId="{043FD331-965F-4944-8ADF-E455F5181BAF}" srcId="{44A8C0B5-DEE2-4DF1-97AA-834CC3773335}" destId="{1EF68EA1-54AD-499A-9D87-081FEA5B1FA1}" srcOrd="1" destOrd="0" parTransId="{50AD9112-54A2-4931-86E7-42909D3625D2}" sibTransId="{A0C989AF-E0F0-4D75-8C21-D5DCA122FCBE}"/>
    <dgm:cxn modelId="{9ED7AA38-4953-49DC-A384-9755A4BAFF0B}" type="presOf" srcId="{5E2D173B-4DAF-4D5B-A71D-E9C45E47196A}" destId="{75750BB9-D3A1-4578-84CE-86CABFEE2E1D}" srcOrd="0" destOrd="0" presId="urn:microsoft.com/office/officeart/2005/8/layout/hierarchy2"/>
    <dgm:cxn modelId="{7C4CD6A1-9F98-46C9-9BA0-37F6032F97D0}" srcId="{44A8C0B5-DEE2-4DF1-97AA-834CC3773335}" destId="{F5E2C151-D575-4489-97CB-90187353E648}" srcOrd="2" destOrd="0" parTransId="{5E2D173B-4DAF-4D5B-A71D-E9C45E47196A}" sibTransId="{417E4631-AAE3-4C4D-9B64-10A0B8739962}"/>
    <dgm:cxn modelId="{EAADA751-E301-4579-8119-BBCBC6CD5262}" srcId="{44A8C0B5-DEE2-4DF1-97AA-834CC3773335}" destId="{5ADCA38F-AC59-42C5-9305-80E02A55E346}" srcOrd="0" destOrd="0" parTransId="{9F391B10-560A-442E-90AE-9CB0FAD186AC}" sibTransId="{8C461FEF-A94F-4A49-A81F-2D0357E77940}"/>
    <dgm:cxn modelId="{AA258694-1317-4CD2-974C-030F4F69DD40}" type="presParOf" srcId="{2BD55BE2-1223-44FB-B463-D0EAF35F9521}" destId="{A615AFB8-CADF-4E96-9D25-086694D30439}" srcOrd="0" destOrd="0" presId="urn:microsoft.com/office/officeart/2005/8/layout/hierarchy2"/>
    <dgm:cxn modelId="{2C799A1C-3BC7-4538-B0B1-1B69EAE29A7B}" type="presParOf" srcId="{A615AFB8-CADF-4E96-9D25-086694D30439}" destId="{7CD401FD-E875-43A4-B9E8-CB11EFDF6FFE}" srcOrd="0" destOrd="0" presId="urn:microsoft.com/office/officeart/2005/8/layout/hierarchy2"/>
    <dgm:cxn modelId="{916316C7-798E-4BDC-99B5-086612F107EC}" type="presParOf" srcId="{A615AFB8-CADF-4E96-9D25-086694D30439}" destId="{D20938B0-7E7C-44D1-B643-BDE7444F6BE0}" srcOrd="1" destOrd="0" presId="urn:microsoft.com/office/officeart/2005/8/layout/hierarchy2"/>
    <dgm:cxn modelId="{42B09999-DBCF-44A0-ACAD-C6B574C813CA}" type="presParOf" srcId="{D20938B0-7E7C-44D1-B643-BDE7444F6BE0}" destId="{A4A7690F-DAA6-4FC0-B132-EE5048DE10E5}" srcOrd="0" destOrd="0" presId="urn:microsoft.com/office/officeart/2005/8/layout/hierarchy2"/>
    <dgm:cxn modelId="{1795823A-751C-419B-977D-D479F64614FE}" type="presParOf" srcId="{A4A7690F-DAA6-4FC0-B132-EE5048DE10E5}" destId="{ED467B60-CE0C-4B1F-B1C7-EF3B7ADE5498}" srcOrd="0" destOrd="0" presId="urn:microsoft.com/office/officeart/2005/8/layout/hierarchy2"/>
    <dgm:cxn modelId="{4E7886A8-185F-49B2-8842-EE9B9D005E37}" type="presParOf" srcId="{D20938B0-7E7C-44D1-B643-BDE7444F6BE0}" destId="{98554607-9C99-4577-B1B9-5F8A9247526A}" srcOrd="1" destOrd="0" presId="urn:microsoft.com/office/officeart/2005/8/layout/hierarchy2"/>
    <dgm:cxn modelId="{6FAF4955-B758-42A9-8B2C-6437AB771F9C}" type="presParOf" srcId="{98554607-9C99-4577-B1B9-5F8A9247526A}" destId="{39EE7AEE-58B7-4F4C-AF75-EFB532217F49}" srcOrd="0" destOrd="0" presId="urn:microsoft.com/office/officeart/2005/8/layout/hierarchy2"/>
    <dgm:cxn modelId="{30E498D1-A172-41A6-BAA3-F9DAD11BC638}" type="presParOf" srcId="{98554607-9C99-4577-B1B9-5F8A9247526A}" destId="{2009D996-48F6-4666-8A8D-FED93C5750CE}" srcOrd="1" destOrd="0" presId="urn:microsoft.com/office/officeart/2005/8/layout/hierarchy2"/>
    <dgm:cxn modelId="{A158CB13-933D-467F-AC82-C1522DD4D639}" type="presParOf" srcId="{D20938B0-7E7C-44D1-B643-BDE7444F6BE0}" destId="{49BF8CB5-7B4F-43E2-A448-F006B82CCCF7}" srcOrd="2" destOrd="0" presId="urn:microsoft.com/office/officeart/2005/8/layout/hierarchy2"/>
    <dgm:cxn modelId="{7004BF6F-9503-480D-97F8-7D8B73E25A48}" type="presParOf" srcId="{49BF8CB5-7B4F-43E2-A448-F006B82CCCF7}" destId="{5495E7FB-A0BE-4351-A4A3-2DF8110A5ECA}" srcOrd="0" destOrd="0" presId="urn:microsoft.com/office/officeart/2005/8/layout/hierarchy2"/>
    <dgm:cxn modelId="{E07B072F-D3E2-43BA-A76C-543E4376BC32}" type="presParOf" srcId="{D20938B0-7E7C-44D1-B643-BDE7444F6BE0}" destId="{8B1FE6FB-1422-4589-8F63-23D375098AF9}" srcOrd="3" destOrd="0" presId="urn:microsoft.com/office/officeart/2005/8/layout/hierarchy2"/>
    <dgm:cxn modelId="{1C5852FE-E8E0-4A37-BFAB-1D0809EE801F}" type="presParOf" srcId="{8B1FE6FB-1422-4589-8F63-23D375098AF9}" destId="{89FBAABF-1852-4327-8535-5B876F2D5B55}" srcOrd="0" destOrd="0" presId="urn:microsoft.com/office/officeart/2005/8/layout/hierarchy2"/>
    <dgm:cxn modelId="{A3201322-210A-44CA-BD3E-4A7957969575}" type="presParOf" srcId="{8B1FE6FB-1422-4589-8F63-23D375098AF9}" destId="{05729051-8565-4790-8003-09F775472A0B}" srcOrd="1" destOrd="0" presId="urn:microsoft.com/office/officeart/2005/8/layout/hierarchy2"/>
    <dgm:cxn modelId="{7667641D-C067-40ED-B839-9A05B4887D61}" type="presParOf" srcId="{D20938B0-7E7C-44D1-B643-BDE7444F6BE0}" destId="{75750BB9-D3A1-4578-84CE-86CABFEE2E1D}" srcOrd="4" destOrd="0" presId="urn:microsoft.com/office/officeart/2005/8/layout/hierarchy2"/>
    <dgm:cxn modelId="{829DE876-5F48-4EFB-9641-3BF93FAD65D2}" type="presParOf" srcId="{75750BB9-D3A1-4578-84CE-86CABFEE2E1D}" destId="{BB7B3BFE-0270-4F1B-87A8-7CA6D8F819F8}" srcOrd="0" destOrd="0" presId="urn:microsoft.com/office/officeart/2005/8/layout/hierarchy2"/>
    <dgm:cxn modelId="{1C928AEC-DD5F-4D3B-9885-D1C34060AC54}" type="presParOf" srcId="{D20938B0-7E7C-44D1-B643-BDE7444F6BE0}" destId="{B8AC4983-DC32-4DF4-A7D5-6A540ED38C74}" srcOrd="5" destOrd="0" presId="urn:microsoft.com/office/officeart/2005/8/layout/hierarchy2"/>
    <dgm:cxn modelId="{AC6E4F17-9460-4214-AA8A-C7F5A3F95FCC}" type="presParOf" srcId="{B8AC4983-DC32-4DF4-A7D5-6A540ED38C74}" destId="{A3AC396D-02E0-4775-A1DF-E23620C2ECCE}" srcOrd="0" destOrd="0" presId="urn:microsoft.com/office/officeart/2005/8/layout/hierarchy2"/>
    <dgm:cxn modelId="{4AA9D7B7-95EE-48BB-9C55-084BD630DD41}" type="presParOf" srcId="{B8AC4983-DC32-4DF4-A7D5-6A540ED38C74}" destId="{9ECBE5FF-3C3C-44B9-92FB-2B3BCB1206BE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AE67B-EDB7-40CE-B2B4-57D955D52F9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8C0B5-DEE2-4DF1-97AA-834CC3773335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নৈতিকতা</a:t>
          </a:r>
          <a:endParaRPr lang="en-US" sz="54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4B242837-E798-4E01-BA36-5B20CBF0808A}" type="parTrans" cxnId="{DE7BE2E2-036C-49EE-87EB-AED81359886F}">
      <dgm:prSet/>
      <dgm:spPr/>
      <dgm:t>
        <a:bodyPr/>
        <a:lstStyle/>
        <a:p>
          <a:endParaRPr lang="en-US"/>
        </a:p>
      </dgm:t>
    </dgm:pt>
    <dgm:pt modelId="{DE50E81B-07B7-4C20-9B0E-E7E484136C28}" type="sibTrans" cxnId="{DE7BE2E2-036C-49EE-87EB-AED81359886F}">
      <dgm:prSet/>
      <dgm:spPr/>
      <dgm:t>
        <a:bodyPr/>
        <a:lstStyle/>
        <a:p>
          <a:endParaRPr lang="en-US"/>
        </a:p>
      </dgm:t>
    </dgm:pt>
    <dgm:pt modelId="{5ADCA38F-AC59-42C5-9305-80E02A55E34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মার্জিত ও </a:t>
          </a:r>
        </a:p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বিনয়ী হওয়া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F391B10-560A-442E-90AE-9CB0FAD186AC}" type="parTrans" cxnId="{EAADA751-E301-4579-8119-BBCBC6CD5262}">
      <dgm:prSet/>
      <dgm:spPr/>
      <dgm:t>
        <a:bodyPr/>
        <a:lstStyle/>
        <a:p>
          <a:endParaRPr lang="en-US"/>
        </a:p>
      </dgm:t>
    </dgm:pt>
    <dgm:pt modelId="{8C461FEF-A94F-4A49-A81F-2D0357E77940}" type="sibTrans" cxnId="{EAADA751-E301-4579-8119-BBCBC6CD5262}">
      <dgm:prSet/>
      <dgm:spPr/>
      <dgm:t>
        <a:bodyPr/>
        <a:lstStyle/>
        <a:p>
          <a:endParaRPr lang="en-US"/>
        </a:p>
      </dgm:t>
    </dgm:pt>
    <dgm:pt modelId="{F5E2C151-D575-4489-97CB-90187353E64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উত্তম </a:t>
          </a:r>
        </a:p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চরিত্রবান হওয়া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E2D173B-4DAF-4D5B-A71D-E9C45E47196A}" type="parTrans" cxnId="{7C4CD6A1-9F98-46C9-9BA0-37F6032F97D0}">
      <dgm:prSet/>
      <dgm:spPr/>
      <dgm:t>
        <a:bodyPr/>
        <a:lstStyle/>
        <a:p>
          <a:endParaRPr lang="en-US"/>
        </a:p>
      </dgm:t>
    </dgm:pt>
    <dgm:pt modelId="{417E4631-AAE3-4C4D-9B64-10A0B8739962}" type="sibTrans" cxnId="{7C4CD6A1-9F98-46C9-9BA0-37F6032F97D0}">
      <dgm:prSet/>
      <dgm:spPr/>
      <dgm:t>
        <a:bodyPr/>
        <a:lstStyle/>
        <a:p>
          <a:endParaRPr lang="en-US"/>
        </a:p>
      </dgm:t>
    </dgm:pt>
    <dgm:pt modelId="{1EF68EA1-54AD-499A-9D87-081FEA5B1FA1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নীতির </a:t>
          </a:r>
        </a:p>
        <a:p>
          <a:pPr>
            <a:lnSpc>
              <a:spcPct val="90000"/>
            </a:lnSpc>
          </a:pP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অনুশীলন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0AD9112-54A2-4931-86E7-42909D3625D2}" type="parTrans" cxnId="{043FD331-965F-4944-8ADF-E455F5181BAF}">
      <dgm:prSet/>
      <dgm:spPr/>
      <dgm:t>
        <a:bodyPr/>
        <a:lstStyle/>
        <a:p>
          <a:endParaRPr lang="en-US"/>
        </a:p>
      </dgm:t>
    </dgm:pt>
    <dgm:pt modelId="{A0C989AF-E0F0-4D75-8C21-D5DCA122FCBE}" type="sibTrans" cxnId="{043FD331-965F-4944-8ADF-E455F5181BAF}">
      <dgm:prSet/>
      <dgm:spPr/>
      <dgm:t>
        <a:bodyPr/>
        <a:lstStyle/>
        <a:p>
          <a:endParaRPr lang="en-US"/>
        </a:p>
      </dgm:t>
    </dgm:pt>
    <dgm:pt modelId="{2BD55BE2-1223-44FB-B463-D0EAF35F9521}" type="pres">
      <dgm:prSet presAssocID="{831AE67B-EDB7-40CE-B2B4-57D955D52F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15AFB8-CADF-4E96-9D25-086694D30439}" type="pres">
      <dgm:prSet presAssocID="{44A8C0B5-DEE2-4DF1-97AA-834CC3773335}" presName="root1" presStyleCnt="0"/>
      <dgm:spPr/>
    </dgm:pt>
    <dgm:pt modelId="{7CD401FD-E875-43A4-B9E8-CB11EFDF6FFE}" type="pres">
      <dgm:prSet presAssocID="{44A8C0B5-DEE2-4DF1-97AA-834CC3773335}" presName="LevelOneTextNode" presStyleLbl="node0" presStyleIdx="0" presStyleCnt="1" custScaleX="72903" custLinFactNeighborX="-12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0938B0-7E7C-44D1-B643-BDE7444F6BE0}" type="pres">
      <dgm:prSet presAssocID="{44A8C0B5-DEE2-4DF1-97AA-834CC3773335}" presName="level2hierChild" presStyleCnt="0"/>
      <dgm:spPr/>
    </dgm:pt>
    <dgm:pt modelId="{A4A7690F-DAA6-4FC0-B132-EE5048DE10E5}" type="pres">
      <dgm:prSet presAssocID="{9F391B10-560A-442E-90AE-9CB0FAD186A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D467B60-CE0C-4B1F-B1C7-EF3B7ADE5498}" type="pres">
      <dgm:prSet presAssocID="{9F391B10-560A-442E-90AE-9CB0FAD186A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8554607-9C99-4577-B1B9-5F8A9247526A}" type="pres">
      <dgm:prSet presAssocID="{5ADCA38F-AC59-42C5-9305-80E02A55E346}" presName="root2" presStyleCnt="0"/>
      <dgm:spPr/>
    </dgm:pt>
    <dgm:pt modelId="{39EE7AEE-58B7-4F4C-AF75-EFB532217F49}" type="pres">
      <dgm:prSet presAssocID="{5ADCA38F-AC59-42C5-9305-80E02A55E346}" presName="LevelTwoTextNode" presStyleLbl="node2" presStyleIdx="0" presStyleCnt="3" custLinFactY="14951" custLinFactNeighborX="105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09D996-48F6-4666-8A8D-FED93C5750CE}" type="pres">
      <dgm:prSet presAssocID="{5ADCA38F-AC59-42C5-9305-80E02A55E346}" presName="level3hierChild" presStyleCnt="0"/>
      <dgm:spPr/>
    </dgm:pt>
    <dgm:pt modelId="{49BF8CB5-7B4F-43E2-A448-F006B82CCCF7}" type="pres">
      <dgm:prSet presAssocID="{50AD9112-54A2-4931-86E7-42909D3625D2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495E7FB-A0BE-4351-A4A3-2DF8110A5ECA}" type="pres">
      <dgm:prSet presAssocID="{50AD9112-54A2-4931-86E7-42909D3625D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B1FE6FB-1422-4589-8F63-23D375098AF9}" type="pres">
      <dgm:prSet presAssocID="{1EF68EA1-54AD-499A-9D87-081FEA5B1FA1}" presName="root2" presStyleCnt="0"/>
      <dgm:spPr/>
    </dgm:pt>
    <dgm:pt modelId="{89FBAABF-1852-4327-8535-5B876F2D5B55}" type="pres">
      <dgm:prSet presAssocID="{1EF68EA1-54AD-499A-9D87-081FEA5B1FA1}" presName="LevelTwoTextNode" presStyleLbl="node2" presStyleIdx="1" presStyleCnt="3" custLinFactY="-10156" custLinFactNeighborX="105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729051-8565-4790-8003-09F775472A0B}" type="pres">
      <dgm:prSet presAssocID="{1EF68EA1-54AD-499A-9D87-081FEA5B1FA1}" presName="level3hierChild" presStyleCnt="0"/>
      <dgm:spPr/>
    </dgm:pt>
    <dgm:pt modelId="{75750BB9-D3A1-4578-84CE-86CABFEE2E1D}" type="pres">
      <dgm:prSet presAssocID="{5E2D173B-4DAF-4D5B-A71D-E9C45E47196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B7B3BFE-0270-4F1B-87A8-7CA6D8F819F8}" type="pres">
      <dgm:prSet presAssocID="{5E2D173B-4DAF-4D5B-A71D-E9C45E47196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8AC4983-DC32-4DF4-A7D5-6A540ED38C74}" type="pres">
      <dgm:prSet presAssocID="{F5E2C151-D575-4489-97CB-90187353E648}" presName="root2" presStyleCnt="0"/>
      <dgm:spPr/>
    </dgm:pt>
    <dgm:pt modelId="{A3AC396D-02E0-4775-A1DF-E23620C2ECCE}" type="pres">
      <dgm:prSet presAssocID="{F5E2C151-D575-4489-97CB-90187353E64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CBE5FF-3C3C-44B9-92FB-2B3BCB1206BE}" type="pres">
      <dgm:prSet presAssocID="{F5E2C151-D575-4489-97CB-90187353E648}" presName="level3hierChild" presStyleCnt="0"/>
      <dgm:spPr/>
    </dgm:pt>
  </dgm:ptLst>
  <dgm:cxnLst>
    <dgm:cxn modelId="{C0C1A64C-3C1C-42AE-9452-E1052FE6A4DF}" type="presOf" srcId="{1EF68EA1-54AD-499A-9D87-081FEA5B1FA1}" destId="{89FBAABF-1852-4327-8535-5B876F2D5B55}" srcOrd="0" destOrd="0" presId="urn:microsoft.com/office/officeart/2005/8/layout/hierarchy2"/>
    <dgm:cxn modelId="{C7955090-2738-49C3-9D99-11E4CF6A9BF3}" type="presOf" srcId="{50AD9112-54A2-4931-86E7-42909D3625D2}" destId="{49BF8CB5-7B4F-43E2-A448-F006B82CCCF7}" srcOrd="0" destOrd="0" presId="urn:microsoft.com/office/officeart/2005/8/layout/hierarchy2"/>
    <dgm:cxn modelId="{905BCCAD-A7F4-4794-8F37-E580DA7A4C9B}" type="presOf" srcId="{50AD9112-54A2-4931-86E7-42909D3625D2}" destId="{5495E7FB-A0BE-4351-A4A3-2DF8110A5ECA}" srcOrd="1" destOrd="0" presId="urn:microsoft.com/office/officeart/2005/8/layout/hierarchy2"/>
    <dgm:cxn modelId="{F36E79BC-CDFF-46B0-9781-1BB9311E448E}" type="presOf" srcId="{F5E2C151-D575-4489-97CB-90187353E648}" destId="{A3AC396D-02E0-4775-A1DF-E23620C2ECCE}" srcOrd="0" destOrd="0" presId="urn:microsoft.com/office/officeart/2005/8/layout/hierarchy2"/>
    <dgm:cxn modelId="{DE7BE2E2-036C-49EE-87EB-AED81359886F}" srcId="{831AE67B-EDB7-40CE-B2B4-57D955D52F98}" destId="{44A8C0B5-DEE2-4DF1-97AA-834CC3773335}" srcOrd="0" destOrd="0" parTransId="{4B242837-E798-4E01-BA36-5B20CBF0808A}" sibTransId="{DE50E81B-07B7-4C20-9B0E-E7E484136C28}"/>
    <dgm:cxn modelId="{54AD003F-DB9E-4AEB-9C87-4FF5D0C72BED}" type="presOf" srcId="{44A8C0B5-DEE2-4DF1-97AA-834CC3773335}" destId="{7CD401FD-E875-43A4-B9E8-CB11EFDF6FFE}" srcOrd="0" destOrd="0" presId="urn:microsoft.com/office/officeart/2005/8/layout/hierarchy2"/>
    <dgm:cxn modelId="{FB9E4867-D4E2-4FD4-8800-7B010762038B}" type="presOf" srcId="{9F391B10-560A-442E-90AE-9CB0FAD186AC}" destId="{ED467B60-CE0C-4B1F-B1C7-EF3B7ADE5498}" srcOrd="1" destOrd="0" presId="urn:microsoft.com/office/officeart/2005/8/layout/hierarchy2"/>
    <dgm:cxn modelId="{782FECDE-AA5D-46EE-B078-4972AC2CFECE}" type="presOf" srcId="{5E2D173B-4DAF-4D5B-A71D-E9C45E47196A}" destId="{BB7B3BFE-0270-4F1B-87A8-7CA6D8F819F8}" srcOrd="1" destOrd="0" presId="urn:microsoft.com/office/officeart/2005/8/layout/hierarchy2"/>
    <dgm:cxn modelId="{813E543A-4982-4626-9535-9F068A280498}" type="presOf" srcId="{831AE67B-EDB7-40CE-B2B4-57D955D52F98}" destId="{2BD55BE2-1223-44FB-B463-D0EAF35F9521}" srcOrd="0" destOrd="0" presId="urn:microsoft.com/office/officeart/2005/8/layout/hierarchy2"/>
    <dgm:cxn modelId="{7A365FCE-135A-430A-ABEC-1907D7BFA21D}" type="presOf" srcId="{9F391B10-560A-442E-90AE-9CB0FAD186AC}" destId="{A4A7690F-DAA6-4FC0-B132-EE5048DE10E5}" srcOrd="0" destOrd="0" presId="urn:microsoft.com/office/officeart/2005/8/layout/hierarchy2"/>
    <dgm:cxn modelId="{EEF68107-C979-46FC-98FC-B2E466496BA1}" type="presOf" srcId="{5E2D173B-4DAF-4D5B-A71D-E9C45E47196A}" destId="{75750BB9-D3A1-4578-84CE-86CABFEE2E1D}" srcOrd="0" destOrd="0" presId="urn:microsoft.com/office/officeart/2005/8/layout/hierarchy2"/>
    <dgm:cxn modelId="{3D1CF696-68BF-405E-B306-59FCCF86AD5E}" type="presOf" srcId="{5ADCA38F-AC59-42C5-9305-80E02A55E346}" destId="{39EE7AEE-58B7-4F4C-AF75-EFB532217F49}" srcOrd="0" destOrd="0" presId="urn:microsoft.com/office/officeart/2005/8/layout/hierarchy2"/>
    <dgm:cxn modelId="{043FD331-965F-4944-8ADF-E455F5181BAF}" srcId="{44A8C0B5-DEE2-4DF1-97AA-834CC3773335}" destId="{1EF68EA1-54AD-499A-9D87-081FEA5B1FA1}" srcOrd="1" destOrd="0" parTransId="{50AD9112-54A2-4931-86E7-42909D3625D2}" sibTransId="{A0C989AF-E0F0-4D75-8C21-D5DCA122FCBE}"/>
    <dgm:cxn modelId="{7C4CD6A1-9F98-46C9-9BA0-37F6032F97D0}" srcId="{44A8C0B5-DEE2-4DF1-97AA-834CC3773335}" destId="{F5E2C151-D575-4489-97CB-90187353E648}" srcOrd="2" destOrd="0" parTransId="{5E2D173B-4DAF-4D5B-A71D-E9C45E47196A}" sibTransId="{417E4631-AAE3-4C4D-9B64-10A0B8739962}"/>
    <dgm:cxn modelId="{EAADA751-E301-4579-8119-BBCBC6CD5262}" srcId="{44A8C0B5-DEE2-4DF1-97AA-834CC3773335}" destId="{5ADCA38F-AC59-42C5-9305-80E02A55E346}" srcOrd="0" destOrd="0" parTransId="{9F391B10-560A-442E-90AE-9CB0FAD186AC}" sibTransId="{8C461FEF-A94F-4A49-A81F-2D0357E77940}"/>
    <dgm:cxn modelId="{613F6EA4-1C8E-4192-9643-35CF83C3BA12}" type="presParOf" srcId="{2BD55BE2-1223-44FB-B463-D0EAF35F9521}" destId="{A615AFB8-CADF-4E96-9D25-086694D30439}" srcOrd="0" destOrd="0" presId="urn:microsoft.com/office/officeart/2005/8/layout/hierarchy2"/>
    <dgm:cxn modelId="{CECCCBE2-FA1F-4F01-8464-3ED346F22445}" type="presParOf" srcId="{A615AFB8-CADF-4E96-9D25-086694D30439}" destId="{7CD401FD-E875-43A4-B9E8-CB11EFDF6FFE}" srcOrd="0" destOrd="0" presId="urn:microsoft.com/office/officeart/2005/8/layout/hierarchy2"/>
    <dgm:cxn modelId="{92F7C169-11AF-4B39-8918-6B9E53614ED3}" type="presParOf" srcId="{A615AFB8-CADF-4E96-9D25-086694D30439}" destId="{D20938B0-7E7C-44D1-B643-BDE7444F6BE0}" srcOrd="1" destOrd="0" presId="urn:microsoft.com/office/officeart/2005/8/layout/hierarchy2"/>
    <dgm:cxn modelId="{198C1B2C-92F3-474A-9D4D-543FC6664603}" type="presParOf" srcId="{D20938B0-7E7C-44D1-B643-BDE7444F6BE0}" destId="{A4A7690F-DAA6-4FC0-B132-EE5048DE10E5}" srcOrd="0" destOrd="0" presId="urn:microsoft.com/office/officeart/2005/8/layout/hierarchy2"/>
    <dgm:cxn modelId="{6BCF2AAD-67B7-400C-A512-875013E85E71}" type="presParOf" srcId="{A4A7690F-DAA6-4FC0-B132-EE5048DE10E5}" destId="{ED467B60-CE0C-4B1F-B1C7-EF3B7ADE5498}" srcOrd="0" destOrd="0" presId="urn:microsoft.com/office/officeart/2005/8/layout/hierarchy2"/>
    <dgm:cxn modelId="{808FACCA-DD07-4470-B322-A5727F54C899}" type="presParOf" srcId="{D20938B0-7E7C-44D1-B643-BDE7444F6BE0}" destId="{98554607-9C99-4577-B1B9-5F8A9247526A}" srcOrd="1" destOrd="0" presId="urn:microsoft.com/office/officeart/2005/8/layout/hierarchy2"/>
    <dgm:cxn modelId="{769C9612-BEFA-4B3B-910D-9F6C6806B617}" type="presParOf" srcId="{98554607-9C99-4577-B1B9-5F8A9247526A}" destId="{39EE7AEE-58B7-4F4C-AF75-EFB532217F49}" srcOrd="0" destOrd="0" presId="urn:microsoft.com/office/officeart/2005/8/layout/hierarchy2"/>
    <dgm:cxn modelId="{02E30E53-27F3-4EF5-8894-EA3D0EC83171}" type="presParOf" srcId="{98554607-9C99-4577-B1B9-5F8A9247526A}" destId="{2009D996-48F6-4666-8A8D-FED93C5750CE}" srcOrd="1" destOrd="0" presId="urn:microsoft.com/office/officeart/2005/8/layout/hierarchy2"/>
    <dgm:cxn modelId="{840D85F7-C263-4574-9742-6CF1AFD7035B}" type="presParOf" srcId="{D20938B0-7E7C-44D1-B643-BDE7444F6BE0}" destId="{49BF8CB5-7B4F-43E2-A448-F006B82CCCF7}" srcOrd="2" destOrd="0" presId="urn:microsoft.com/office/officeart/2005/8/layout/hierarchy2"/>
    <dgm:cxn modelId="{75BA7BF8-3B71-45B6-A208-554C598A7B6A}" type="presParOf" srcId="{49BF8CB5-7B4F-43E2-A448-F006B82CCCF7}" destId="{5495E7FB-A0BE-4351-A4A3-2DF8110A5ECA}" srcOrd="0" destOrd="0" presId="urn:microsoft.com/office/officeart/2005/8/layout/hierarchy2"/>
    <dgm:cxn modelId="{1205626D-A257-4852-8890-9C331290E854}" type="presParOf" srcId="{D20938B0-7E7C-44D1-B643-BDE7444F6BE0}" destId="{8B1FE6FB-1422-4589-8F63-23D375098AF9}" srcOrd="3" destOrd="0" presId="urn:microsoft.com/office/officeart/2005/8/layout/hierarchy2"/>
    <dgm:cxn modelId="{282B73B1-D870-468C-9615-0B814AD93FB5}" type="presParOf" srcId="{8B1FE6FB-1422-4589-8F63-23D375098AF9}" destId="{89FBAABF-1852-4327-8535-5B876F2D5B55}" srcOrd="0" destOrd="0" presId="urn:microsoft.com/office/officeart/2005/8/layout/hierarchy2"/>
    <dgm:cxn modelId="{7B7DE35F-85A6-413A-90CC-88E36212FEDC}" type="presParOf" srcId="{8B1FE6FB-1422-4589-8F63-23D375098AF9}" destId="{05729051-8565-4790-8003-09F775472A0B}" srcOrd="1" destOrd="0" presId="urn:microsoft.com/office/officeart/2005/8/layout/hierarchy2"/>
    <dgm:cxn modelId="{18A95037-149B-4707-8F89-E262F0557421}" type="presParOf" srcId="{D20938B0-7E7C-44D1-B643-BDE7444F6BE0}" destId="{75750BB9-D3A1-4578-84CE-86CABFEE2E1D}" srcOrd="4" destOrd="0" presId="urn:microsoft.com/office/officeart/2005/8/layout/hierarchy2"/>
    <dgm:cxn modelId="{66BF0701-0EF6-438D-8FF1-F2618441B859}" type="presParOf" srcId="{75750BB9-D3A1-4578-84CE-86CABFEE2E1D}" destId="{BB7B3BFE-0270-4F1B-87A8-7CA6D8F819F8}" srcOrd="0" destOrd="0" presId="urn:microsoft.com/office/officeart/2005/8/layout/hierarchy2"/>
    <dgm:cxn modelId="{03716DAF-B153-454F-93DF-295FDB837488}" type="presParOf" srcId="{D20938B0-7E7C-44D1-B643-BDE7444F6BE0}" destId="{B8AC4983-DC32-4DF4-A7D5-6A540ED38C74}" srcOrd="5" destOrd="0" presId="urn:microsoft.com/office/officeart/2005/8/layout/hierarchy2"/>
    <dgm:cxn modelId="{DD7055B0-9002-4E54-B004-C2D5F5058B6D}" type="presParOf" srcId="{B8AC4983-DC32-4DF4-A7D5-6A540ED38C74}" destId="{A3AC396D-02E0-4775-A1DF-E23620C2ECCE}" srcOrd="0" destOrd="0" presId="urn:microsoft.com/office/officeart/2005/8/layout/hierarchy2"/>
    <dgm:cxn modelId="{A49A3278-5EB9-4E3C-92B9-D3A967C7B0B8}" type="presParOf" srcId="{B8AC4983-DC32-4DF4-A7D5-6A540ED38C74}" destId="{9ECBE5FF-3C3C-44B9-92FB-2B3BCB1206BE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6EC6A-C60E-4170-85D3-59AA890E76E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E7B68-36BA-4BBF-A23C-9CB2FFC50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নিজ বিদ্যালয়ের ক্ষেত্রে চাইলে এ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83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0CC-2DCB-47F5-BA8D-05BB4C53CBB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EACA-76E9-4B02-9476-2CE892D79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0CC-2DCB-47F5-BA8D-05BB4C53CBB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EACA-76E9-4B02-9476-2CE892D79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0CC-2DCB-47F5-BA8D-05BB4C53CBB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EACA-76E9-4B02-9476-2CE892D79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0CC-2DCB-47F5-BA8D-05BB4C53CBB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EACA-76E9-4B02-9476-2CE892D79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0CC-2DCB-47F5-BA8D-05BB4C53CBB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EACA-76E9-4B02-9476-2CE892D79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0CC-2DCB-47F5-BA8D-05BB4C53CBB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EACA-76E9-4B02-9476-2CE892D79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0CC-2DCB-47F5-BA8D-05BB4C53CBB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EACA-76E9-4B02-9476-2CE892D79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0CC-2DCB-47F5-BA8D-05BB4C53CBB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EACA-76E9-4B02-9476-2CE892D79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0CC-2DCB-47F5-BA8D-05BB4C53CBB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EACA-76E9-4B02-9476-2CE892D79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0CC-2DCB-47F5-BA8D-05BB4C53CBB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EACA-76E9-4B02-9476-2CE892D79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0CC-2DCB-47F5-BA8D-05BB4C53CBB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EACA-76E9-4B02-9476-2CE892D79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B0CC-2DCB-47F5-BA8D-05BB4C53CBB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2EACA-76E9-4B02-9476-2CE892D79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4196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সকলকে স্বাগতম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hlan-wasah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57989"/>
            <a:ext cx="6858000" cy="366161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152400"/>
            <a:ext cx="9144000" cy="6705600"/>
            <a:chOff x="2114634" y="787649"/>
            <a:chExt cx="8084033" cy="5145963"/>
          </a:xfrm>
        </p:grpSpPr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934361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206425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 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লামের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মুল  ভিত্তি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তিনটি বাক্য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6200" y="76200"/>
            <a:ext cx="8915400" cy="670560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2" name="Picture 11" descr="untitled-11_2734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838200"/>
            <a:ext cx="4343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166408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১।আকাইদ শব্দেরে  অর্থ  কি?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২।ইসলামের  সর্ব প্রথম বিষয়  কি?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৩।আকাইদ এর এক বচন কি?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371600" y="838200"/>
            <a:ext cx="6705600" cy="2057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6200" y="76200"/>
            <a:ext cx="8915400" cy="670560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692604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  কাজ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9530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আকাইদ এর  গুরুত্ব   লিখ 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76200" y="76200"/>
            <a:ext cx="8915400" cy="67056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66800"/>
            <a:ext cx="6172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6482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76200" y="76200"/>
            <a:ext cx="8915400" cy="67056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2" name="Picture 11" descr="33590898-goodbye-word-nature-on-blue-sky-inside-love-heart-cloud-fo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38200"/>
            <a:ext cx="6172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020190" cy="520471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grpSp>
        <p:nvGrpSpPr>
          <p:cNvPr id="3" name="Group 6"/>
          <p:cNvGrpSpPr/>
          <p:nvPr/>
        </p:nvGrpSpPr>
        <p:grpSpPr>
          <a:xfrm>
            <a:off x="0" y="152400"/>
            <a:ext cx="9144000" cy="670560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6" name="Round Same Side Corner Rectangle 5"/>
          <p:cNvSpPr/>
          <p:nvPr/>
        </p:nvSpPr>
        <p:spPr>
          <a:xfrm>
            <a:off x="990600" y="3505200"/>
            <a:ext cx="3124200" cy="2571750"/>
          </a:xfrm>
          <a:prstGeom prst="round2SameRect">
            <a:avLst>
              <a:gd name="adj1" fmla="val 16667"/>
              <a:gd name="adj2" fmla="val 213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579" tIns="41290" rIns="82579" bIns="41290"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মিজানুর রহমান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নারিকেলী উচ্চ বিদ্যালয়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জামালপুর সদর, জামালপুর।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মোবাইলঃ ০১৯২২-৩৪৯০২৫</a:t>
            </a:r>
          </a:p>
        </p:txBody>
      </p:sp>
      <p:sp>
        <p:nvSpPr>
          <p:cNvPr id="14" name="Round Same Side Corner Rectangle 13"/>
          <p:cNvSpPr/>
          <p:nvPr/>
        </p:nvSpPr>
        <p:spPr>
          <a:xfrm>
            <a:off x="1524000" y="838200"/>
            <a:ext cx="2133600" cy="25146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579" tIns="41290" rIns="82579" bIns="41290" rtlCol="0" anchor="ctr"/>
          <a:lstStyle/>
          <a:p>
            <a:pPr algn="ctr"/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43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6200" y="76200"/>
            <a:ext cx="8915400" cy="67056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 descr="1200px-Allah3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609600"/>
            <a:ext cx="3048000" cy="2667000"/>
          </a:xfrm>
          <a:prstGeom prst="rect">
            <a:avLst/>
          </a:prstGeom>
        </p:spPr>
      </p:pic>
      <p:pic>
        <p:nvPicPr>
          <p:cNvPr id="10" name="Picture 9" descr="IMG-20180204-WA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90600"/>
            <a:ext cx="3429000" cy="2286000"/>
          </a:xfrm>
          <a:prstGeom prst="rect">
            <a:avLst/>
          </a:prstGeom>
        </p:spPr>
      </p:pic>
      <p:pic>
        <p:nvPicPr>
          <p:cNvPr id="11" name="Picture 10" descr="islamic-view-of-homosexuality.jpg"/>
          <p:cNvPicPr>
            <a:picLocks noChangeAspect="1"/>
          </p:cNvPicPr>
          <p:nvPr/>
        </p:nvPicPr>
        <p:blipFill>
          <a:blip r:embed="rId5"/>
          <a:srcRect l="24444" r="26667"/>
          <a:stretch>
            <a:fillRect/>
          </a:stretch>
        </p:blipFill>
        <p:spPr>
          <a:xfrm>
            <a:off x="1219200" y="3505200"/>
            <a:ext cx="2819400" cy="2362200"/>
          </a:xfrm>
          <a:prstGeom prst="rect">
            <a:avLst/>
          </a:prstGeom>
        </p:spPr>
      </p:pic>
      <p:pic>
        <p:nvPicPr>
          <p:cNvPr id="12" name="Picture 11" descr="helpinghan-e1461689727888-620x329.jpg"/>
          <p:cNvPicPr>
            <a:picLocks noChangeAspect="1"/>
          </p:cNvPicPr>
          <p:nvPr/>
        </p:nvPicPr>
        <p:blipFill>
          <a:blip r:embed="rId6"/>
          <a:srcRect l="20759"/>
          <a:stretch>
            <a:fillRect/>
          </a:stretch>
        </p:blipFill>
        <p:spPr>
          <a:xfrm>
            <a:off x="4572000" y="3429000"/>
            <a:ext cx="3429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6200" y="76200"/>
            <a:ext cx="8915400" cy="67056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Frame 9"/>
          <p:cNvSpPr/>
          <p:nvPr/>
        </p:nvSpPr>
        <p:spPr>
          <a:xfrm>
            <a:off x="1066800" y="1143000"/>
            <a:ext cx="7162800" cy="464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নৈতিকতা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76200" y="76200"/>
            <a:ext cx="8915400" cy="67056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Horizontal Scroll 10"/>
          <p:cNvSpPr/>
          <p:nvPr/>
        </p:nvSpPr>
        <p:spPr>
          <a:xfrm>
            <a:off x="1219200" y="990600"/>
            <a:ext cx="6477000" cy="16764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8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ফল</a:t>
            </a:r>
            <a:endParaRPr lang="en-US" sz="8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43000" y="3048000"/>
            <a:ext cx="6553200" cy="2133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আকাইদ কি  তা  বলতে  পারবে।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105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আকাইদ সমর্ম্পকে ব্যাখা  করতে পরবে 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11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৩। আকাইদ  সমর্ম্পকে  জ্ঞানলাভ করতে পরবে 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6200" y="76200"/>
            <a:ext cx="8915400" cy="67056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/>
        </p:nvGraphicFramePr>
        <p:xfrm>
          <a:off x="838200" y="914400"/>
          <a:ext cx="7467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D401FD-E875-43A4-B9E8-CB11EFDF6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7CD401FD-E875-43A4-B9E8-CB11EFDF6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4A7690F-DAA6-4FC0-B132-EE5048DE1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A4A7690F-DAA6-4FC0-B132-EE5048DE1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EE7AEE-58B7-4F4C-AF75-EFB532217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9EE7AEE-58B7-4F4C-AF75-EFB532217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9BF8CB5-7B4F-43E2-A448-F006B82CC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49BF8CB5-7B4F-43E2-A448-F006B82CC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9FBAABF-1852-4327-8535-5B876F2D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89FBAABF-1852-4327-8535-5B876F2D5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750BB9-D3A1-4578-84CE-86CABFEE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75750BB9-D3A1-4578-84CE-86CABFEE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AC396D-02E0-4775-A1DF-E23620C2E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A3AC396D-02E0-4775-A1DF-E23620C2E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6200" y="76200"/>
            <a:ext cx="8915400" cy="67056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graphicFrame>
        <p:nvGraphicFramePr>
          <p:cNvPr id="9" name="Diagram 8"/>
          <p:cNvGraphicFramePr/>
          <p:nvPr/>
        </p:nvGraphicFramePr>
        <p:xfrm>
          <a:off x="838200" y="914400"/>
          <a:ext cx="7467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401FD-E875-43A4-B9E8-CB11EFDF6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7CD401FD-E875-43A4-B9E8-CB11EFDF6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A7690F-DAA6-4FC0-B132-EE5048DE1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A4A7690F-DAA6-4FC0-B132-EE5048DE1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EE7AEE-58B7-4F4C-AF75-EFB532217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39EE7AEE-58B7-4F4C-AF75-EFB532217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BF8CB5-7B4F-43E2-A448-F006B82CC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49BF8CB5-7B4F-43E2-A448-F006B82CC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FBAABF-1852-4327-8535-5B876F2D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89FBAABF-1852-4327-8535-5B876F2D5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5750BB9-D3A1-4578-84CE-86CABFEE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75750BB9-D3A1-4578-84CE-86CABFEE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AC396D-02E0-4775-A1DF-E23620C2E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A3AC396D-02E0-4775-A1DF-E23620C2E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1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endParaRPr lang="bn-BD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7244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আকাইদ  শব্দের   অর্থে  কী 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নৈতিকতা অর্থ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705761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/জোড়ায়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6200" y="76200"/>
            <a:ext cx="8915400" cy="670560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2" name="Picture 11" descr="14609571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838200"/>
            <a:ext cx="5715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6200" y="76200"/>
            <a:ext cx="8915400" cy="67056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1066800" y="1524000"/>
            <a:ext cx="3124200" cy="403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নীরব পাঠ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৫ মিনিট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age-turning-book-animation-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762000"/>
            <a:ext cx="3810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142</Words>
  <Application>Microsoft Office PowerPoint</Application>
  <PresentationFormat>On-screen Show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MOTHIN</dc:creator>
  <cp:lastModifiedBy>Master</cp:lastModifiedBy>
  <cp:revision>99</cp:revision>
  <dcterms:created xsi:type="dcterms:W3CDTF">2019-06-18T16:08:23Z</dcterms:created>
  <dcterms:modified xsi:type="dcterms:W3CDTF">2020-02-22T13:28:19Z</dcterms:modified>
</cp:coreProperties>
</file>