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76" r:id="rId6"/>
    <p:sldId id="260" r:id="rId7"/>
    <p:sldId id="266" r:id="rId8"/>
    <p:sldId id="275" r:id="rId9"/>
    <p:sldId id="261" r:id="rId10"/>
    <p:sldId id="263" r:id="rId11"/>
    <p:sldId id="265" r:id="rId12"/>
    <p:sldId id="273" r:id="rId13"/>
    <p:sldId id="267" r:id="rId14"/>
    <p:sldId id="269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91F95C-EC6A-4363-A135-6607EC56D170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8E891A-C20B-4AA8-8CEE-D7F784A51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7" y="1133475"/>
            <a:ext cx="6682903" cy="46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75" r="6662" b="59405"/>
          <a:stretch/>
        </p:blipFill>
        <p:spPr>
          <a:xfrm>
            <a:off x="3476442" y="1181171"/>
            <a:ext cx="5339753" cy="48480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11283" y="259445"/>
            <a:ext cx="364034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500" y="1132023"/>
            <a:ext cx="928568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  =    শ +চ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746" y="4384833"/>
            <a:ext cx="920634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   ন্ধ   =  ন  +  ধ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938" y="2685692"/>
            <a:ext cx="93895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    প্ত   =   প +ত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876" y="457201"/>
            <a:ext cx="10012680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রুপালী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–রুপার মতো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সন্ধ্যা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–দিনের শেষ ও রাতের শুরু হয় যে সময়।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-ভাল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02" y="1370503"/>
            <a:ext cx="10799959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একাকি বাক্য গুলো পড়তে দেব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50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057" y="569344"/>
            <a:ext cx="11007307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ন্ধ,প্ত,শ্চ যুক্তাক্ষরগুলি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তিনটি 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লিখে আনবে।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00125"/>
            <a:ext cx="67056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15" y="2046113"/>
            <a:ext cx="62840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41" y="1617763"/>
            <a:ext cx="3638145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144" y="1357645"/>
            <a:ext cx="9277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4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09" y="534839"/>
            <a:ext cx="101274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শ্রেণীঃ২য়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পাঠঃছয় ঋতুর দেশ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দেশটা কত সুন্দর.........ঋতু হচ্ছে ছয়টি</a:t>
            </a:r>
          </a:p>
        </p:txBody>
      </p:sp>
    </p:spTree>
    <p:extLst>
      <p:ext uri="{BB962C8B-B14F-4D97-AF65-F5344CB8AC3E}">
        <p14:creationId xmlns:p14="http://schemas.microsoft.com/office/powerpoint/2010/main" val="40803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6" y="1"/>
            <a:ext cx="115953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১.১.১ বাক্য ও শব্দে ব্যবহৃত যুক্তবর্ণের ধ্বনি 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বলাঃ শব্দে ব্যবহৃত বাংলা যুক্তবর্ণের ধ্বনি স্পষ্ট ও শুধ্বভাবে বলতে পারবে। </a:t>
            </a: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পড়াঃ১.৪.১ পাঠ্য পুস্তকের শব্দ শুদ্ধ উচ্চারনে পড়তে পারবে। পাঠ্য১.৪.২ পুস্তকের বাক্য প্রমিত উচ্চারনে পড়তে পারবে।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50596" y="262645"/>
            <a:ext cx="4309354" cy="21887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107988" y="3628418"/>
            <a:ext cx="5194570" cy="216926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6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297" y="534838"/>
            <a:ext cx="11179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</a:t>
            </a:r>
            <a:r>
              <a:rPr lang="en-US" sz="9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9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9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9" y="3003281"/>
            <a:ext cx="3578311" cy="282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8" y="3003282"/>
            <a:ext cx="3706239" cy="282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63" y="2983828"/>
            <a:ext cx="3672797" cy="28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1" y="290104"/>
            <a:ext cx="4837411" cy="295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0" y="290105"/>
            <a:ext cx="5235176" cy="2958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51" y="3778894"/>
            <a:ext cx="4514020" cy="26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935804" y="1498062"/>
            <a:ext cx="6955277" cy="4017523"/>
          </a:xfrm>
          <a:prstGeom prst="verticalScroll">
            <a:avLst>
              <a:gd name="adj" fmla="val 18093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303507" y="779864"/>
            <a:ext cx="9059756" cy="4181242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ছয় ঋতুর দেশ</a:t>
            </a:r>
            <a:endParaRPr lang="en-US" sz="13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163</Words>
  <Application>Microsoft Office PowerPoint</Application>
  <PresentationFormat>Custom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16 No Pc</dc:creator>
  <cp:lastModifiedBy>Hp</cp:lastModifiedBy>
  <cp:revision>113</cp:revision>
  <dcterms:created xsi:type="dcterms:W3CDTF">2018-04-14T03:03:41Z</dcterms:created>
  <dcterms:modified xsi:type="dcterms:W3CDTF">2020-02-22T16:07:05Z</dcterms:modified>
</cp:coreProperties>
</file>