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6"/>
  </p:notesMasterIdLst>
  <p:sldIdLst>
    <p:sldId id="302" r:id="rId2"/>
    <p:sldId id="285" r:id="rId3"/>
    <p:sldId id="301" r:id="rId4"/>
    <p:sldId id="315" r:id="rId5"/>
    <p:sldId id="326" r:id="rId6"/>
    <p:sldId id="303" r:id="rId7"/>
    <p:sldId id="304" r:id="rId8"/>
    <p:sldId id="314" r:id="rId9"/>
    <p:sldId id="323" r:id="rId10"/>
    <p:sldId id="317" r:id="rId11"/>
    <p:sldId id="316" r:id="rId12"/>
    <p:sldId id="320" r:id="rId13"/>
    <p:sldId id="321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l" initials="R" lastIdx="6" clrIdx="0">
    <p:extLst>
      <p:ext uri="{19B8F6BF-5375-455C-9EA6-DF929625EA0E}">
        <p15:presenceInfo xmlns:p15="http://schemas.microsoft.com/office/powerpoint/2012/main" xmlns="" userId="Ru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E"/>
    <a:srgbClr val="00B050"/>
    <a:srgbClr val="AA01FF"/>
    <a:srgbClr val="FF219A"/>
    <a:srgbClr val="40C0EF"/>
    <a:srgbClr val="FCF2D9"/>
    <a:srgbClr val="FFF5DF"/>
    <a:srgbClr val="FFF4E0"/>
    <a:srgbClr val="F9EDD7"/>
    <a:srgbClr val="FDF2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46" y="-96"/>
      </p:cViewPr>
      <p:guideLst>
        <p:guide orient="horz" pos="2184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FE9EE-1958-4CDD-B37D-1016DDBF488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3E4FF-C5CA-4ED6-8550-5B306F32644F}">
      <dgm:prSet phldrT="[Text]"/>
      <dgm:spPr/>
      <dgm:t>
        <a:bodyPr/>
        <a:lstStyle/>
        <a:p>
          <a:r>
            <a:rPr lang="en-US" dirty="0" err="1" smtClean="0"/>
            <a:t>ইসলাম</a:t>
          </a:r>
          <a:endParaRPr lang="en-US" dirty="0"/>
        </a:p>
      </dgm:t>
    </dgm:pt>
    <dgm:pt modelId="{87315B79-D4A8-45C8-9369-4149B5FFB7D6}" type="parTrans" cxnId="{F8E300F1-D06A-493E-ABDA-CCA6146ED4C2}">
      <dgm:prSet/>
      <dgm:spPr/>
      <dgm:t>
        <a:bodyPr/>
        <a:lstStyle/>
        <a:p>
          <a:endParaRPr lang="en-US"/>
        </a:p>
      </dgm:t>
    </dgm:pt>
    <dgm:pt modelId="{088E9577-6445-455E-A110-EB9A63184DD0}" type="sibTrans" cxnId="{F8E300F1-D06A-493E-ABDA-CCA6146ED4C2}">
      <dgm:prSet/>
      <dgm:spPr/>
      <dgm:t>
        <a:bodyPr/>
        <a:lstStyle/>
        <a:p>
          <a:endParaRPr lang="en-US"/>
        </a:p>
      </dgm:t>
    </dgm:pt>
    <dgm:pt modelId="{AC0E21A1-EC2A-4FB6-9C39-2A8EB2DD1545}" type="pres">
      <dgm:prSet presAssocID="{720FE9EE-1958-4CDD-B37D-1016DDBF48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76EB8-19AA-4C44-95D7-06E0B0071B0A}" type="pres">
      <dgm:prSet presAssocID="{CE93E4FF-C5CA-4ED6-8550-5B306F32644F}" presName="arrow" presStyleLbl="node1" presStyleIdx="0" presStyleCnt="1" custRadScaleRad="190153" custRadScaleInc="-14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49100-7969-48C7-918A-CC29AD0C8BB1}" type="presOf" srcId="{CE93E4FF-C5CA-4ED6-8550-5B306F32644F}" destId="{ECF76EB8-19AA-4C44-95D7-06E0B0071B0A}" srcOrd="0" destOrd="0" presId="urn:microsoft.com/office/officeart/2005/8/layout/arrow5"/>
    <dgm:cxn modelId="{89F9B985-63FF-4147-9569-E14163896B6C}" type="presOf" srcId="{720FE9EE-1958-4CDD-B37D-1016DDBF4882}" destId="{AC0E21A1-EC2A-4FB6-9C39-2A8EB2DD1545}" srcOrd="0" destOrd="0" presId="urn:microsoft.com/office/officeart/2005/8/layout/arrow5"/>
    <dgm:cxn modelId="{F8E300F1-D06A-493E-ABDA-CCA6146ED4C2}" srcId="{720FE9EE-1958-4CDD-B37D-1016DDBF4882}" destId="{CE93E4FF-C5CA-4ED6-8550-5B306F32644F}" srcOrd="0" destOrd="0" parTransId="{87315B79-D4A8-45C8-9369-4149B5FFB7D6}" sibTransId="{088E9577-6445-455E-A110-EB9A63184DD0}"/>
    <dgm:cxn modelId="{C7D5BF91-6CD7-4932-951B-FC390A8C42AC}" type="presParOf" srcId="{AC0E21A1-EC2A-4FB6-9C39-2A8EB2DD1545}" destId="{ECF76EB8-19AA-4C44-95D7-06E0B0071B0A}" srcOrd="0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F96F0-852D-42A7-A8BD-CB394B5CB53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C240D1-496C-4965-BA36-13313CE3745E}">
      <dgm:prSet/>
      <dgm:spPr/>
      <dgm:t>
        <a:bodyPr/>
        <a:lstStyle/>
        <a:p>
          <a:endParaRPr lang="en-US" dirty="0"/>
        </a:p>
      </dgm:t>
    </dgm:pt>
    <dgm:pt modelId="{444E66A9-F27A-4859-9C4D-A20DC0480BBA}" type="parTrans" cxnId="{09369BC6-E2E4-4B5E-91B2-9A7381DC7B93}">
      <dgm:prSet/>
      <dgm:spPr/>
      <dgm:t>
        <a:bodyPr/>
        <a:lstStyle/>
        <a:p>
          <a:endParaRPr lang="en-US"/>
        </a:p>
      </dgm:t>
    </dgm:pt>
    <dgm:pt modelId="{C3703C0B-ACC4-4430-B1BB-3BA0CBA0AA16}" type="sibTrans" cxnId="{09369BC6-E2E4-4B5E-91B2-9A7381DC7B93}">
      <dgm:prSet/>
      <dgm:spPr/>
      <dgm:t>
        <a:bodyPr/>
        <a:lstStyle/>
        <a:p>
          <a:endParaRPr lang="en-US"/>
        </a:p>
      </dgm:t>
    </dgm:pt>
    <dgm:pt modelId="{297D8B0B-9506-4238-8552-203515E4709B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/>
            </a:rPr>
            <a:t>লোভ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হিংসা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মিথ্যাচার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অহংকার,পরনিন্দা</a:t>
          </a:r>
          <a:r>
            <a:rPr lang="en-US" sz="2400" b="1" dirty="0" smtClean="0">
              <a:solidFill>
                <a:schemeClr val="tx1"/>
              </a:solidFill>
              <a:effectLst/>
            </a:rPr>
            <a:t>।</a:t>
          </a:r>
          <a:endParaRPr lang="en-US" sz="2400" b="1" dirty="0">
            <a:solidFill>
              <a:schemeClr val="tx1"/>
            </a:solidFill>
            <a:effectLst/>
          </a:endParaRPr>
        </a:p>
      </dgm:t>
    </dgm:pt>
    <dgm:pt modelId="{CED17811-AB70-4C9B-8575-2535FCF776AC}" type="parTrans" cxnId="{536E8F74-2E7C-4173-AB65-9098C6E14BCA}">
      <dgm:prSet/>
      <dgm:spPr/>
      <dgm:t>
        <a:bodyPr/>
        <a:lstStyle/>
        <a:p>
          <a:endParaRPr lang="en-US"/>
        </a:p>
      </dgm:t>
    </dgm:pt>
    <dgm:pt modelId="{659E172C-4FB8-4C9E-945F-39A4B7028C60}" type="sibTrans" cxnId="{536E8F74-2E7C-4173-AB65-9098C6E14BCA}">
      <dgm:prSet/>
      <dgm:spPr/>
      <dgm:t>
        <a:bodyPr/>
        <a:lstStyle/>
        <a:p>
          <a:endParaRPr lang="en-US"/>
        </a:p>
      </dgm:t>
    </dgm:pt>
    <dgm:pt modelId="{73B2BD99-5862-4F34-A954-D76D491E691E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effectLst/>
            </a:rPr>
            <a:t>সাম্য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মৈত্রী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ভ্রাতৃত্ব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সহিষ্ণুতা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ধৈর্য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সহনশীলতা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পারস্পরিক</a:t>
          </a:r>
          <a:r>
            <a:rPr lang="en-US" sz="2400" b="1" dirty="0" smtClean="0">
              <a:solidFill>
                <a:schemeClr val="tx1"/>
              </a:solidFill>
              <a:effectLst/>
            </a:rPr>
            <a:t>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সহযোগিতা</a:t>
          </a:r>
          <a:r>
            <a:rPr lang="en-US" sz="2400" b="1" dirty="0" smtClean="0">
              <a:solidFill>
                <a:schemeClr val="tx1"/>
              </a:solidFill>
              <a:effectLst/>
            </a:rPr>
            <a:t>, </a:t>
          </a:r>
          <a:r>
            <a:rPr lang="en-US" sz="2400" b="1" dirty="0" err="1" smtClean="0">
              <a:solidFill>
                <a:schemeClr val="tx1"/>
              </a:solidFill>
              <a:effectLst/>
            </a:rPr>
            <a:t>সহানুভূতি</a:t>
          </a:r>
          <a:r>
            <a:rPr lang="en-US" sz="2400" b="1" dirty="0" smtClean="0">
              <a:solidFill>
                <a:schemeClr val="tx1"/>
              </a:solidFill>
              <a:effectLst/>
            </a:rPr>
            <a:t>।</a:t>
          </a:r>
          <a:endParaRPr lang="en-US" sz="2400" b="1" dirty="0">
            <a:solidFill>
              <a:schemeClr val="tx1"/>
            </a:solidFill>
            <a:effectLst/>
          </a:endParaRPr>
        </a:p>
      </dgm:t>
    </dgm:pt>
    <dgm:pt modelId="{020C4D45-92C1-4001-97FD-EFFBDE024068}" type="parTrans" cxnId="{89542B77-2E19-49A6-9F3D-1C111A3F0B77}">
      <dgm:prSet/>
      <dgm:spPr/>
      <dgm:t>
        <a:bodyPr/>
        <a:lstStyle/>
        <a:p>
          <a:endParaRPr lang="en-US"/>
        </a:p>
      </dgm:t>
    </dgm:pt>
    <dgm:pt modelId="{4B1298C2-953D-4505-839A-56F41CCC5F8D}" type="sibTrans" cxnId="{89542B77-2E19-49A6-9F3D-1C111A3F0B77}">
      <dgm:prSet/>
      <dgm:spPr/>
      <dgm:t>
        <a:bodyPr/>
        <a:lstStyle/>
        <a:p>
          <a:endParaRPr lang="en-US"/>
        </a:p>
      </dgm:t>
    </dgm:pt>
    <dgm:pt modelId="{DAC776C6-D6CB-43BF-AC97-A9B7664AD4C5}">
      <dgm:prSet custT="1"/>
      <dgm:spPr/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effectLst/>
            </a:rPr>
            <a:t>জাহান্নাম</a:t>
          </a:r>
          <a:r>
            <a:rPr lang="en-US" sz="2400" b="1" dirty="0" smtClean="0">
              <a:solidFill>
                <a:schemeClr val="bg1"/>
              </a:solidFill>
              <a:effectLst/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/>
            </a:rPr>
            <a:t>থেকে</a:t>
          </a:r>
          <a:r>
            <a:rPr lang="en-US" sz="2400" b="1" dirty="0" smtClean="0">
              <a:solidFill>
                <a:schemeClr val="bg1"/>
              </a:solidFill>
              <a:effectLst/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/>
            </a:rPr>
            <a:t>মুক্তি</a:t>
          </a:r>
          <a:r>
            <a:rPr lang="en-US" sz="2400" b="1" dirty="0" smtClean="0">
              <a:solidFill>
                <a:schemeClr val="bg1"/>
              </a:solidFill>
              <a:effectLst/>
            </a:rPr>
            <a:t> ও </a:t>
          </a:r>
          <a:r>
            <a:rPr lang="en-US" sz="2400" b="1" dirty="0" err="1" smtClean="0">
              <a:solidFill>
                <a:schemeClr val="bg1"/>
              </a:solidFill>
              <a:effectLst/>
            </a:rPr>
            <a:t>জান্নাত</a:t>
          </a:r>
          <a:r>
            <a:rPr lang="en-US" sz="2400" b="1" dirty="0" smtClean="0">
              <a:solidFill>
                <a:schemeClr val="bg1"/>
              </a:solidFill>
              <a:effectLst/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/>
            </a:rPr>
            <a:t>লাভ</a:t>
          </a:r>
          <a:r>
            <a:rPr lang="en-US" sz="2400" b="1" dirty="0" smtClean="0">
              <a:solidFill>
                <a:schemeClr val="bg1"/>
              </a:solidFill>
              <a:effectLst/>
            </a:rPr>
            <a:t>।</a:t>
          </a:r>
          <a:endParaRPr lang="en-US" sz="2400" b="1" dirty="0">
            <a:solidFill>
              <a:schemeClr val="bg1"/>
            </a:solidFill>
            <a:effectLst/>
          </a:endParaRPr>
        </a:p>
      </dgm:t>
    </dgm:pt>
    <dgm:pt modelId="{B5A69903-268A-4CAE-9C48-ADCA200D44F2}" type="parTrans" cxnId="{42F5211F-660F-4A3C-B1B5-7DFB37F9DF94}">
      <dgm:prSet/>
      <dgm:spPr/>
      <dgm:t>
        <a:bodyPr/>
        <a:lstStyle/>
        <a:p>
          <a:endParaRPr lang="en-US"/>
        </a:p>
      </dgm:t>
    </dgm:pt>
    <dgm:pt modelId="{BCA25E63-82E0-46A5-8C8E-FEEFE848E667}" type="sibTrans" cxnId="{42F5211F-660F-4A3C-B1B5-7DFB37F9DF94}">
      <dgm:prSet/>
      <dgm:spPr/>
      <dgm:t>
        <a:bodyPr/>
        <a:lstStyle/>
        <a:p>
          <a:endParaRPr lang="en-US"/>
        </a:p>
      </dgm:t>
    </dgm:pt>
    <dgm:pt modelId="{3BF6D9ED-5D93-4452-B6A9-7CEF8AEFFB76}">
      <dgm:prSet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effectLst/>
            </a:rPr>
            <a:t>সততা</a:t>
          </a:r>
          <a:r>
            <a:rPr lang="en-US" sz="2400" b="1" dirty="0" smtClean="0">
              <a:solidFill>
                <a:srgbClr val="002060"/>
              </a:solidFill>
              <a:effectLst/>
            </a:rPr>
            <a:t>, </a:t>
          </a:r>
          <a:r>
            <a:rPr lang="en-US" sz="2400" b="1" dirty="0" err="1" smtClean="0">
              <a:solidFill>
                <a:srgbClr val="002060"/>
              </a:solidFill>
              <a:effectLst/>
            </a:rPr>
            <a:t>ন্যায়পরায়ণতা</a:t>
          </a:r>
          <a:r>
            <a:rPr lang="en-US" sz="2400" b="1" dirty="0" smtClean="0">
              <a:solidFill>
                <a:srgbClr val="002060"/>
              </a:solidFill>
              <a:effectLst/>
            </a:rPr>
            <a:t>, </a:t>
          </a:r>
          <a:r>
            <a:rPr lang="en-US" sz="2400" b="1" dirty="0" err="1" smtClean="0">
              <a:solidFill>
                <a:srgbClr val="002060"/>
              </a:solidFill>
              <a:effectLst/>
            </a:rPr>
            <a:t>দয়া</a:t>
          </a:r>
          <a:r>
            <a:rPr lang="en-US" sz="2400" b="1" dirty="0" smtClean="0">
              <a:solidFill>
                <a:srgbClr val="002060"/>
              </a:solidFill>
              <a:effectLst/>
            </a:rPr>
            <a:t>, </a:t>
          </a:r>
          <a:r>
            <a:rPr lang="en-US" sz="2400" b="1" dirty="0" err="1" smtClean="0">
              <a:solidFill>
                <a:srgbClr val="002060"/>
              </a:solidFill>
              <a:effectLst/>
            </a:rPr>
            <a:t>ক্ষমা</a:t>
          </a:r>
          <a:r>
            <a:rPr lang="en-US" sz="2400" b="1" dirty="0" smtClean="0">
              <a:solidFill>
                <a:srgbClr val="002060"/>
              </a:solidFill>
              <a:effectLst/>
            </a:rPr>
            <a:t>, </a:t>
          </a:r>
          <a:r>
            <a:rPr lang="en-US" sz="2400" b="1" dirty="0" err="1" smtClean="0">
              <a:solidFill>
                <a:srgbClr val="002060"/>
              </a:solidFill>
              <a:effectLst/>
            </a:rPr>
            <a:t>বিনয়</a:t>
          </a:r>
          <a:r>
            <a:rPr lang="en-US" sz="2400" b="1" dirty="0" smtClean="0">
              <a:solidFill>
                <a:srgbClr val="002060"/>
              </a:solidFill>
              <a:effectLst/>
            </a:rPr>
            <a:t>, </a:t>
          </a:r>
          <a:r>
            <a:rPr lang="en-US" sz="2400" b="1" dirty="0" err="1" smtClean="0">
              <a:solidFill>
                <a:srgbClr val="002060"/>
              </a:solidFill>
              <a:effectLst/>
            </a:rPr>
            <a:t>নম্রতা</a:t>
          </a:r>
          <a:r>
            <a:rPr lang="en-US" sz="2400" b="1" dirty="0" smtClean="0">
              <a:solidFill>
                <a:srgbClr val="002060"/>
              </a:solidFill>
              <a:effectLst/>
            </a:rPr>
            <a:t>।</a:t>
          </a:r>
          <a:endParaRPr lang="en-US" sz="2400" b="1" dirty="0">
            <a:solidFill>
              <a:srgbClr val="002060"/>
            </a:solidFill>
            <a:effectLst/>
          </a:endParaRPr>
        </a:p>
      </dgm:t>
    </dgm:pt>
    <dgm:pt modelId="{F6631131-1FE3-4923-B745-8BB86F4775F7}" type="sibTrans" cxnId="{923A17E5-E6F8-4297-82FE-03AE91F6978A}">
      <dgm:prSet/>
      <dgm:spPr/>
      <dgm:t>
        <a:bodyPr/>
        <a:lstStyle/>
        <a:p>
          <a:endParaRPr lang="en-US"/>
        </a:p>
      </dgm:t>
    </dgm:pt>
    <dgm:pt modelId="{2ACCFBDD-DE8C-41EE-B007-C81086F826F8}" type="parTrans" cxnId="{923A17E5-E6F8-4297-82FE-03AE91F6978A}">
      <dgm:prSet/>
      <dgm:spPr/>
      <dgm:t>
        <a:bodyPr/>
        <a:lstStyle/>
        <a:p>
          <a:endParaRPr lang="en-US"/>
        </a:p>
      </dgm:t>
    </dgm:pt>
    <dgm:pt modelId="{6D106866-EBA1-471B-867D-223673A7BB83}" type="pres">
      <dgm:prSet presAssocID="{28FF96F0-852D-42A7-A8BD-CB394B5CB5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6C379-BC90-4841-87F1-4B8EECCB1422}" type="pres">
      <dgm:prSet presAssocID="{3BF6D9ED-5D93-4452-B6A9-7CEF8AEFFB76}" presName="centerShape" presStyleLbl="node0" presStyleIdx="0" presStyleCnt="1" custScaleX="173515" custScaleY="124068" custLinFactNeighborX="61936" custLinFactNeighborY="-42684"/>
      <dgm:spPr/>
      <dgm:t>
        <a:bodyPr/>
        <a:lstStyle/>
        <a:p>
          <a:endParaRPr lang="en-US"/>
        </a:p>
      </dgm:t>
    </dgm:pt>
    <dgm:pt modelId="{FD901E36-418E-4555-8B1C-D45A7C03E54F}" type="pres">
      <dgm:prSet presAssocID="{297D8B0B-9506-4238-8552-203515E4709B}" presName="node" presStyleLbl="node1" presStyleIdx="0" presStyleCnt="3" custScaleX="290066" custScaleY="162183" custRadScaleRad="119108" custRadScaleInc="-11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CC918-3327-407E-A3FD-630DBD6F5CF6}" type="pres">
      <dgm:prSet presAssocID="{297D8B0B-9506-4238-8552-203515E4709B}" presName="dummy" presStyleCnt="0"/>
      <dgm:spPr/>
    </dgm:pt>
    <dgm:pt modelId="{A943ADDD-A3F1-42F3-B4BE-A0B6892FF5C5}" type="pres">
      <dgm:prSet presAssocID="{659E172C-4FB8-4C9E-945F-39A4B7028C60}" presName="sibTrans" presStyleLbl="sibTrans2D1" presStyleIdx="0" presStyleCnt="3" custLinFactNeighborX="1414" custLinFactNeighborY="-903"/>
      <dgm:spPr/>
      <dgm:t>
        <a:bodyPr/>
        <a:lstStyle/>
        <a:p>
          <a:endParaRPr lang="en-US"/>
        </a:p>
      </dgm:t>
    </dgm:pt>
    <dgm:pt modelId="{9DD23E82-E686-486E-8484-E6F21E52E227}" type="pres">
      <dgm:prSet presAssocID="{73B2BD99-5862-4F34-A954-D76D491E691E}" presName="node" presStyleLbl="node1" presStyleIdx="1" presStyleCnt="3" custScaleX="294643" custScaleY="220020" custRadScaleRad="133300" custRadScaleInc="1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CB1A9-2B7E-4BC6-8470-03757D8183F4}" type="pres">
      <dgm:prSet presAssocID="{73B2BD99-5862-4F34-A954-D76D491E691E}" presName="dummy" presStyleCnt="0"/>
      <dgm:spPr/>
    </dgm:pt>
    <dgm:pt modelId="{4EA46EDD-3931-449C-83D3-6DD30FDD53F3}" type="pres">
      <dgm:prSet presAssocID="{4B1298C2-953D-4505-839A-56F41CCC5F8D}" presName="sibTrans" presStyleLbl="sibTrans2D1" presStyleIdx="1" presStyleCnt="3" custLinFactNeighborX="5704" custLinFactNeighborY="-15772"/>
      <dgm:spPr/>
      <dgm:t>
        <a:bodyPr/>
        <a:lstStyle/>
        <a:p>
          <a:endParaRPr lang="en-US"/>
        </a:p>
      </dgm:t>
    </dgm:pt>
    <dgm:pt modelId="{155509ED-270D-4BF3-8D98-3E5971076C5D}" type="pres">
      <dgm:prSet presAssocID="{DAC776C6-D6CB-43BF-AC97-A9B7664AD4C5}" presName="node" presStyleLbl="node1" presStyleIdx="2" presStyleCnt="3" custScaleX="241000" custScaleY="219986" custRadScaleRad="119435" custRadScaleInc="13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5FFC6-5C89-4CB7-9D14-2DE937CB00BF}" type="pres">
      <dgm:prSet presAssocID="{DAC776C6-D6CB-43BF-AC97-A9B7664AD4C5}" presName="dummy" presStyleCnt="0"/>
      <dgm:spPr/>
    </dgm:pt>
    <dgm:pt modelId="{78035FC9-A34D-46F3-87EB-EAB10FB42684}" type="pres">
      <dgm:prSet presAssocID="{BCA25E63-82E0-46A5-8C8E-FEEFE848E667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F5211F-660F-4A3C-B1B5-7DFB37F9DF94}" srcId="{3BF6D9ED-5D93-4452-B6A9-7CEF8AEFFB76}" destId="{DAC776C6-D6CB-43BF-AC97-A9B7664AD4C5}" srcOrd="2" destOrd="0" parTransId="{B5A69903-268A-4CAE-9C48-ADCA200D44F2}" sibTransId="{BCA25E63-82E0-46A5-8C8E-FEEFE848E667}"/>
    <dgm:cxn modelId="{229C7CB6-7542-4AA6-8957-55B3F1F8513C}" type="presOf" srcId="{28FF96F0-852D-42A7-A8BD-CB394B5CB531}" destId="{6D106866-EBA1-471B-867D-223673A7BB83}" srcOrd="0" destOrd="0" presId="urn:microsoft.com/office/officeart/2005/8/layout/radial6"/>
    <dgm:cxn modelId="{923A17E5-E6F8-4297-82FE-03AE91F6978A}" srcId="{28FF96F0-852D-42A7-A8BD-CB394B5CB531}" destId="{3BF6D9ED-5D93-4452-B6A9-7CEF8AEFFB76}" srcOrd="0" destOrd="0" parTransId="{2ACCFBDD-DE8C-41EE-B007-C81086F826F8}" sibTransId="{F6631131-1FE3-4923-B745-8BB86F4775F7}"/>
    <dgm:cxn modelId="{536E8F74-2E7C-4173-AB65-9098C6E14BCA}" srcId="{3BF6D9ED-5D93-4452-B6A9-7CEF8AEFFB76}" destId="{297D8B0B-9506-4238-8552-203515E4709B}" srcOrd="0" destOrd="0" parTransId="{CED17811-AB70-4C9B-8575-2535FCF776AC}" sibTransId="{659E172C-4FB8-4C9E-945F-39A4B7028C60}"/>
    <dgm:cxn modelId="{ECC9E370-70C7-418C-BE5A-935BC60F45F5}" type="presOf" srcId="{3BF6D9ED-5D93-4452-B6A9-7CEF8AEFFB76}" destId="{3C76C379-BC90-4841-87F1-4B8EECCB1422}" srcOrd="0" destOrd="0" presId="urn:microsoft.com/office/officeart/2005/8/layout/radial6"/>
    <dgm:cxn modelId="{43DA0FD7-3F41-451E-B767-313CA3ED56A5}" type="presOf" srcId="{73B2BD99-5862-4F34-A954-D76D491E691E}" destId="{9DD23E82-E686-486E-8484-E6F21E52E227}" srcOrd="0" destOrd="0" presId="urn:microsoft.com/office/officeart/2005/8/layout/radial6"/>
    <dgm:cxn modelId="{AEC2A3E4-1C4E-4774-A7E7-13D7A33D84B0}" type="presOf" srcId="{4B1298C2-953D-4505-839A-56F41CCC5F8D}" destId="{4EA46EDD-3931-449C-83D3-6DD30FDD53F3}" srcOrd="0" destOrd="0" presId="urn:microsoft.com/office/officeart/2005/8/layout/radial6"/>
    <dgm:cxn modelId="{89542B77-2E19-49A6-9F3D-1C111A3F0B77}" srcId="{3BF6D9ED-5D93-4452-B6A9-7CEF8AEFFB76}" destId="{73B2BD99-5862-4F34-A954-D76D491E691E}" srcOrd="1" destOrd="0" parTransId="{020C4D45-92C1-4001-97FD-EFFBDE024068}" sibTransId="{4B1298C2-953D-4505-839A-56F41CCC5F8D}"/>
    <dgm:cxn modelId="{09369BC6-E2E4-4B5E-91B2-9A7381DC7B93}" srcId="{28FF96F0-852D-42A7-A8BD-CB394B5CB531}" destId="{2EC240D1-496C-4965-BA36-13313CE3745E}" srcOrd="1" destOrd="0" parTransId="{444E66A9-F27A-4859-9C4D-A20DC0480BBA}" sibTransId="{C3703C0B-ACC4-4430-B1BB-3BA0CBA0AA16}"/>
    <dgm:cxn modelId="{72BD005C-F6CE-4D2D-AC4C-3A71FA40999A}" type="presOf" srcId="{DAC776C6-D6CB-43BF-AC97-A9B7664AD4C5}" destId="{155509ED-270D-4BF3-8D98-3E5971076C5D}" srcOrd="0" destOrd="0" presId="urn:microsoft.com/office/officeart/2005/8/layout/radial6"/>
    <dgm:cxn modelId="{C52EB292-0D91-4657-8EA4-D3FBA796B5F3}" type="presOf" srcId="{659E172C-4FB8-4C9E-945F-39A4B7028C60}" destId="{A943ADDD-A3F1-42F3-B4BE-A0B6892FF5C5}" srcOrd="0" destOrd="0" presId="urn:microsoft.com/office/officeart/2005/8/layout/radial6"/>
    <dgm:cxn modelId="{3F4473ED-E8D8-4102-8C45-9FB6E50BBA9A}" type="presOf" srcId="{297D8B0B-9506-4238-8552-203515E4709B}" destId="{FD901E36-418E-4555-8B1C-D45A7C03E54F}" srcOrd="0" destOrd="0" presId="urn:microsoft.com/office/officeart/2005/8/layout/radial6"/>
    <dgm:cxn modelId="{79E0CCF4-0A98-48EA-B53C-25B8664C60E5}" type="presOf" srcId="{BCA25E63-82E0-46A5-8C8E-FEEFE848E667}" destId="{78035FC9-A34D-46F3-87EB-EAB10FB42684}" srcOrd="0" destOrd="0" presId="urn:microsoft.com/office/officeart/2005/8/layout/radial6"/>
    <dgm:cxn modelId="{4FFC5A32-44C8-4CF4-B873-510D48210D1C}" type="presParOf" srcId="{6D106866-EBA1-471B-867D-223673A7BB83}" destId="{3C76C379-BC90-4841-87F1-4B8EECCB1422}" srcOrd="0" destOrd="0" presId="urn:microsoft.com/office/officeart/2005/8/layout/radial6"/>
    <dgm:cxn modelId="{007B9703-4DC6-430E-A8C5-F57A215CE79C}" type="presParOf" srcId="{6D106866-EBA1-471B-867D-223673A7BB83}" destId="{FD901E36-418E-4555-8B1C-D45A7C03E54F}" srcOrd="1" destOrd="0" presId="urn:microsoft.com/office/officeart/2005/8/layout/radial6"/>
    <dgm:cxn modelId="{BC9C37A1-2FA8-4604-826C-FF513C28E644}" type="presParOf" srcId="{6D106866-EBA1-471B-867D-223673A7BB83}" destId="{DD4CC918-3327-407E-A3FD-630DBD6F5CF6}" srcOrd="2" destOrd="0" presId="urn:microsoft.com/office/officeart/2005/8/layout/radial6"/>
    <dgm:cxn modelId="{E22A08A7-8C95-428B-AD49-C4796820DA4C}" type="presParOf" srcId="{6D106866-EBA1-471B-867D-223673A7BB83}" destId="{A943ADDD-A3F1-42F3-B4BE-A0B6892FF5C5}" srcOrd="3" destOrd="0" presId="urn:microsoft.com/office/officeart/2005/8/layout/radial6"/>
    <dgm:cxn modelId="{58435C7C-9B76-431E-BBB0-3AFC1FF18237}" type="presParOf" srcId="{6D106866-EBA1-471B-867D-223673A7BB83}" destId="{9DD23E82-E686-486E-8484-E6F21E52E227}" srcOrd="4" destOrd="0" presId="urn:microsoft.com/office/officeart/2005/8/layout/radial6"/>
    <dgm:cxn modelId="{35A5F215-3EEB-46FA-A290-9F1B42B55D11}" type="presParOf" srcId="{6D106866-EBA1-471B-867D-223673A7BB83}" destId="{592CB1A9-2B7E-4BC6-8470-03757D8183F4}" srcOrd="5" destOrd="0" presId="urn:microsoft.com/office/officeart/2005/8/layout/radial6"/>
    <dgm:cxn modelId="{C60E1805-F0FF-499E-8001-8EE201166DFF}" type="presParOf" srcId="{6D106866-EBA1-471B-867D-223673A7BB83}" destId="{4EA46EDD-3931-449C-83D3-6DD30FDD53F3}" srcOrd="6" destOrd="0" presId="urn:microsoft.com/office/officeart/2005/8/layout/radial6"/>
    <dgm:cxn modelId="{60CDA0CC-1045-4A21-8588-9B6705A3B175}" type="presParOf" srcId="{6D106866-EBA1-471B-867D-223673A7BB83}" destId="{155509ED-270D-4BF3-8D98-3E5971076C5D}" srcOrd="7" destOrd="0" presId="urn:microsoft.com/office/officeart/2005/8/layout/radial6"/>
    <dgm:cxn modelId="{7227D3AD-6679-47E1-9FF2-C906AD83E405}" type="presParOf" srcId="{6D106866-EBA1-471B-867D-223673A7BB83}" destId="{7255FFC6-5C89-4CB7-9D14-2DE937CB00BF}" srcOrd="8" destOrd="0" presId="urn:microsoft.com/office/officeart/2005/8/layout/radial6"/>
    <dgm:cxn modelId="{B521134C-5CB2-4A74-BFCD-C3CE61497C00}" type="presParOf" srcId="{6D106866-EBA1-471B-867D-223673A7BB83}" destId="{78035FC9-A34D-46F3-87EB-EAB10FB42684}" srcOrd="9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E3D22-F5FA-4434-80CB-A8B32A5921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02371-70B4-4E3B-BADA-DB02D585D9AA}">
      <dgm:prSet custT="1"/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শিক্ষার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১৫টি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আনবে</a:t>
          </a:r>
          <a:r>
            <a:rPr lang="en-US" sz="3200" b="1" dirty="0" smtClean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dirty="0">
            <a:solidFill>
              <a:srgbClr val="002060"/>
            </a:solidFill>
            <a:effectLst/>
          </a:endParaRPr>
        </a:p>
      </dgm:t>
    </dgm:pt>
    <dgm:pt modelId="{7BD0A4E1-1349-421F-B104-5EF1EF2846C2}" type="parTrans" cxnId="{3637AED1-7ADA-4D4E-A17B-79B79F5EB669}">
      <dgm:prSet/>
      <dgm:spPr/>
      <dgm:t>
        <a:bodyPr/>
        <a:lstStyle/>
        <a:p>
          <a:endParaRPr lang="en-US"/>
        </a:p>
      </dgm:t>
    </dgm:pt>
    <dgm:pt modelId="{21EF3884-021D-4DC5-AE20-8573C6F57782}" type="sibTrans" cxnId="{3637AED1-7ADA-4D4E-A17B-79B79F5EB669}">
      <dgm:prSet/>
      <dgm:spPr/>
      <dgm:t>
        <a:bodyPr/>
        <a:lstStyle/>
        <a:p>
          <a:endParaRPr lang="en-US"/>
        </a:p>
      </dgm:t>
    </dgm:pt>
    <dgm:pt modelId="{5D343E21-673B-4A62-BB35-941BF8082763}" type="pres">
      <dgm:prSet presAssocID="{A44E3D22-F5FA-4434-80CB-A8B32A5921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A46D1-E7CB-4D12-8920-A2A13DAFEC29}" type="pres">
      <dgm:prSet presAssocID="{D4902371-70B4-4E3B-BADA-DB02D585D9AA}" presName="parentLin" presStyleCnt="0"/>
      <dgm:spPr/>
    </dgm:pt>
    <dgm:pt modelId="{C3FA6D37-A071-4576-894A-F5D580D30806}" type="pres">
      <dgm:prSet presAssocID="{D4902371-70B4-4E3B-BADA-DB02D585D9A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1F58E4B-7215-4CB7-B1E9-6A5377F4C3ED}" type="pres">
      <dgm:prSet presAssocID="{D4902371-70B4-4E3B-BADA-DB02D585D9AA}" presName="parentText" presStyleLbl="node1" presStyleIdx="0" presStyleCnt="1" custScaleX="124849" custLinFactNeighborX="9902" custLinFactNeighborY="-7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BF706-B592-4791-9848-D76658E43B24}" type="pres">
      <dgm:prSet presAssocID="{D4902371-70B4-4E3B-BADA-DB02D585D9AA}" presName="negativeSpace" presStyleCnt="0"/>
      <dgm:spPr/>
    </dgm:pt>
    <dgm:pt modelId="{366CB99A-9F7A-4C09-AAF8-8234525B78D0}" type="pres">
      <dgm:prSet presAssocID="{D4902371-70B4-4E3B-BADA-DB02D585D9A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381784A-4C92-4FCB-B89E-5E3DFBAB4B46}" type="presOf" srcId="{D4902371-70B4-4E3B-BADA-DB02D585D9AA}" destId="{31F58E4B-7215-4CB7-B1E9-6A5377F4C3ED}" srcOrd="1" destOrd="0" presId="urn:microsoft.com/office/officeart/2005/8/layout/list1"/>
    <dgm:cxn modelId="{589C787E-5CC3-48DD-90F5-7F97E5E49542}" type="presOf" srcId="{D4902371-70B4-4E3B-BADA-DB02D585D9AA}" destId="{C3FA6D37-A071-4576-894A-F5D580D30806}" srcOrd="0" destOrd="0" presId="urn:microsoft.com/office/officeart/2005/8/layout/list1"/>
    <dgm:cxn modelId="{CF22DBDE-D0C4-46E5-A896-6FC15235FED4}" type="presOf" srcId="{A44E3D22-F5FA-4434-80CB-A8B32A592171}" destId="{5D343E21-673B-4A62-BB35-941BF8082763}" srcOrd="0" destOrd="0" presId="urn:microsoft.com/office/officeart/2005/8/layout/list1"/>
    <dgm:cxn modelId="{3637AED1-7ADA-4D4E-A17B-79B79F5EB669}" srcId="{A44E3D22-F5FA-4434-80CB-A8B32A592171}" destId="{D4902371-70B4-4E3B-BADA-DB02D585D9AA}" srcOrd="0" destOrd="0" parTransId="{7BD0A4E1-1349-421F-B104-5EF1EF2846C2}" sibTransId="{21EF3884-021D-4DC5-AE20-8573C6F57782}"/>
    <dgm:cxn modelId="{12D1C82A-9A8C-4470-9DF6-4CF2DACA56FE}" type="presParOf" srcId="{5D343E21-673B-4A62-BB35-941BF8082763}" destId="{9C9A46D1-E7CB-4D12-8920-A2A13DAFEC29}" srcOrd="0" destOrd="0" presId="urn:microsoft.com/office/officeart/2005/8/layout/list1"/>
    <dgm:cxn modelId="{96830313-692A-4ECD-A6F3-C12CD7E08CDE}" type="presParOf" srcId="{9C9A46D1-E7CB-4D12-8920-A2A13DAFEC29}" destId="{C3FA6D37-A071-4576-894A-F5D580D30806}" srcOrd="0" destOrd="0" presId="urn:microsoft.com/office/officeart/2005/8/layout/list1"/>
    <dgm:cxn modelId="{14C12810-28D5-4355-A56D-B83D6517F4FF}" type="presParOf" srcId="{9C9A46D1-E7CB-4D12-8920-A2A13DAFEC29}" destId="{31F58E4B-7215-4CB7-B1E9-6A5377F4C3ED}" srcOrd="1" destOrd="0" presId="urn:microsoft.com/office/officeart/2005/8/layout/list1"/>
    <dgm:cxn modelId="{82B4DA80-0617-42CC-98CD-9D3DAD396E5F}" type="presParOf" srcId="{5D343E21-673B-4A62-BB35-941BF8082763}" destId="{BC6BF706-B592-4791-9848-D76658E43B24}" srcOrd="1" destOrd="0" presId="urn:microsoft.com/office/officeart/2005/8/layout/list1"/>
    <dgm:cxn modelId="{75CD5207-FF6A-40E8-A7D4-D42F35CC5AFE}" type="presParOf" srcId="{5D343E21-673B-4A62-BB35-941BF8082763}" destId="{366CB99A-9F7A-4C09-AAF8-8234525B78D0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54A4-35FE-4C76-BD2F-8FF7B8808385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D031-07A0-4966-B3BC-C35E70E1A6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21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ABF8-D270-4C45-8D61-B5AE4DCFD9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2D098-D74D-4C51-B0FD-1EF1F35A96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82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D031-07A0-4966-B3BC-C35E70E1A6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D031-07A0-4966-B3BC-C35E70E1A6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D031-07A0-4966-B3BC-C35E70E1A6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15FB1-71D5-4F60-A29A-5741C31A91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97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B63D6-9AE1-4F1B-AA50-2DB26FC75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09488" y="-182879"/>
            <a:ext cx="9453491" cy="7526215"/>
            <a:chOff x="-917693" y="-354574"/>
            <a:chExt cx="13530107" cy="8142739"/>
          </a:xfrm>
          <a:solidFill>
            <a:srgbClr val="002060"/>
          </a:solidFill>
        </p:grpSpPr>
        <p:cxnSp>
          <p:nvCxnSpPr>
            <p:cNvPr id="5" name="Straight Connector 4"/>
            <p:cNvCxnSpPr/>
            <p:nvPr/>
          </p:nvCxnSpPr>
          <p:spPr>
            <a:xfrm>
              <a:off x="725214" y="51176"/>
              <a:ext cx="11466786" cy="50086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687781" y="6672969"/>
              <a:ext cx="11597519" cy="48509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-110359" y="-31531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1687505" y="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407572" y="5580993"/>
              <a:ext cx="7204842" cy="168691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700753" y="6542690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917693" y="51176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-687781" y="-113000"/>
              <a:ext cx="7681749" cy="180379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94593" y="3578772"/>
              <a:ext cx="1587065" cy="397752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24963" y="3451665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646774" y="-210553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611502" y="-354574"/>
              <a:ext cx="1848512" cy="434590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963901" y="428354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0" name="Oval 19"/>
            <p:cNvSpPr/>
            <p:nvPr/>
          </p:nvSpPr>
          <p:spPr>
            <a:xfrm>
              <a:off x="9559145" y="5758569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1" name="Oval 20"/>
            <p:cNvSpPr/>
            <p:nvPr/>
          </p:nvSpPr>
          <p:spPr>
            <a:xfrm>
              <a:off x="1724963" y="219606"/>
              <a:ext cx="640080" cy="640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2" name="Oval 21"/>
            <p:cNvSpPr/>
            <p:nvPr/>
          </p:nvSpPr>
          <p:spPr>
            <a:xfrm>
              <a:off x="87235" y="1543577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3" name="Oval 22"/>
            <p:cNvSpPr/>
            <p:nvPr/>
          </p:nvSpPr>
          <p:spPr>
            <a:xfrm>
              <a:off x="42567" y="2360461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4" name="Oval 23"/>
            <p:cNvSpPr/>
            <p:nvPr/>
          </p:nvSpPr>
          <p:spPr>
            <a:xfrm>
              <a:off x="696759" y="837985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5" name="Oval 24"/>
            <p:cNvSpPr/>
            <p:nvPr/>
          </p:nvSpPr>
          <p:spPr>
            <a:xfrm>
              <a:off x="556089" y="258581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6" name="Oval 25"/>
            <p:cNvSpPr/>
            <p:nvPr/>
          </p:nvSpPr>
          <p:spPr>
            <a:xfrm>
              <a:off x="3444870" y="103439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7" name="Oval 26"/>
            <p:cNvSpPr/>
            <p:nvPr/>
          </p:nvSpPr>
          <p:spPr>
            <a:xfrm>
              <a:off x="1854487" y="1236875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8909" y="5281388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29" name="Oval 28"/>
            <p:cNvSpPr/>
            <p:nvPr/>
          </p:nvSpPr>
          <p:spPr>
            <a:xfrm>
              <a:off x="11249818" y="5647970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0" name="Oval 29"/>
            <p:cNvSpPr/>
            <p:nvPr/>
          </p:nvSpPr>
          <p:spPr>
            <a:xfrm>
              <a:off x="11029808" y="6398649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1" name="Oval 30"/>
            <p:cNvSpPr/>
            <p:nvPr/>
          </p:nvSpPr>
          <p:spPr>
            <a:xfrm>
              <a:off x="8896830" y="6508513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2" name="Oval 31"/>
            <p:cNvSpPr/>
            <p:nvPr/>
          </p:nvSpPr>
          <p:spPr>
            <a:xfrm>
              <a:off x="11784756" y="4651936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87" t="5765"/>
          <a:stretch/>
        </p:blipFill>
        <p:spPr>
          <a:xfrm rot="10292091">
            <a:off x="1639574" y="2905541"/>
            <a:ext cx="1986253" cy="33649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393894" y="1529887"/>
            <a:ext cx="361539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1466">
            <a:off x="7872445" y="1569951"/>
            <a:ext cx="491339" cy="3777922"/>
          </a:xfrm>
          <a:prstGeom prst="rect">
            <a:avLst/>
          </a:prstGeom>
        </p:spPr>
      </p:pic>
      <p:pic>
        <p:nvPicPr>
          <p:cNvPr id="38" name="Picture 37" descr="Jahid. Isl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933" y="1463711"/>
            <a:ext cx="3316404" cy="4309843"/>
          </a:xfrm>
          <a:prstGeom prst="rect">
            <a:avLst/>
          </a:prstGeom>
        </p:spPr>
      </p:pic>
      <p:pic>
        <p:nvPicPr>
          <p:cNvPr id="39" name="Picture 38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515" y="710782"/>
            <a:ext cx="4771732" cy="669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590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3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3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65" y="119130"/>
            <a:ext cx="8992673" cy="66197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665" y="0"/>
            <a:ext cx="8992673" cy="6738870"/>
          </a:xfrm>
          <a:prstGeom prst="rect">
            <a:avLst/>
          </a:prstGeom>
          <a:ln w="28575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646489" y="1283378"/>
            <a:ext cx="414339" cy="50494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17148" y="1447419"/>
            <a:ext cx="296083" cy="34066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19802" y="2967457"/>
            <a:ext cx="586661" cy="2046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015940" y="3810477"/>
            <a:ext cx="643530" cy="48562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21501" y="3941265"/>
            <a:ext cx="1" cy="53113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67455" y="3973226"/>
            <a:ext cx="798287" cy="65247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5586265" y="2899335"/>
            <a:ext cx="497353" cy="45647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49638" y="168813"/>
            <a:ext cx="256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ইসলামের ভূমিকা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33" y="1785424"/>
            <a:ext cx="2133600" cy="2133600"/>
          </a:xfrm>
          <a:prstGeom prst="rect">
            <a:avLst/>
          </a:prstGeom>
        </p:spPr>
      </p:pic>
      <p:pic>
        <p:nvPicPr>
          <p:cNvPr id="30" name="Picture 29" descr="1544712249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9661" y="0"/>
            <a:ext cx="3024337" cy="2630658"/>
          </a:xfrm>
          <a:prstGeom prst="rect">
            <a:avLst/>
          </a:prstGeom>
        </p:spPr>
      </p:pic>
      <p:pic>
        <p:nvPicPr>
          <p:cNvPr id="31" name="Picture 30" descr="120716527-islamic-family-cartoon-ve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446" y="2641210"/>
            <a:ext cx="3024554" cy="2043332"/>
          </a:xfrm>
          <a:prstGeom prst="rect">
            <a:avLst/>
          </a:prstGeom>
        </p:spPr>
      </p:pic>
      <p:pic>
        <p:nvPicPr>
          <p:cNvPr id="32" name="Picture 31" descr="_110361391_jihadulislambrahmanba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691" y="4543865"/>
            <a:ext cx="2757266" cy="2314135"/>
          </a:xfrm>
          <a:prstGeom prst="rect">
            <a:avLst/>
          </a:prstGeom>
        </p:spPr>
      </p:pic>
      <p:pic>
        <p:nvPicPr>
          <p:cNvPr id="33" name="Picture 32" descr="1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5497"/>
            <a:ext cx="3071175" cy="2461869"/>
          </a:xfrm>
          <a:prstGeom prst="rect">
            <a:avLst/>
          </a:prstGeom>
        </p:spPr>
      </p:pic>
      <p:pic>
        <p:nvPicPr>
          <p:cNvPr id="34" name="Picture 33" descr="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1" y="2250831"/>
            <a:ext cx="2937673" cy="2166423"/>
          </a:xfrm>
          <a:prstGeom prst="rect">
            <a:avLst/>
          </a:prstGeom>
        </p:spPr>
      </p:pic>
      <p:pic>
        <p:nvPicPr>
          <p:cNvPr id="35" name="Picture 34" descr="11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092" y="4698609"/>
            <a:ext cx="3305908" cy="2159391"/>
          </a:xfrm>
          <a:prstGeom prst="rect">
            <a:avLst/>
          </a:prstGeom>
        </p:spPr>
      </p:pic>
      <p:pic>
        <p:nvPicPr>
          <p:cNvPr id="38" name="Picture 37" descr="12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3179298" cy="22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39779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821189187"/>
              </p:ext>
            </p:extLst>
          </p:nvPr>
        </p:nvGraphicFramePr>
        <p:xfrm>
          <a:off x="191729" y="1032388"/>
          <a:ext cx="8642555" cy="545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0723" y="91928"/>
            <a:ext cx="870154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40C0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শিক্ষার </a:t>
            </a:r>
            <a:r>
              <a:rPr lang="en-US" sz="4400" b="1" dirty="0" err="1" smtClean="0">
                <a:solidFill>
                  <a:srgbClr val="40C0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endParaRPr lang="en-US" sz="4400" b="1" dirty="0">
              <a:solidFill>
                <a:srgbClr val="40C0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011937"/>
      </p:ext>
    </p:extLst>
  </p:cSld>
  <p:clrMapOvr>
    <a:masterClrMapping/>
  </p:clrMapOvr>
  <p:transition>
    <p:checker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FF2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solidFill>
                <a:srgbClr val="FF21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8302" y="1535113"/>
            <a:ext cx="8328073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হুদা</a:t>
            </a:r>
            <a:r>
              <a:rPr lang="en-US" sz="3200" dirty="0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শব্দের</a:t>
            </a:r>
            <a:r>
              <a:rPr lang="en-US" sz="3200" dirty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অর্থ</a:t>
            </a:r>
            <a:r>
              <a:rPr lang="en-US" sz="3200" dirty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3200" dirty="0" err="1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</a:t>
            </a:r>
            <a:r>
              <a:rPr lang="en-US" sz="3200" dirty="0">
                <a:solidFill>
                  <a:srgbClr val="AA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bn-IN" sz="3200" dirty="0" smtClean="0">
                <a:solidFill>
                  <a:srgbClr val="AA01FF"/>
                </a:solidFill>
                <a:latin typeface="NikoshBAN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AA01FF"/>
              </a:solidFill>
              <a:latin typeface="NikoshB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395" y="2305059"/>
            <a:ext cx="8174235" cy="5928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00FE"/>
                </a:solidFill>
              </a:rPr>
              <a:t>খ. </a:t>
            </a:r>
            <a:r>
              <a:rPr lang="en-US" sz="32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 smtClean="0">
              <a:solidFill>
                <a:srgbClr val="0000FE"/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sz="quarter" idx="4"/>
          </p:nvPr>
        </p:nvSpPr>
        <p:spPr>
          <a:xfrm>
            <a:off x="422031" y="3104573"/>
            <a:ext cx="8016239" cy="5928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গ.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আকাঈদ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বলতে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কী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বোঝায়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 </a:t>
            </a: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?</a:t>
            </a:r>
            <a:endParaRPr lang="bn-IN" sz="3200" b="1" dirty="0" smtClean="0">
              <a:solidFill>
                <a:schemeClr val="accent5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47821" y="3932221"/>
            <a:ext cx="8016239" cy="1104013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en-US" sz="3100" b="1" dirty="0" smtClean="0">
                <a:solidFill>
                  <a:srgbClr val="002060"/>
                </a:solidFill>
                <a:latin typeface="NikoshBAN"/>
              </a:rPr>
              <a:t>ঘ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</a:rPr>
              <a:t>. </a:t>
            </a:r>
            <a:r>
              <a:rPr lang="bn-BD" sz="3100" b="1" dirty="0" smtClean="0">
                <a:solidFill>
                  <a:srgbClr val="002060"/>
                </a:solidFill>
                <a:latin typeface="NikoshBAN"/>
              </a:rPr>
              <a:t>মানব জীবনে ইসলামের</a:t>
            </a:r>
            <a:r>
              <a:rPr lang="en-US" sz="31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/>
              </a:rPr>
              <a:t>কয়েকটি</a:t>
            </a:r>
            <a:r>
              <a:rPr lang="bn-BD" sz="3100" b="1" dirty="0" smtClean="0">
                <a:solidFill>
                  <a:srgbClr val="002060"/>
                </a:solidFill>
                <a:latin typeface="NikoshBAN"/>
              </a:rPr>
              <a:t> ভূমিকা</a:t>
            </a:r>
            <a:r>
              <a:rPr lang="en-US" sz="31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NikoshBAN"/>
              </a:rPr>
              <a:t>বল</a:t>
            </a:r>
            <a:r>
              <a:rPr lang="en-US" sz="3100" b="1" dirty="0" smtClean="0">
                <a:solidFill>
                  <a:srgbClr val="002060"/>
                </a:solidFill>
                <a:latin typeface="NikoshBAN"/>
              </a:rPr>
              <a:t>।</a:t>
            </a:r>
            <a:endParaRPr kumimoji="0" lang="bn-IN" sz="3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16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08520" y="1842190"/>
          <a:ext cx="8524567" cy="436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8812" y="661182"/>
            <a:ext cx="8975193" cy="1322391"/>
            <a:chOff x="1106908" y="1505407"/>
            <a:chExt cx="6947553" cy="1229616"/>
          </a:xfrm>
        </p:grpSpPr>
        <p:sp>
          <p:nvSpPr>
            <p:cNvPr id="15" name="TextBox 14"/>
            <p:cNvSpPr txBox="1"/>
            <p:nvPr/>
          </p:nvSpPr>
          <p:spPr>
            <a:xfrm>
              <a:off x="1399224" y="1505407"/>
              <a:ext cx="6378037" cy="515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flipV="1">
              <a:off x="1106908" y="2310643"/>
              <a:ext cx="6947553" cy="424380"/>
              <a:chOff x="3946478" y="3668136"/>
              <a:chExt cx="6271142" cy="708913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02487AE1-40B1-4797-B78D-77A5EED2E0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GZ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¶Y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mv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‡_ _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vKvi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Rb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¨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AmsL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`|</a:t>
            </a:r>
            <a:endParaRPr lang="en-US" sz="440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MYXJ_20171023122844_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911"/>
            <a:ext cx="9144000" cy="625309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86521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Vertical 4">
            <a:extLst>
              <a:ext uri="{FF2B5EF4-FFF2-40B4-BE49-F238E27FC236}">
                <a16:creationId xmlns:a16="http://schemas.microsoft.com/office/drawing/2014/main" xmlns="" id="{CA86112E-8F7D-4A6A-B2E3-7ABBD6650ADF}"/>
              </a:ext>
            </a:extLst>
          </p:cNvPr>
          <p:cNvSpPr/>
          <p:nvPr/>
        </p:nvSpPr>
        <p:spPr>
          <a:xfrm>
            <a:off x="0" y="3"/>
            <a:ext cx="9144000" cy="787790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সবাই</a:t>
            </a:r>
            <a:r>
              <a:rPr lang="as-IN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অধ্যায়</a:t>
            </a:r>
            <a:r>
              <a:rPr lang="bn-IN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কেমন</a:t>
            </a:r>
            <a:r>
              <a:rPr lang="bn-IN" sz="4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আছো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CD57C19F-8A10-4E49-83FB-EEDBC409DE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7" descr="MYXJ_20171031121119_f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926"/>
            <a:ext cx="9144000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24404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7047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6553" y="181372"/>
            <a:ext cx="6828440" cy="553998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632" y="987988"/>
            <a:ext cx="41383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u="sng" dirty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AA01FF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200" u="sng" dirty="0" smtClean="0">
              <a:solidFill>
                <a:srgbClr val="564EF4"/>
              </a:solidFill>
              <a:latin typeface="NikoshBAN" panose="02000000000000000000" pitchFamily="2" charset="0"/>
              <a:cs typeface="SutonnyMJ" pitchFamily="2" charset="0"/>
            </a:endParaRPr>
          </a:p>
          <a:p>
            <a:r>
              <a:rPr lang="bn-IN" sz="3100" b="1" dirty="0" smtClean="0">
                <a:latin typeface="SutonnyMJ"/>
                <a:ea typeface="SimSun"/>
              </a:rPr>
              <a:t>মোঃ জাহিদুল ইসলাম</a:t>
            </a:r>
            <a:endParaRPr lang="en-US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/>
              <a:cs typeface="Times New Roman" pitchFamily="18" charset="0"/>
            </a:endParaRPr>
          </a:p>
          <a:p>
            <a:r>
              <a:rPr lang="bn-IN" sz="2400" dirty="0" smtClean="0">
                <a:latin typeface="SutonnyMJ"/>
                <a:ea typeface="SimSun"/>
              </a:rPr>
              <a:t>সহকারি শিক্ষক</a:t>
            </a:r>
            <a:r>
              <a:rPr lang="en-US" sz="2400" dirty="0" smtClean="0">
                <a:latin typeface="SutonnyMJ"/>
                <a:ea typeface="SimSun"/>
              </a:rPr>
              <a:t> (</a:t>
            </a:r>
            <a:r>
              <a:rPr lang="en-US" sz="2400" dirty="0" err="1" smtClean="0">
                <a:latin typeface="SutonnyMJ"/>
                <a:ea typeface="SimSun"/>
              </a:rPr>
              <a:t>ধর্মীয়</a:t>
            </a:r>
            <a:r>
              <a:rPr lang="en-US" sz="2400" dirty="0" smtClean="0">
                <a:latin typeface="SutonnyMJ"/>
                <a:ea typeface="SimSun"/>
              </a:rPr>
              <a:t>)</a:t>
            </a:r>
            <a:endParaRPr lang="en-US" sz="2400" dirty="0" smtClean="0">
              <a:latin typeface="Times New Roman"/>
              <a:ea typeface="SimSun"/>
            </a:endParaRPr>
          </a:p>
          <a:p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আসলাম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খান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স্কুল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কুমিল্লা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en-US" sz="2000" b="1" dirty="0" smtClean="0">
                <a:solidFill>
                  <a:srgbClr val="D2A0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jahidtmm@gmail.com</a:t>
            </a:r>
          </a:p>
        </p:txBody>
      </p:sp>
      <p:pic>
        <p:nvPicPr>
          <p:cNvPr id="17" name="Picture 16" descr="478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686" y="3277774"/>
            <a:ext cx="1983545" cy="247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4673430" y="1002874"/>
            <a:ext cx="42736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AA01FF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200" u="sng" dirty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/>
              <a:t>বিষয়ঃ ইসলাম ও নৈতিক শিক্ষা</a:t>
            </a:r>
            <a:r>
              <a:rPr lang="en-US" sz="2400" dirty="0" smtClean="0"/>
              <a:t> </a:t>
            </a:r>
            <a:endParaRPr lang="bn-IN" sz="2400" dirty="0" smtClean="0"/>
          </a:p>
          <a:p>
            <a:r>
              <a:rPr lang="bn-IN" sz="2400" dirty="0" smtClean="0"/>
              <a:t>শ্রেণীঃ ৯ম-১০ম</a:t>
            </a:r>
          </a:p>
          <a:p>
            <a:r>
              <a:rPr lang="as-IN" sz="2100" dirty="0" smtClean="0"/>
              <a:t>অধ্যায়</a:t>
            </a:r>
            <a:r>
              <a:rPr lang="bn-IN" sz="2100" dirty="0" smtClean="0"/>
              <a:t>ঃ</a:t>
            </a:r>
            <a:r>
              <a:rPr lang="en-US" sz="2100" dirty="0" smtClean="0"/>
              <a:t> </a:t>
            </a:r>
            <a:r>
              <a:rPr lang="en-US" sz="2100" b="1" dirty="0" err="1" smtClean="0">
                <a:solidFill>
                  <a:srgbClr val="009644"/>
                </a:solidFill>
              </a:rPr>
              <a:t>আকাইদ</a:t>
            </a:r>
            <a:r>
              <a:rPr lang="en-US" sz="2100" b="1" dirty="0" smtClean="0"/>
              <a:t> ও </a:t>
            </a:r>
            <a:r>
              <a:rPr lang="bn-IN" sz="2100" b="1" dirty="0" smtClean="0">
                <a:solidFill>
                  <a:srgbClr val="002060"/>
                </a:solidFill>
              </a:rPr>
              <a:t>নৈতিক </a:t>
            </a:r>
            <a:r>
              <a:rPr lang="en-US" sz="2100" b="1" dirty="0" err="1" smtClean="0">
                <a:solidFill>
                  <a:srgbClr val="002060"/>
                </a:solidFill>
              </a:rPr>
              <a:t>জীবন</a:t>
            </a:r>
            <a:endParaRPr lang="bn-IN" sz="2100" b="1" dirty="0" smtClean="0">
              <a:solidFill>
                <a:srgbClr val="002060"/>
              </a:solidFill>
            </a:endParaRPr>
          </a:p>
          <a:p>
            <a:r>
              <a:rPr lang="bn-IN" sz="2400" dirty="0" smtClean="0"/>
              <a:t>পাঠঃ </a:t>
            </a:r>
            <a:r>
              <a:rPr lang="en-US" sz="2400" b="1" dirty="0" err="1" smtClean="0"/>
              <a:t>ইসলাম</a:t>
            </a:r>
            <a:r>
              <a:rPr lang="en-US" sz="2400" dirty="0" smtClean="0"/>
              <a:t> (</a:t>
            </a:r>
            <a:r>
              <a:rPr lang="bn-IN" sz="2400" dirty="0" smtClean="0"/>
              <a:t>০</a:t>
            </a:r>
            <a:r>
              <a:rPr lang="en-US" sz="2400" dirty="0" smtClean="0"/>
              <a:t>১)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/>
          </a:p>
          <a:p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২ </a:t>
            </a:r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২০খ্রিঃ</a:t>
            </a:r>
          </a:p>
        </p:txBody>
      </p:sp>
      <p:pic>
        <p:nvPicPr>
          <p:cNvPr id="19" name="Picture 18" descr="Jahid. Isl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1822" y="3727939"/>
            <a:ext cx="1828801" cy="2120435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16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5334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কয়েকটি ছবি দেখি</a:t>
            </a:r>
            <a:r>
              <a:rPr lang="en-US" sz="38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.....</a:t>
            </a:r>
            <a:endParaRPr lang="en-US" sz="3800" b="1" dirty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280138" y="6309995"/>
            <a:ext cx="2895600" cy="365125"/>
          </a:xfrm>
        </p:spPr>
        <p:txBody>
          <a:bodyPr/>
          <a:lstStyle/>
          <a:p>
            <a:r>
              <a:rPr lang="en-US" dirty="0" smtClean="0"/>
              <a:t>jahidtmm@gmail.com (01855-959494)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9899"/>
            <a:ext cx="3587263" cy="2852957"/>
          </a:xfrm>
          <a:prstGeom prst="rect">
            <a:avLst/>
          </a:prstGeom>
        </p:spPr>
      </p:pic>
      <p:pic>
        <p:nvPicPr>
          <p:cNvPr id="19" name="Picture 18" descr="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386" y="664405"/>
            <a:ext cx="2933700" cy="2838452"/>
          </a:xfrm>
          <a:prstGeom prst="rect">
            <a:avLst/>
          </a:prstGeom>
        </p:spPr>
      </p:pic>
      <p:pic>
        <p:nvPicPr>
          <p:cNvPr id="20" name="Picture 19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46" y="673856"/>
            <a:ext cx="2588455" cy="2843067"/>
          </a:xfrm>
          <a:prstGeom prst="rect">
            <a:avLst/>
          </a:prstGeom>
        </p:spPr>
      </p:pic>
      <p:pic>
        <p:nvPicPr>
          <p:cNvPr id="21" name="Picture 20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16923"/>
            <a:ext cx="2876551" cy="2785403"/>
          </a:xfrm>
          <a:prstGeom prst="rect">
            <a:avLst/>
          </a:prstGeom>
        </p:spPr>
      </p:pic>
      <p:pic>
        <p:nvPicPr>
          <p:cNvPr id="22" name="Picture 21" descr="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790" y="3509084"/>
            <a:ext cx="2562225" cy="2779175"/>
          </a:xfrm>
          <a:prstGeom prst="rect">
            <a:avLst/>
          </a:prstGeom>
        </p:spPr>
      </p:pic>
      <p:pic>
        <p:nvPicPr>
          <p:cNvPr id="24" name="Picture 23" descr="1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6760" y="3505859"/>
            <a:ext cx="3717241" cy="1590675"/>
          </a:xfrm>
          <a:prstGeom prst="rect">
            <a:avLst/>
          </a:prstGeom>
        </p:spPr>
      </p:pic>
      <p:pic>
        <p:nvPicPr>
          <p:cNvPr id="25" name="Picture 24" descr="10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7197" y="5053086"/>
            <a:ext cx="3716803" cy="1804914"/>
          </a:xfrm>
          <a:prstGeom prst="rect">
            <a:avLst/>
          </a:prstGeom>
        </p:spPr>
      </p:pic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341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	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ইকামত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পূঁজা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4534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270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আযান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ইকামত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শোনানো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0"/>
            <a:ext cx="1884858" cy="2236763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A4DE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1875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875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যাচায়</a:t>
            </a:r>
            <a:endParaRPr lang="en-US" sz="2625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76414"/>
            <a:ext cx="2307103" cy="2143125"/>
          </a:xfrm>
          <a:prstGeom prst="rect">
            <a:avLst/>
          </a:prstGeom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02" y="2968283"/>
            <a:ext cx="2672861" cy="2138289"/>
          </a:xfrm>
          <a:prstGeom prst="rect">
            <a:avLst/>
          </a:prstGeom>
        </p:spPr>
      </p:pic>
      <p:pic>
        <p:nvPicPr>
          <p:cNvPr id="11" name="Picture 10" descr="1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963" y="2599666"/>
            <a:ext cx="4164037" cy="250690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91AEE0DD-EBD5-40FE-B38E-CF7BD2637B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53219" y="1955864"/>
          <a:ext cx="4417256" cy="424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6948" y="211948"/>
            <a:ext cx="8693839" cy="1518410"/>
            <a:chOff x="1106908" y="1460027"/>
            <a:chExt cx="6947553" cy="1274996"/>
          </a:xfrm>
        </p:grpSpPr>
        <p:sp>
          <p:nvSpPr>
            <p:cNvPr id="16" name="TextBox 15"/>
            <p:cNvSpPr txBox="1"/>
            <p:nvPr/>
          </p:nvSpPr>
          <p:spPr>
            <a:xfrm>
              <a:off x="1879975" y="1460027"/>
              <a:ext cx="5204297" cy="49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আজকের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endPara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flipV="1">
              <a:off x="1106908" y="2310643"/>
              <a:ext cx="6947553" cy="424380"/>
              <a:chOff x="3946478" y="3668136"/>
              <a:chExt cx="6271142" cy="70891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406" y="2290175"/>
            <a:ext cx="4355507" cy="4054353"/>
          </a:xfrm>
          <a:prstGeom prst="rect">
            <a:avLst/>
          </a:prstGeom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5012652"/>
      </p:ext>
    </p:extLst>
  </p:cSld>
  <p:clrMapOvr>
    <a:masterClrMapping/>
  </p:clrMapOvr>
  <p:transition advTm="54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91AEE0DD-EBD5-40FE-B38E-CF7BD2637B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jahidtmm@gmail.com (01855-959494)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316720"/>
            <a:ext cx="9144000" cy="879812"/>
            <a:chOff x="288765" y="529389"/>
            <a:chExt cx="10299031" cy="938466"/>
          </a:xfrm>
        </p:grpSpPr>
        <p:sp>
          <p:nvSpPr>
            <p:cNvPr id="17" name="TextBox 16"/>
            <p:cNvSpPr txBox="1"/>
            <p:nvPr/>
          </p:nvSpPr>
          <p:spPr>
            <a:xfrm>
              <a:off x="1882956" y="529389"/>
              <a:ext cx="8343885" cy="84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পাঠ</a:t>
              </a:r>
              <a:r>
                <a:rPr lang="en-US" sz="45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শেষে</a:t>
              </a:r>
              <a:r>
                <a:rPr lang="en-US" sz="45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শিক্ষার্থীরা</a:t>
              </a:r>
              <a:r>
                <a:rPr lang="en-US" sz="45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endParaRPr 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8765" y="1275348"/>
              <a:ext cx="10299031" cy="192507"/>
              <a:chOff x="1347537" y="1347537"/>
              <a:chExt cx="10299031" cy="19250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347537" y="1347537"/>
                <a:ext cx="984183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99937" y="1427748"/>
                <a:ext cx="9841831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52337" y="1483896"/>
                <a:ext cx="9841831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804737" y="1540044"/>
                <a:ext cx="984183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0" y="1659989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b="1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solidFill>
                  <a:srgbClr val="AA01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1000" b="1" dirty="0" smtClean="0">
              <a:solidFill>
                <a:srgbClr val="AA01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AA01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>
                <a:solidFill>
                  <a:srgbClr val="0000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b="1" dirty="0">
              <a:solidFill>
                <a:srgbClr val="0000F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75012652"/>
      </p:ext>
    </p:extLst>
  </p:cSld>
  <p:clrMapOvr>
    <a:masterClrMapping/>
  </p:clrMapOvr>
  <p:transition advTm="54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-Point Star 9"/>
          <p:cNvSpPr/>
          <p:nvPr/>
        </p:nvSpPr>
        <p:spPr>
          <a:xfrm>
            <a:off x="2" y="1"/>
            <a:ext cx="3784208" cy="30526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ইসলাম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আরবি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r-AE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(الإسلام)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শব্দ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সালমুন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ar-AE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سام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শব্দ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নির্গত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287" y="4267200"/>
            <a:ext cx="391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5110" y="624351"/>
            <a:ext cx="26989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endParaRPr lang="en-US" sz="3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6221" y="-2"/>
            <a:ext cx="405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SimSun"/>
                <a:cs typeface="NikoshBAN" panose="02000000000000000000" pitchFamily="2" charset="0"/>
              </a:rPr>
              <a:t>পরিচয়</a:t>
            </a:r>
            <a:endParaRPr lang="en-US" sz="3200" b="1" dirty="0">
              <a:solidFill>
                <a:srgbClr val="0000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5162843" y="1"/>
            <a:ext cx="3981157" cy="3108959"/>
          </a:xfrm>
          <a:prstGeom prst="star6">
            <a:avLst>
              <a:gd name="adj" fmla="val 31261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ইসলাম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এর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শাব্দিক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অর্থঃ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আনুগত্য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আত্নসমর্পণ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শান্তির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পথে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চলা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-1" y="1955409"/>
            <a:ext cx="6710290" cy="490259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শরিয়তের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পরিভাষায়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আল্লাহর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প্রতি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আন্তরিকভাবে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বিশ্বাস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স্হাপন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তাঁর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নিকট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পরিপূর্ণ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আত্নসমর্পণ</a:t>
            </a:r>
            <a:r>
              <a:rPr lang="en-US" sz="2200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করা</a:t>
            </a:r>
            <a:r>
              <a:rPr lang="en-US" sz="2200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তাঁর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যাবতীয়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আদেশ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নিষেধের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আনুগত্য</a:t>
            </a:r>
            <a:r>
              <a:rPr lang="en-US" sz="2200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করা</a:t>
            </a:r>
            <a:r>
              <a:rPr lang="en-US" sz="2200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এবং</a:t>
            </a:r>
            <a:r>
              <a:rPr lang="en-US" sz="2200" dirty="0" smtClean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তাঁর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বিধি-বিধান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মেনে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চলা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রাসূল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সাঃ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দেখানো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পথ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অনুসারে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জীবনযাপন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করাকে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6260123" y="2630658"/>
            <a:ext cx="2883877" cy="422734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আল্লাহ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বলনঃ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নিশ্চয়ই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আল্লাহর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নিকট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একমাত্র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মনোনীত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ধর্ম</a:t>
            </a:r>
            <a:r>
              <a:rPr lang="en-US" sz="2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 (ইমরান,১৯)</a:t>
            </a:r>
            <a:endParaRPr lang="en-US" sz="21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996397" y="6300080"/>
            <a:ext cx="2895600" cy="365125"/>
          </a:xfrm>
        </p:spPr>
        <p:txBody>
          <a:bodyPr/>
          <a:lstStyle/>
          <a:p>
            <a:r>
              <a:rPr lang="en-US" dirty="0" smtClean="0"/>
              <a:t>jahidtmm@gmail.com (01855-959494)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22-Feb-20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60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54550"/>
            <a:ext cx="9144000" cy="208155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পারিভাষিক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সংজ্ঞা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dirty="0"/>
          </a:p>
        </p:txBody>
      </p:sp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971409" y="253218"/>
            <a:ext cx="1108808" cy="2869810"/>
          </a:xfrm>
          <a:prstGeom prst="rect">
            <a:avLst/>
          </a:prstGeom>
        </p:spPr>
      </p:pic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2079422" y="196947"/>
            <a:ext cx="1170864" cy="295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3195" y="407465"/>
            <a:ext cx="5162842" cy="8714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63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5063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63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063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4333</TotalTime>
  <Words>410</Words>
  <Application>Microsoft Office PowerPoint</Application>
  <PresentationFormat>On-screen Show (4:3)</PresentationFormat>
  <Paragraphs>92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ক. ইসলাম শব্দের অর্থ কি ?  খ. ইসলামের একটি পারিভাষিক সংজ্ঞা বল।</vt:lpstr>
      <vt:lpstr>Slide 10</vt:lpstr>
      <vt:lpstr>Slide 11</vt:lpstr>
      <vt:lpstr>মূল্যায়ন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Rubel</dc:creator>
  <cp:lastModifiedBy>Sohel</cp:lastModifiedBy>
  <cp:revision>1117</cp:revision>
  <dcterms:created xsi:type="dcterms:W3CDTF">2017-05-23T17:24:48Z</dcterms:created>
  <dcterms:modified xsi:type="dcterms:W3CDTF">2020-02-22T16:22:02Z</dcterms:modified>
</cp:coreProperties>
</file>