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yF9bvZz1_w200_h200_s407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771900"/>
            <a:ext cx="1905000" cy="1905000"/>
          </a:xfrm>
          <a:prstGeom prst="rect">
            <a:avLst/>
          </a:prstGeom>
        </p:spPr>
      </p:pic>
      <p:pic>
        <p:nvPicPr>
          <p:cNvPr id="11" name="Picture 10" descr="yF9bvZz1_w200_h200_s407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"/>
            <a:ext cx="1905000" cy="1905000"/>
          </a:xfrm>
          <a:prstGeom prst="rect">
            <a:avLst/>
          </a:prstGeom>
        </p:spPr>
      </p:pic>
      <p:pic>
        <p:nvPicPr>
          <p:cNvPr id="12" name="Picture 11" descr="yF9bvZz1_w200_h200_s407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0"/>
            <a:ext cx="1905000" cy="1905000"/>
          </a:xfrm>
          <a:prstGeom prst="rect">
            <a:avLst/>
          </a:prstGeom>
        </p:spPr>
      </p:pic>
      <p:pic>
        <p:nvPicPr>
          <p:cNvPr id="13" name="Picture 12" descr="yF9bvZz1_w200_h200_s407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0"/>
            <a:ext cx="1905000" cy="1905000"/>
          </a:xfrm>
          <a:prstGeom prst="rect">
            <a:avLst/>
          </a:prstGeom>
        </p:spPr>
      </p:pic>
      <p:pic>
        <p:nvPicPr>
          <p:cNvPr id="15" name="Picture 14" descr="ywJ-RR_Q_w390_h405_s650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66" y="404445"/>
            <a:ext cx="4563534" cy="47390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200" y="1868150"/>
            <a:ext cx="748447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ল্টিমিডিয়া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1143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সোনামনিরা বলতো, উদ্ভিদের বেঁচে থাকার জন্য কিসের প্রয়োজন?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647700"/>
            <a:ext cx="1828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পানির প্রয়োজন।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57300"/>
            <a:ext cx="3048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943600" y="13335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সূর্যালোক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7907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18669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কার্বন ডাইঅক্সাইড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39243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মূল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38481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খনিজ পদার্থ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45339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343400" y="2247900"/>
            <a:ext cx="12192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43400" y="4151312"/>
            <a:ext cx="1447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1600" y="1562100"/>
            <a:ext cx="838200" cy="1809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324600" y="2095500"/>
            <a:ext cx="762000" cy="3333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858000" y="40767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010400" y="47625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1000" y="1409700"/>
            <a:ext cx="243840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উদ্ভিদের দেহে প্রায়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৯০ ভাগ পানি।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2247900"/>
            <a:ext cx="2438400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উদ্ভিদ খাদ্য তৈরিতে</a:t>
            </a:r>
          </a:p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পানি ব্যবহার করে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31623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মাটি থেকে পুষ্টি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উপাদান শোষণের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জন্য পানি প্রয়োজন।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1000" y="440037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প্রচণ্ড গরমে পানি 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উদ্ভিদের দেহ শীতল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রাখতে সাহায্য করে 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32" grpId="0" animBg="1"/>
      <p:bldP spid="33" grpId="0" animBg="1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66" y="952500"/>
            <a:ext cx="2341334" cy="438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266700"/>
            <a:ext cx="6096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তোমরা কি জান, প্রাণী বা মানুষ পানি ছাড়া কেন বাঁচতে পারেনা?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008644"/>
            <a:ext cx="1447800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মানব দেহের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৬০ – ৭০ ভাগ পানি।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 ছাঁড়া কোনো প্রাণীই বেঁচে থাকতে পারেনা।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895600" y="1943100"/>
            <a:ext cx="2057400" cy="76200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3000" y="1257300"/>
            <a:ext cx="45719" cy="3581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0800000">
            <a:off x="4953000" y="1257300"/>
            <a:ext cx="838200" cy="76200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0800000">
            <a:off x="4953000" y="2552699"/>
            <a:ext cx="838200" cy="76200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0800000">
            <a:off x="4953000" y="3771899"/>
            <a:ext cx="838200" cy="76200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0800000">
            <a:off x="4953000" y="4838699"/>
            <a:ext cx="838200" cy="76200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91200" y="1028700"/>
            <a:ext cx="3124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 দেহের বিভিন্ন অংশে পুষ্টি উপাদান পরিবহনে সাহায্য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200" y="2171700"/>
            <a:ext cx="2895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 দেহে পুষ্টি উপাদান শোষণে সাহায্য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3538835"/>
            <a:ext cx="29718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 খাদ্য পরিপাকে সাহায্য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করে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1200" y="4541103"/>
            <a:ext cx="3124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 দেহের তাপমাত্রাকে স্বাভাবিক রাখতে সাহায্য করে।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190500"/>
            <a:ext cx="2590800" cy="796469"/>
          </a:xfrm>
          <a:prstGeom prst="cloudCallout">
            <a:avLst/>
          </a:prstGeom>
          <a:solidFill>
            <a:srgbClr val="66FFFF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r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952500"/>
            <a:ext cx="2514600" cy="16886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828800" y="2933700"/>
            <a:ext cx="5943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উদ্ভিদ ও প্রাণী কিভাবে পানি ব্যবহার করে তা নিচের ছকে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3848100"/>
          <a:ext cx="7848600" cy="1521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     কীভাবে</a:t>
                      </a:r>
                      <a:r>
                        <a:rPr lang="bn-BD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পানি ব্যবহার করে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506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received_5897298985326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81100"/>
            <a:ext cx="7620000" cy="3512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3146C4-6A95-4795-9B98-84932B966ED1}"/>
              </a:ext>
            </a:extLst>
          </p:cNvPr>
          <p:cNvSpPr txBox="1"/>
          <p:nvPr/>
        </p:nvSpPr>
        <p:spPr>
          <a:xfrm>
            <a:off x="3352800" y="295930"/>
            <a:ext cx="355325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DAA46B-95A6-409E-AF13-FCFFA997BD7D}"/>
              </a:ext>
            </a:extLst>
          </p:cNvPr>
          <p:cNvSpPr txBox="1"/>
          <p:nvPr/>
        </p:nvSpPr>
        <p:spPr>
          <a:xfrm>
            <a:off x="838200" y="5062835"/>
            <a:ext cx="76796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বইয়ের ১৫ ও ১৬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212AE0-9C50-48AA-A395-832772A47BD2}"/>
              </a:ext>
            </a:extLst>
          </p:cNvPr>
          <p:cNvSpPr txBox="1"/>
          <p:nvPr/>
        </p:nvSpPr>
        <p:spPr>
          <a:xfrm>
            <a:off x="457200" y="876300"/>
            <a:ext cx="233417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পূরণ কর।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14300"/>
            <a:ext cx="2743200" cy="702766"/>
          </a:xfrm>
          <a:prstGeom prst="cloudCallou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7907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পানি ছাড়া আমরা ----------------- থাকতে পারিনা।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দিঘী,পুকুর, কূপ, নলকুপ ইত্যাদি ---------------------- তৈরি পানির উৎস।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বৃষ্টি, নদী, সমুদ্র ইত্যাদি পানির ------------------- উৎস।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-------------------- উৎস ও মানুষের তৈরি উৎস থেকে আমরা পানি পাই।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আমাদের  -------------- ঘিরে আছে পানি।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16383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3958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0861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7719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45339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চারপাশ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952500"/>
            <a:ext cx="1981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এসো মিলিয়ে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266700"/>
            <a:ext cx="2590800" cy="796469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বাড়ির 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baeb80c77cfea96e6f205d640921fab-13.jpg"/>
          <p:cNvPicPr>
            <a:picLocks noChangeAspect="1"/>
          </p:cNvPicPr>
          <p:nvPr/>
        </p:nvPicPr>
        <p:blipFill>
          <a:blip r:embed="rId2"/>
          <a:srcRect l="18064" r="13065"/>
          <a:stretch>
            <a:fillRect/>
          </a:stretch>
        </p:blipFill>
        <p:spPr>
          <a:xfrm>
            <a:off x="2650614" y="1409700"/>
            <a:ext cx="3298722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371600" y="46056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প্রশ্নঃ আমরা কী কী কাজে পানি ব্যবহার করি? দশটি বাক্যে লেখ।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yETwTGFZ_w120_h120_s1789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467100"/>
            <a:ext cx="2057400" cy="2057400"/>
          </a:xfrm>
          <a:prstGeom prst="rect">
            <a:avLst/>
          </a:prstGeom>
        </p:spPr>
      </p:pic>
      <p:pic>
        <p:nvPicPr>
          <p:cNvPr id="15" name="Picture 14" descr="yETwTGFZ_w120_h120_s1789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6700"/>
            <a:ext cx="2057400" cy="2057400"/>
          </a:xfrm>
          <a:prstGeom prst="rect">
            <a:avLst/>
          </a:prstGeom>
        </p:spPr>
      </p:pic>
      <p:pic>
        <p:nvPicPr>
          <p:cNvPr id="16" name="Picture 15" descr="yETwTGFZ_w120_h120_s1789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57600"/>
            <a:ext cx="2057400" cy="2057400"/>
          </a:xfrm>
          <a:prstGeom prst="rect">
            <a:avLst/>
          </a:prstGeom>
        </p:spPr>
      </p:pic>
      <p:pic>
        <p:nvPicPr>
          <p:cNvPr id="17" name="Picture 16" descr="yETwTGFZ_w120_h120_s1789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66700"/>
            <a:ext cx="2057400" cy="2057400"/>
          </a:xfrm>
          <a:prstGeom prst="rect">
            <a:avLst/>
          </a:prstGeom>
        </p:spPr>
      </p:pic>
      <p:pic>
        <p:nvPicPr>
          <p:cNvPr id="18" name="Picture 17" descr="yETwTGFZ_w120_h120_s1789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419100"/>
            <a:ext cx="2057400" cy="2057400"/>
          </a:xfrm>
          <a:prstGeom prst="rect">
            <a:avLst/>
          </a:prstGeom>
        </p:spPr>
      </p:pic>
      <p:pic>
        <p:nvPicPr>
          <p:cNvPr id="21" name="Picture 20" descr="yFTkGlcJ_w200_h190_s780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679" y="779146"/>
            <a:ext cx="4594057" cy="436435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05000" y="2375237"/>
            <a:ext cx="5486400" cy="1015663"/>
          </a:xfrm>
          <a:prstGeom prst="rect">
            <a:avLst/>
          </a:prstGeom>
          <a:ln>
            <a:noFill/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সকলকে ধন্যবাদ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79213F-D8B2-4568-BBB6-57ABD35685B8}"/>
              </a:ext>
            </a:extLst>
          </p:cNvPr>
          <p:cNvSpPr/>
          <p:nvPr/>
        </p:nvSpPr>
        <p:spPr>
          <a:xfrm>
            <a:off x="3810000" y="490835"/>
            <a:ext cx="1981200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2400" b="1" dirty="0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প্রস্তুতকারী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27B2EFB-E1BB-4DF2-990B-9EA6C575622A}"/>
              </a:ext>
            </a:extLst>
          </p:cNvPr>
          <p:cNvGrpSpPr/>
          <p:nvPr/>
        </p:nvGrpSpPr>
        <p:grpSpPr>
          <a:xfrm>
            <a:off x="914400" y="495300"/>
            <a:ext cx="7620000" cy="2209799"/>
            <a:chOff x="1555564" y="1564678"/>
            <a:chExt cx="8494060" cy="27384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1FF0E19-5EF6-42EC-88F0-22CF4F1C8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55564" y="1564678"/>
              <a:ext cx="2643608" cy="27384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6739900-8355-46BE-AC23-14E753A59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0904" y="1678781"/>
              <a:ext cx="2328720" cy="2501413"/>
            </a:xfrm>
            <a:prstGeom prst="rect">
              <a:avLst/>
            </a:prstGeom>
          </p:spPr>
        </p:pic>
      </p:grpSp>
      <p:pic>
        <p:nvPicPr>
          <p:cNvPr id="10" name="Picture 9" descr="Screenshot_20190825-130224_Galle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1257300"/>
            <a:ext cx="146304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4724400" y="3543300"/>
            <a:ext cx="35814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তিন ( জীবনের জন্য পানি 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467100"/>
            <a:ext cx="3810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মীরা রোকেয়া খাতুন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রাঢ়িশাল সরকারি প্রাথমিক বিদ্যালয়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লাখাই, হবিগঞ্জ।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372130"/>
            <a:ext cx="2438400" cy="796469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8770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-----------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23403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উদ্ভদ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প্রাণীর জীবনে পানির প্রয়োজনীয়তা ব্যাখ্যা করতে পারবে।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476500"/>
            <a:ext cx="3124200" cy="1845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76500"/>
            <a:ext cx="3124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(3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42900"/>
            <a:ext cx="3124200" cy="179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s(3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42900"/>
            <a:ext cx="3124200" cy="1813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33800" y="1067931"/>
            <a:ext cx="160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সোনামনিরা ছবিতে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4914900"/>
            <a:ext cx="3657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পানির অপর নাম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3815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সবাই পানি পান করছে।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4914900"/>
            <a:ext cx="28956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পানির অপর নাম জীবন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181100"/>
            <a:ext cx="8305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কি বুঝতে পারছ , আমাদের আজকের পাঠের বিষয় কী হতে পারে?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2324100"/>
            <a:ext cx="3657600" cy="796469"/>
          </a:xfrm>
          <a:prstGeom prst="cloudCallout">
            <a:avLst>
              <a:gd name="adj1" fmla="val -15661"/>
              <a:gd name="adj2" fmla="val 111986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000500"/>
            <a:ext cx="34290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জীবনের জন্য পানি।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285750"/>
            <a:ext cx="2971800" cy="796469"/>
          </a:xfrm>
          <a:prstGeom prst="cloudCallout">
            <a:avLst>
              <a:gd name="adj1" fmla="val -21894"/>
              <a:gd name="adj2" fmla="val 100109"/>
            </a:avLst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(8).jpg"/>
          <p:cNvPicPr>
            <a:picLocks noChangeAspect="1"/>
          </p:cNvPicPr>
          <p:nvPr/>
        </p:nvPicPr>
        <p:blipFill>
          <a:blip r:embed="rId2"/>
          <a:srcRect l="34683"/>
          <a:stretch>
            <a:fillRect/>
          </a:stretch>
        </p:blipFill>
        <p:spPr>
          <a:xfrm>
            <a:off x="3352800" y="1276350"/>
            <a:ext cx="2376530" cy="2422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09800" y="4391680"/>
            <a:ext cx="5257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পানির ৫ টি উৎসের নাম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90500"/>
            <a:ext cx="80772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 গুলো মনোযোগ সহকারে দেখ।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(2).jpg"/>
          <p:cNvPicPr>
            <a:picLocks noChangeAspect="1"/>
          </p:cNvPicPr>
          <p:nvPr/>
        </p:nvPicPr>
        <p:blipFill>
          <a:blip r:embed="rId2"/>
          <a:srcRect b="20408"/>
          <a:stretch>
            <a:fillRect/>
          </a:stretch>
        </p:blipFill>
        <p:spPr>
          <a:xfrm>
            <a:off x="5240216" y="3238500"/>
            <a:ext cx="3294184" cy="1912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ages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38500"/>
            <a:ext cx="3278423" cy="1912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imagesীীীীীীীীীীীীীীীীীীীীীীীীীীীীী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47700"/>
            <a:ext cx="3278423" cy="2049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images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647700"/>
            <a:ext cx="3276600" cy="1997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600200" y="27051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26289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নদী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6400" y="51390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51435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ঝর্ণা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976848"/>
            <a:ext cx="1066800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এগুলো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হলো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পানির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প্রাকৃতিক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উৎস।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কারণ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এগুলো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প্রকৃতিতে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পাওয়া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90500"/>
            <a:ext cx="80772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 গুলো মনোযোগ সহকারে দেখ।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251076"/>
            <a:ext cx="3396158" cy="191381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s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799" y="647700"/>
            <a:ext cx="3405618" cy="189881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(2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47700"/>
            <a:ext cx="3124200" cy="192558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238500"/>
            <a:ext cx="3124200" cy="192558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47800" y="26244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দিঘী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25482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পুকুর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51435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কূয়া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1435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নলকূপ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1866900"/>
            <a:ext cx="990600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এগুলো হলো মানুষের তৈরি পানির উৎস।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524374" y="1133473"/>
            <a:ext cx="95252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524374" y="-4562474"/>
            <a:ext cx="9525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36957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নিচের উৎসগুলোর কোনটি পানির প্রাকৃতিক উৎস এবং কোনটি মানুষের তৈরি উৎস আলাদা করে খাতায় লিখ।</a:t>
            </a:r>
          </a:p>
          <a:p>
            <a:pPr algn="ctr"/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পুকুর, বৃষ্টি, নদী, কূয়া, ঝর্ণা, নলকূপ,পানির কল, সমুদ্র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দিঘী, বিল,খাল।</a:t>
            </a:r>
            <a:endParaRPr lang="bn-IN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66700"/>
            <a:ext cx="3352800" cy="796469"/>
          </a:xfrm>
          <a:prstGeom prst="cloudCallou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333500"/>
            <a:ext cx="3200400" cy="2123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426</Words>
  <Application>Microsoft Office PowerPoint</Application>
  <PresentationFormat>On-screen Show (16:10)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Win7</cp:lastModifiedBy>
  <cp:revision>32</cp:revision>
  <dcterms:created xsi:type="dcterms:W3CDTF">2006-08-16T00:00:00Z</dcterms:created>
  <dcterms:modified xsi:type="dcterms:W3CDTF">2020-02-22T01:12:17Z</dcterms:modified>
</cp:coreProperties>
</file>