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304800"/>
            <a:ext cx="7010400" cy="19389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আজকের পাঠে সবাইকে ধন্যবাদ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1" y="228600"/>
            <a:ext cx="8763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5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"/>
            <a:ext cx="7620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0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57150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92D050"/>
                </a:solidFill>
              </a:rPr>
              <a:t>আজকের পাঠ 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88392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 হক্কুল ইবাদ ( বান্দার হক )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524000" y="1905000"/>
            <a:ext cx="52578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</cp:revision>
  <dcterms:created xsi:type="dcterms:W3CDTF">2006-08-16T00:00:00Z</dcterms:created>
  <dcterms:modified xsi:type="dcterms:W3CDTF">2020-02-22T13:21:15Z</dcterms:modified>
</cp:coreProperties>
</file>