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9974" autoAdjust="0"/>
    <p:restoredTop sz="94660"/>
  </p:normalViewPr>
  <p:slideViewPr>
    <p:cSldViewPr snapToGrid="0">
      <p:cViewPr varScale="1">
        <p:scale>
          <a:sx n="73" d="100"/>
          <a:sy n="73" d="100"/>
        </p:scale>
        <p:origin x="-42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tableStyles" Target="tableStyle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85" name=""/>
        <p:cNvGrpSpPr/>
        <p:nvPr/>
      </p:nvGrpSpPr>
      <p:grpSpPr>
        <a:xfrm>
          <a:off x="0" y="0"/>
          <a:ext cx="0" cy="0"/>
          <a:chOff x="0" y="0"/>
          <a:chExt cx="0" cy="0"/>
        </a:xfrm>
      </p:grpSpPr>
      <p:sp>
        <p:nvSpPr>
          <p:cNvPr id="1048685"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86"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87"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88"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9"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90"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75" name=""/>
        <p:cNvGrpSpPr/>
        <p:nvPr/>
      </p:nvGrpSpPr>
      <p:grpSpPr>
        <a:xfrm>
          <a:off x="0" y="0"/>
          <a:ext cx="0" cy="0"/>
          <a:chOff x="0" y="0"/>
          <a:chExt cx="0" cy="0"/>
        </a:xfrm>
      </p:grpSpPr>
      <p:sp>
        <p:nvSpPr>
          <p:cNvPr id="1048630"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631" name="Subtitle 2"/>
          <p:cNvSpPr>
            <a:spLocks noGrp="1"/>
          </p:cNvSpPr>
          <p:nvPr>
            <p:ph type="subTitle" idx="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p>
        </p:txBody>
      </p:sp>
      <p:sp>
        <p:nvSpPr>
          <p:cNvPr id="1048632" name="Date Placeholder 3"/>
          <p:cNvSpPr>
            <a:spLocks noGrp="1"/>
          </p:cNvSpPr>
          <p:nvPr>
            <p:ph type="dt" sz="half" idx="10"/>
          </p:nvPr>
        </p:nvSpPr>
        <p:spPr/>
        <p:txBody>
          <a:bodyPr/>
          <a:p>
            <a:fld id="{6BDAA3DA-6525-4688-BE65-DF4343842FBA}" type="datetimeFigureOut">
              <a:rPr lang="en-US" smtClean="0"/>
              <a:t>8/12/2019</a:t>
            </a:fld>
            <a:endParaRPr lang="en-US"/>
          </a:p>
        </p:txBody>
      </p:sp>
      <p:sp>
        <p:nvSpPr>
          <p:cNvPr id="1048633" name="Footer Placeholder 4"/>
          <p:cNvSpPr>
            <a:spLocks noGrp="1"/>
          </p:cNvSpPr>
          <p:nvPr>
            <p:ph type="ftr" sz="quarter" idx="11"/>
          </p:nvPr>
        </p:nvSpPr>
        <p:spPr/>
        <p:txBody>
          <a:bodyPr/>
          <a:p>
            <a:endParaRPr lang="en-US"/>
          </a:p>
        </p:txBody>
      </p:sp>
      <p:sp>
        <p:nvSpPr>
          <p:cNvPr id="1048634" name="Slide Number Placeholder 5"/>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80" name=""/>
        <p:cNvGrpSpPr/>
        <p:nvPr/>
      </p:nvGrpSpPr>
      <p:grpSpPr>
        <a:xfrm>
          <a:off x="0" y="0"/>
          <a:ext cx="0" cy="0"/>
          <a:chOff x="0" y="0"/>
          <a:chExt cx="0" cy="0"/>
        </a:xfrm>
      </p:grpSpPr>
      <p:sp>
        <p:nvSpPr>
          <p:cNvPr id="1048655" name="Title 1"/>
          <p:cNvSpPr>
            <a:spLocks noGrp="1"/>
          </p:cNvSpPr>
          <p:nvPr>
            <p:ph type="title"/>
          </p:nvPr>
        </p:nvSpPr>
        <p:spPr/>
        <p:txBody>
          <a:bodyPr/>
          <a:p>
            <a:r>
              <a:rPr lang="en-US"/>
              <a:t>Click to edit Master title style</a:t>
            </a:r>
          </a:p>
        </p:txBody>
      </p:sp>
      <p:sp>
        <p:nvSpPr>
          <p:cNvPr id="1048656"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7" name="Date Placeholder 3"/>
          <p:cNvSpPr>
            <a:spLocks noGrp="1"/>
          </p:cNvSpPr>
          <p:nvPr>
            <p:ph type="dt" sz="half" idx="10"/>
          </p:nvPr>
        </p:nvSpPr>
        <p:spPr/>
        <p:txBody>
          <a:bodyPr/>
          <a:p>
            <a:fld id="{6BDAA3DA-6525-4688-BE65-DF4343842FBA}" type="datetimeFigureOut">
              <a:rPr lang="en-US" smtClean="0"/>
              <a:t>8/12/2019</a:t>
            </a:fld>
            <a:endParaRPr lang="en-US"/>
          </a:p>
        </p:txBody>
      </p:sp>
      <p:sp>
        <p:nvSpPr>
          <p:cNvPr id="1048658" name="Footer Placeholder 4"/>
          <p:cNvSpPr>
            <a:spLocks noGrp="1"/>
          </p:cNvSpPr>
          <p:nvPr>
            <p:ph type="ftr" sz="quarter" idx="11"/>
          </p:nvPr>
        </p:nvSpPr>
        <p:spPr/>
        <p:txBody>
          <a:bodyPr/>
          <a:p>
            <a:endParaRPr lang="en-US"/>
          </a:p>
        </p:txBody>
      </p:sp>
      <p:sp>
        <p:nvSpPr>
          <p:cNvPr id="1048659" name="Slide Number Placeholder 5"/>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7" name=""/>
        <p:cNvGrpSpPr/>
        <p:nvPr/>
      </p:nvGrpSpPr>
      <p:grpSpPr>
        <a:xfrm>
          <a:off x="0" y="0"/>
          <a:ext cx="0" cy="0"/>
          <a:chOff x="0" y="0"/>
          <a:chExt cx="0" cy="0"/>
        </a:xfrm>
      </p:grpSpPr>
      <p:sp>
        <p:nvSpPr>
          <p:cNvPr id="1048639" name="Vertical Title 1"/>
          <p:cNvSpPr>
            <a:spLocks noGrp="1"/>
          </p:cNvSpPr>
          <p:nvPr>
            <p:ph type="title" orient="vert"/>
          </p:nvPr>
        </p:nvSpPr>
        <p:spPr>
          <a:xfrm>
            <a:off x="8724900" y="365125"/>
            <a:ext cx="2628900" cy="5811838"/>
          </a:xfrm>
        </p:spPr>
        <p:txBody>
          <a:bodyPr vert="eaVert"/>
          <a:p>
            <a:r>
              <a:rPr lang="en-US"/>
              <a:t>Click to edit Master title style</a:t>
            </a:r>
          </a:p>
        </p:txBody>
      </p:sp>
      <p:sp>
        <p:nvSpPr>
          <p:cNvPr id="1048640" name="Vertical Text Placeholder 2"/>
          <p:cNvSpPr>
            <a:spLocks noGrp="1"/>
          </p:cNvSpPr>
          <p:nvPr>
            <p:ph type="body" orient="vert" idx="1"/>
          </p:nvPr>
        </p:nvSpPr>
        <p:spPr>
          <a:xfrm>
            <a:off x="838200" y="365125"/>
            <a:ext cx="7734300"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1" name="Date Placeholder 3"/>
          <p:cNvSpPr>
            <a:spLocks noGrp="1"/>
          </p:cNvSpPr>
          <p:nvPr>
            <p:ph type="dt" sz="half" idx="10"/>
          </p:nvPr>
        </p:nvSpPr>
        <p:spPr/>
        <p:txBody>
          <a:bodyPr/>
          <a:p>
            <a:fld id="{6BDAA3DA-6525-4688-BE65-DF4343842FBA}" type="datetimeFigureOut">
              <a:rPr lang="en-US" smtClean="0"/>
              <a:t>8/12/2019</a:t>
            </a:fld>
            <a:endParaRPr lang="en-US"/>
          </a:p>
        </p:txBody>
      </p:sp>
      <p:sp>
        <p:nvSpPr>
          <p:cNvPr id="1048642" name="Footer Placeholder 4"/>
          <p:cNvSpPr>
            <a:spLocks noGrp="1"/>
          </p:cNvSpPr>
          <p:nvPr>
            <p:ph type="ftr" sz="quarter" idx="11"/>
          </p:nvPr>
        </p:nvSpPr>
        <p:spPr/>
        <p:txBody>
          <a:bodyPr/>
          <a:p>
            <a:endParaRPr lang="en-US"/>
          </a:p>
        </p:txBody>
      </p:sp>
      <p:sp>
        <p:nvSpPr>
          <p:cNvPr id="1048643" name="Slide Number Placeholder 5"/>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78" name=""/>
        <p:cNvGrpSpPr/>
        <p:nvPr/>
      </p:nvGrpSpPr>
      <p:grpSpPr>
        <a:xfrm>
          <a:off x="0" y="0"/>
          <a:ext cx="0" cy="0"/>
          <a:chOff x="0" y="0"/>
          <a:chExt cx="0" cy="0"/>
        </a:xfrm>
      </p:grpSpPr>
      <p:sp>
        <p:nvSpPr>
          <p:cNvPr id="1048644" name="Title 1"/>
          <p:cNvSpPr>
            <a:spLocks noGrp="1"/>
          </p:cNvSpPr>
          <p:nvPr>
            <p:ph type="title"/>
          </p:nvPr>
        </p:nvSpPr>
        <p:spPr/>
        <p:txBody>
          <a:bodyPr/>
          <a:p>
            <a:r>
              <a:rPr lang="en-US"/>
              <a:t>Click to edit Master title style</a:t>
            </a:r>
          </a:p>
        </p:txBody>
      </p:sp>
      <p:sp>
        <p:nvSpPr>
          <p:cNvPr id="1048645"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6" name="Date Placeholder 3"/>
          <p:cNvSpPr>
            <a:spLocks noGrp="1"/>
          </p:cNvSpPr>
          <p:nvPr>
            <p:ph type="dt" sz="half" idx="10"/>
          </p:nvPr>
        </p:nvSpPr>
        <p:spPr/>
        <p:txBody>
          <a:bodyPr/>
          <a:p>
            <a:fld id="{6BDAA3DA-6525-4688-BE65-DF4343842FBA}" type="datetimeFigureOut">
              <a:rPr lang="en-US" smtClean="0"/>
              <a:t>8/12/2019</a:t>
            </a:fld>
            <a:endParaRPr lang="en-US"/>
          </a:p>
        </p:txBody>
      </p:sp>
      <p:sp>
        <p:nvSpPr>
          <p:cNvPr id="1048647" name="Footer Placeholder 4"/>
          <p:cNvSpPr>
            <a:spLocks noGrp="1"/>
          </p:cNvSpPr>
          <p:nvPr>
            <p:ph type="ftr" sz="quarter" idx="11"/>
          </p:nvPr>
        </p:nvSpPr>
        <p:spPr/>
        <p:txBody>
          <a:bodyPr/>
          <a:p>
            <a:endParaRPr lang="en-US"/>
          </a:p>
        </p:txBody>
      </p:sp>
      <p:sp>
        <p:nvSpPr>
          <p:cNvPr id="1048648" name="Slide Number Placeholder 5"/>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1" name=""/>
        <p:cNvGrpSpPr/>
        <p:nvPr/>
      </p:nvGrpSpPr>
      <p:grpSpPr>
        <a:xfrm>
          <a:off x="0" y="0"/>
          <a:ext cx="0" cy="0"/>
          <a:chOff x="0" y="0"/>
          <a:chExt cx="0" cy="0"/>
        </a:xfrm>
      </p:grpSpPr>
      <p:sp>
        <p:nvSpPr>
          <p:cNvPr id="1048660"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61" name="Text Placeholder 2"/>
          <p:cNvSpPr>
            <a:spLocks noGrp="1"/>
          </p:cNvSpPr>
          <p:nvPr>
            <p:ph type="body" idx="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lang="en-US"/>
              <a:t>Click to edit Master text styles</a:t>
            </a:r>
          </a:p>
        </p:txBody>
      </p:sp>
      <p:sp>
        <p:nvSpPr>
          <p:cNvPr id="1048662" name="Date Placeholder 3"/>
          <p:cNvSpPr>
            <a:spLocks noGrp="1"/>
          </p:cNvSpPr>
          <p:nvPr>
            <p:ph type="dt" sz="half" idx="10"/>
          </p:nvPr>
        </p:nvSpPr>
        <p:spPr/>
        <p:txBody>
          <a:bodyPr/>
          <a:p>
            <a:fld id="{6BDAA3DA-6525-4688-BE65-DF4343842FBA}" type="datetimeFigureOut">
              <a:rPr lang="en-US" smtClean="0"/>
              <a:t>8/12/2019</a:t>
            </a:fld>
            <a:endParaRPr lang="en-US"/>
          </a:p>
        </p:txBody>
      </p:sp>
      <p:sp>
        <p:nvSpPr>
          <p:cNvPr id="1048663" name="Footer Placeholder 4"/>
          <p:cNvSpPr>
            <a:spLocks noGrp="1"/>
          </p:cNvSpPr>
          <p:nvPr>
            <p:ph type="ftr" sz="quarter" idx="11"/>
          </p:nvPr>
        </p:nvSpPr>
        <p:spPr/>
        <p:txBody>
          <a:bodyPr/>
          <a:p>
            <a:endParaRPr lang="en-US"/>
          </a:p>
        </p:txBody>
      </p:sp>
      <p:sp>
        <p:nvSpPr>
          <p:cNvPr id="1048664" name="Slide Number Placeholder 5"/>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2" name=""/>
        <p:cNvGrpSpPr/>
        <p:nvPr/>
      </p:nvGrpSpPr>
      <p:grpSpPr>
        <a:xfrm>
          <a:off x="0" y="0"/>
          <a:ext cx="0" cy="0"/>
          <a:chOff x="0" y="0"/>
          <a:chExt cx="0" cy="0"/>
        </a:xfrm>
      </p:grpSpPr>
      <p:sp>
        <p:nvSpPr>
          <p:cNvPr id="1048665" name="Title 1"/>
          <p:cNvSpPr>
            <a:spLocks noGrp="1"/>
          </p:cNvSpPr>
          <p:nvPr>
            <p:ph type="title"/>
          </p:nvPr>
        </p:nvSpPr>
        <p:spPr/>
        <p:txBody>
          <a:bodyPr/>
          <a:p>
            <a:r>
              <a:rPr lang="en-US"/>
              <a:t>Click to edit Master title style</a:t>
            </a:r>
          </a:p>
        </p:txBody>
      </p:sp>
      <p:sp>
        <p:nvSpPr>
          <p:cNvPr id="1048666" name="Content Placeholder 2"/>
          <p:cNvSpPr>
            <a:spLocks noGrp="1"/>
          </p:cNvSpPr>
          <p:nvPr>
            <p:ph sz="half" idx="1"/>
          </p:nvPr>
        </p:nvSpPr>
        <p:spPr>
          <a:xfrm>
            <a:off x="838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7" name="Content Placeholder 3"/>
          <p:cNvSpPr>
            <a:spLocks noGrp="1"/>
          </p:cNvSpPr>
          <p:nvPr>
            <p:ph sz="half" idx="2"/>
          </p:nvPr>
        </p:nvSpPr>
        <p:spPr>
          <a:xfrm>
            <a:off x="6172200" y="1825625"/>
            <a:ext cx="51816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8" name="Date Placeholder 4"/>
          <p:cNvSpPr>
            <a:spLocks noGrp="1"/>
          </p:cNvSpPr>
          <p:nvPr>
            <p:ph type="dt" sz="half" idx="10"/>
          </p:nvPr>
        </p:nvSpPr>
        <p:spPr/>
        <p:txBody>
          <a:bodyPr/>
          <a:p>
            <a:fld id="{6BDAA3DA-6525-4688-BE65-DF4343842FBA}" type="datetimeFigureOut">
              <a:rPr lang="en-US" smtClean="0"/>
              <a:t>8/12/2019</a:t>
            </a:fld>
            <a:endParaRPr lang="en-US"/>
          </a:p>
        </p:txBody>
      </p:sp>
      <p:sp>
        <p:nvSpPr>
          <p:cNvPr id="1048669" name="Footer Placeholder 5"/>
          <p:cNvSpPr>
            <a:spLocks noGrp="1"/>
          </p:cNvSpPr>
          <p:nvPr>
            <p:ph type="ftr" sz="quarter" idx="11"/>
          </p:nvPr>
        </p:nvSpPr>
        <p:spPr/>
        <p:txBody>
          <a:bodyPr/>
          <a:p>
            <a:endParaRPr lang="en-US"/>
          </a:p>
        </p:txBody>
      </p:sp>
      <p:sp>
        <p:nvSpPr>
          <p:cNvPr id="1048670" name="Slide Number Placeholder 6"/>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83" name=""/>
        <p:cNvGrpSpPr/>
        <p:nvPr/>
      </p:nvGrpSpPr>
      <p:grpSpPr>
        <a:xfrm>
          <a:off x="0" y="0"/>
          <a:ext cx="0" cy="0"/>
          <a:chOff x="0" y="0"/>
          <a:chExt cx="0" cy="0"/>
        </a:xfrm>
      </p:grpSpPr>
      <p:sp>
        <p:nvSpPr>
          <p:cNvPr id="1048671" name="Title 1"/>
          <p:cNvSpPr>
            <a:spLocks noGrp="1"/>
          </p:cNvSpPr>
          <p:nvPr>
            <p:ph type="title"/>
          </p:nvPr>
        </p:nvSpPr>
        <p:spPr>
          <a:xfrm>
            <a:off x="839788" y="365125"/>
            <a:ext cx="10515600" cy="1325563"/>
          </a:xfrm>
        </p:spPr>
        <p:txBody>
          <a:bodyPr/>
          <a:p>
            <a:r>
              <a:rPr lang="en-US"/>
              <a:t>Click to edit Master title style</a:t>
            </a:r>
          </a:p>
        </p:txBody>
      </p:sp>
      <p:sp>
        <p:nvSpPr>
          <p:cNvPr id="1048672" name="Text Placeholder 2"/>
          <p:cNvSpPr>
            <a:spLocks noGrp="1"/>
          </p:cNvSpPr>
          <p:nvPr>
            <p:ph type="body" idx="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73" name="Content Placeholder 3"/>
          <p:cNvSpPr>
            <a:spLocks noGrp="1"/>
          </p:cNvSpPr>
          <p:nvPr>
            <p:ph sz="half" idx="2"/>
          </p:nvPr>
        </p:nvSpPr>
        <p:spPr>
          <a:xfrm>
            <a:off x="839788" y="2505075"/>
            <a:ext cx="5157787"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4" name="Text Placeholder 4"/>
          <p:cNvSpPr>
            <a:spLocks noGrp="1"/>
          </p:cNvSpPr>
          <p:nvPr>
            <p:ph type="body" sz="quarter" idx="3"/>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75" name="Content Placeholder 5"/>
          <p:cNvSpPr>
            <a:spLocks noGrp="1"/>
          </p:cNvSpPr>
          <p:nvPr>
            <p:ph sz="quarter" idx="4"/>
          </p:nvPr>
        </p:nvSpPr>
        <p:spPr>
          <a:xfrm>
            <a:off x="6172200" y="2505075"/>
            <a:ext cx="5183188"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6" name="Date Placeholder 6"/>
          <p:cNvSpPr>
            <a:spLocks noGrp="1"/>
          </p:cNvSpPr>
          <p:nvPr>
            <p:ph type="dt" sz="half" idx="10"/>
          </p:nvPr>
        </p:nvSpPr>
        <p:spPr/>
        <p:txBody>
          <a:bodyPr/>
          <a:p>
            <a:fld id="{6BDAA3DA-6525-4688-BE65-DF4343842FBA}" type="datetimeFigureOut">
              <a:rPr lang="en-US" smtClean="0"/>
              <a:t>8/12/2019</a:t>
            </a:fld>
            <a:endParaRPr lang="en-US"/>
          </a:p>
        </p:txBody>
      </p:sp>
      <p:sp>
        <p:nvSpPr>
          <p:cNvPr id="1048677" name="Footer Placeholder 7"/>
          <p:cNvSpPr>
            <a:spLocks noGrp="1"/>
          </p:cNvSpPr>
          <p:nvPr>
            <p:ph type="ftr" sz="quarter" idx="11"/>
          </p:nvPr>
        </p:nvSpPr>
        <p:spPr/>
        <p:txBody>
          <a:bodyPr/>
          <a:p>
            <a:endParaRPr lang="en-US"/>
          </a:p>
        </p:txBody>
      </p:sp>
      <p:sp>
        <p:nvSpPr>
          <p:cNvPr id="1048678" name="Slide Number Placeholder 8"/>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6" name=""/>
        <p:cNvGrpSpPr/>
        <p:nvPr/>
      </p:nvGrpSpPr>
      <p:grpSpPr>
        <a:xfrm>
          <a:off x="0" y="0"/>
          <a:ext cx="0" cy="0"/>
          <a:chOff x="0" y="0"/>
          <a:chExt cx="0" cy="0"/>
        </a:xfrm>
      </p:grpSpPr>
      <p:sp>
        <p:nvSpPr>
          <p:cNvPr id="1048635" name="Title 1"/>
          <p:cNvSpPr>
            <a:spLocks noGrp="1"/>
          </p:cNvSpPr>
          <p:nvPr>
            <p:ph type="title"/>
          </p:nvPr>
        </p:nvSpPr>
        <p:spPr/>
        <p:txBody>
          <a:bodyPr/>
          <a:p>
            <a:r>
              <a:rPr lang="en-US"/>
              <a:t>Click to edit Master title style</a:t>
            </a:r>
          </a:p>
        </p:txBody>
      </p:sp>
      <p:sp>
        <p:nvSpPr>
          <p:cNvPr id="1048636" name="Date Placeholder 2"/>
          <p:cNvSpPr>
            <a:spLocks noGrp="1"/>
          </p:cNvSpPr>
          <p:nvPr>
            <p:ph type="dt" sz="half" idx="10"/>
          </p:nvPr>
        </p:nvSpPr>
        <p:spPr/>
        <p:txBody>
          <a:bodyPr/>
          <a:p>
            <a:fld id="{6BDAA3DA-6525-4688-BE65-DF4343842FBA}" type="datetimeFigureOut">
              <a:rPr lang="en-US" smtClean="0"/>
              <a:t>8/12/2019</a:t>
            </a:fld>
            <a:endParaRPr lang="en-US"/>
          </a:p>
        </p:txBody>
      </p:sp>
      <p:sp>
        <p:nvSpPr>
          <p:cNvPr id="1048637" name="Footer Placeholder 3"/>
          <p:cNvSpPr>
            <a:spLocks noGrp="1"/>
          </p:cNvSpPr>
          <p:nvPr>
            <p:ph type="ftr" sz="quarter" idx="11"/>
          </p:nvPr>
        </p:nvSpPr>
        <p:spPr/>
        <p:txBody>
          <a:bodyPr/>
          <a:p>
            <a:endParaRPr lang="en-US"/>
          </a:p>
        </p:txBody>
      </p:sp>
      <p:sp>
        <p:nvSpPr>
          <p:cNvPr id="1048638" name="Slide Number Placeholder 4"/>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4" name=""/>
        <p:cNvGrpSpPr/>
        <p:nvPr/>
      </p:nvGrpSpPr>
      <p:grpSpPr>
        <a:xfrm>
          <a:off x="0" y="0"/>
          <a:ext cx="0" cy="0"/>
          <a:chOff x="0" y="0"/>
          <a:chExt cx="0" cy="0"/>
        </a:xfrm>
      </p:grpSpPr>
      <p:sp>
        <p:nvSpPr>
          <p:cNvPr id="1048581" name="Date Placeholder 1"/>
          <p:cNvSpPr>
            <a:spLocks noGrp="1"/>
          </p:cNvSpPr>
          <p:nvPr>
            <p:ph type="dt" sz="half" idx="10"/>
          </p:nvPr>
        </p:nvSpPr>
        <p:spPr/>
        <p:txBody>
          <a:bodyPr/>
          <a:p>
            <a:fld id="{6BDAA3DA-6525-4688-BE65-DF4343842FBA}" type="datetimeFigureOut">
              <a:rPr lang="en-US" smtClean="0"/>
              <a:t>8/12/2019</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84" name=""/>
        <p:cNvGrpSpPr/>
        <p:nvPr/>
      </p:nvGrpSpPr>
      <p:grpSpPr>
        <a:xfrm>
          <a:off x="0" y="0"/>
          <a:ext cx="0" cy="0"/>
          <a:chOff x="0" y="0"/>
          <a:chExt cx="0" cy="0"/>
        </a:xfrm>
      </p:grpSpPr>
      <p:sp>
        <p:nvSpPr>
          <p:cNvPr id="104867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80"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1"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82" name="Date Placeholder 4"/>
          <p:cNvSpPr>
            <a:spLocks noGrp="1"/>
          </p:cNvSpPr>
          <p:nvPr>
            <p:ph type="dt" sz="half" idx="10"/>
          </p:nvPr>
        </p:nvSpPr>
        <p:spPr/>
        <p:txBody>
          <a:bodyPr/>
          <a:p>
            <a:fld id="{6BDAA3DA-6525-4688-BE65-DF4343842FBA}" type="datetimeFigureOut">
              <a:rPr lang="en-US" smtClean="0"/>
              <a:t>8/12/2019</a:t>
            </a:fld>
            <a:endParaRPr lang="en-US"/>
          </a:p>
        </p:txBody>
      </p:sp>
      <p:sp>
        <p:nvSpPr>
          <p:cNvPr id="1048683" name="Footer Placeholder 5"/>
          <p:cNvSpPr>
            <a:spLocks noGrp="1"/>
          </p:cNvSpPr>
          <p:nvPr>
            <p:ph type="ftr" sz="quarter" idx="11"/>
          </p:nvPr>
        </p:nvSpPr>
        <p:spPr/>
        <p:txBody>
          <a:bodyPr/>
          <a:p>
            <a:endParaRPr lang="en-US"/>
          </a:p>
        </p:txBody>
      </p:sp>
      <p:sp>
        <p:nvSpPr>
          <p:cNvPr id="1048684" name="Slide Number Placeholder 6"/>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9" name=""/>
        <p:cNvGrpSpPr/>
        <p:nvPr/>
      </p:nvGrpSpPr>
      <p:grpSpPr>
        <a:xfrm>
          <a:off x="0" y="0"/>
          <a:ext cx="0" cy="0"/>
          <a:chOff x="0" y="0"/>
          <a:chExt cx="0" cy="0"/>
        </a:xfrm>
      </p:grpSpPr>
      <p:sp>
        <p:nvSpPr>
          <p:cNvPr id="104864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50" name="Picture Placeholder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51" name="Text Placeholder 3"/>
          <p:cNvSpPr>
            <a:spLocks noGrp="1"/>
          </p:cNvSpPr>
          <p:nvPr>
            <p:ph type="body" sz="half" idx="2"/>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lang="en-US"/>
              <a:t>Click to edit Master text styles</a:t>
            </a:r>
          </a:p>
        </p:txBody>
      </p:sp>
      <p:sp>
        <p:nvSpPr>
          <p:cNvPr id="1048652" name="Date Placeholder 4"/>
          <p:cNvSpPr>
            <a:spLocks noGrp="1"/>
          </p:cNvSpPr>
          <p:nvPr>
            <p:ph type="dt" sz="half" idx="10"/>
          </p:nvPr>
        </p:nvSpPr>
        <p:spPr/>
        <p:txBody>
          <a:bodyPr/>
          <a:p>
            <a:fld id="{6BDAA3DA-6525-4688-BE65-DF4343842FBA}" type="datetimeFigureOut">
              <a:rPr lang="en-US" smtClean="0"/>
              <a:t>8/12/2019</a:t>
            </a:fld>
            <a:endParaRPr lang="en-US"/>
          </a:p>
        </p:txBody>
      </p:sp>
      <p:sp>
        <p:nvSpPr>
          <p:cNvPr id="1048653" name="Footer Placeholder 5"/>
          <p:cNvSpPr>
            <a:spLocks noGrp="1"/>
          </p:cNvSpPr>
          <p:nvPr>
            <p:ph type="ftr" sz="quarter" idx="11"/>
          </p:nvPr>
        </p:nvSpPr>
        <p:spPr/>
        <p:txBody>
          <a:bodyPr/>
          <a:p>
            <a:endParaRPr lang="en-US"/>
          </a:p>
        </p:txBody>
      </p:sp>
      <p:sp>
        <p:nvSpPr>
          <p:cNvPr id="1048654" name="Slide Number Placeholder 6"/>
          <p:cNvSpPr>
            <a:spLocks noGrp="1"/>
          </p:cNvSpPr>
          <p:nvPr>
            <p:ph type="sldNum" sz="quarter" idx="12"/>
          </p:nvPr>
        </p:nvSpPr>
        <p:spPr/>
        <p:txBody>
          <a:bodyPr/>
          <a:p>
            <a:fld id="{D7CBFCF1-F98F-492D-9CFC-C192CBAB13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6BDAA3DA-6525-4688-BE65-DF4343842FBA}" type="datetimeFigureOut">
              <a:rPr lang="en-US" smtClean="0"/>
              <a:t>8/12/2019</a:t>
            </a:fld>
            <a:endParaRPr lang="en-US"/>
          </a:p>
        </p:txBody>
      </p:sp>
      <p:sp>
        <p:nvSpPr>
          <p:cNvPr id="1048579" name="Footer Placeholder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D7CBFCF1-F98F-492D-9CFC-C192CBAB139A}"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gif"/><Relationship Id="rId3"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9.png"/><Relationship Id="rId3"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image" Target="../media/image17.gif"/><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Picture 2097151"/>
          <p:cNvPicPr>
            <a:picLocks/>
          </p:cNvPicPr>
          <p:nvPr/>
        </p:nvPicPr>
        <p:blipFill>
          <a:blip xmlns:r="http://schemas.openxmlformats.org/officeDocument/2006/relationships" r:embed="rId1"/>
          <a:srcRect t="16974" b="16974"/>
          <a:stretch>
            <a:fillRect/>
          </a:stretch>
        </p:blipFill>
        <p:spPr>
          <a:xfrm>
            <a:off x="-537016" y="0"/>
            <a:ext cx="12799053" cy="6858000"/>
          </a:xfrm>
          <a:prstGeom prst="rect"/>
        </p:spPr>
      </p:pic>
      <p:pic>
        <p:nvPicPr>
          <p:cNvPr id="2097153" name="Picture 2097170"/>
          <p:cNvPicPr>
            <a:picLocks/>
          </p:cNvPicPr>
          <p:nvPr/>
        </p:nvPicPr>
        <p:blipFill>
          <a:blip xmlns:r="http://schemas.openxmlformats.org/officeDocument/2006/relationships" r:embed="rId2"/>
          <a:stretch>
            <a:fillRect/>
          </a:stretch>
        </p:blipFill>
        <p:spPr>
          <a:xfrm>
            <a:off x="3602182" y="1714682"/>
            <a:ext cx="4987637" cy="2955900"/>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xit" presetID="53" presetSubtype="32">
                                  <p:stCondLst>
                                    <p:cond delay="0"/>
                                  </p:stCondLst>
                                  <p:childTnLst>
                                    <p:anim calcmode="lin" valueType="num">
                                      <p:cBhvr>
                                        <p:cTn dur="500" id="6"/>
                                        <p:tgtEl>
                                          <p:spTgt spid="2097152"/>
                                        </p:tgtEl>
                                        <p:attrNameLst>
                                          <p:attrName>ppt_w</p:attrName>
                                        </p:attrNameLst>
                                      </p:cBhvr>
                                      <p:tavLst>
                                        <p:tav tm="0">
                                          <p:val>
                                            <p:strVal val="ppt_w"/>
                                          </p:val>
                                        </p:tav>
                                        <p:tav tm="100000">
                                          <p:val>
                                            <p:fltVal val="0.0"/>
                                          </p:val>
                                        </p:tav>
                                      </p:tavLst>
                                    </p:anim>
                                    <p:anim calcmode="lin" valueType="num">
                                      <p:cBhvr>
                                        <p:cTn dur="500" id="7"/>
                                        <p:tgtEl>
                                          <p:spTgt spid="2097152"/>
                                        </p:tgtEl>
                                        <p:attrNameLst>
                                          <p:attrName>ppt_h</p:attrName>
                                        </p:attrNameLst>
                                      </p:cBhvr>
                                      <p:tavLst>
                                        <p:tav tm="0">
                                          <p:val>
                                            <p:strVal val="ppt_h"/>
                                          </p:val>
                                        </p:tav>
                                        <p:tav tm="100000">
                                          <p:val>
                                            <p:fltVal val="0.0"/>
                                          </p:val>
                                        </p:tav>
                                      </p:tavLst>
                                    </p:anim>
                                    <p:animEffect transition="out" filter="fade">
                                      <p:cBhvr>
                                        <p:cTn dur="500" id="8"/>
                                        <p:tgtEl>
                                          <p:spTgt spid="2097152"/>
                                        </p:tgtEl>
                                      </p:cBhvr>
                                    </p:animEffect>
                                    <p:set>
                                      <p:cBhvr>
                                        <p:cTn dur="1" fill="hold" id="9">
                                          <p:stCondLst>
                                            <p:cond delay="499"/>
                                          </p:stCondLst>
                                        </p:cTn>
                                        <p:tgtEl>
                                          <p:spTgt spid="2097152"/>
                                        </p:tgtEl>
                                        <p:attrNameLst>
                                          <p:attrName>style.visibility</p:attrName>
                                        </p:attrNameLst>
                                      </p:cBhvr>
                                      <p:to>
                                        <p:strVal val="hidden"/>
                                      </p:to>
                                    </p:se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1" presetSubtype="0">
                                  <p:stCondLst>
                                    <p:cond delay="0"/>
                                  </p:stCondLst>
                                  <p:childTnLst>
                                    <p:set>
                                      <p:cBhvr>
                                        <p:cTn dur="1" fill="hold" id="13">
                                          <p:stCondLst>
                                            <p:cond delay="0"/>
                                          </p:stCondLst>
                                        </p:cTn>
                                        <p:tgtEl>
                                          <p:spTgt spid="2097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pic>
        <p:nvPicPr>
          <p:cNvPr id="2097159" name="Picture 2"/>
          <p:cNvPicPr>
            <a:picLocks noChangeAspect="1"/>
          </p:cNvPicPr>
          <p:nvPr/>
        </p:nvPicPr>
        <p:blipFill>
          <a:blip xmlns:r="http://schemas.openxmlformats.org/officeDocument/2006/relationships" r:embed="rId1"/>
          <a:stretch>
            <a:fillRect/>
          </a:stretch>
        </p:blipFill>
        <p:spPr>
          <a:xfrm>
            <a:off x="322729" y="861440"/>
            <a:ext cx="5513295" cy="5521700"/>
          </a:xfrm>
          <a:prstGeom prst="rect"/>
          <a:solidFill>
            <a:srgbClr val="FFFFFF">
              <a:shade val="85000"/>
            </a:srgbClr>
          </a:solidFill>
          <a:ln w="190500" cap="sq">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w="25400" h="19050"/>
            <a:contourClr>
              <a:srgbClr val="969696"/>
            </a:contourClr>
          </a:sp3d>
        </p:spPr>
      </p:pic>
      <p:pic>
        <p:nvPicPr>
          <p:cNvPr id="2097160" name="Picture 3"/>
          <p:cNvPicPr>
            <a:picLocks noChangeAspect="1"/>
          </p:cNvPicPr>
          <p:nvPr/>
        </p:nvPicPr>
        <p:blipFill>
          <a:blip xmlns:r="http://schemas.openxmlformats.org/officeDocument/2006/relationships" r:embed="rId2"/>
          <a:stretch>
            <a:fillRect/>
          </a:stretch>
        </p:blipFill>
        <p:spPr>
          <a:xfrm>
            <a:off x="6104965" y="847152"/>
            <a:ext cx="5809130" cy="5521700"/>
          </a:xfrm>
          <a:prstGeom prst="rect"/>
          <a:solidFill>
            <a:srgbClr val="FFFFFF">
              <a:shade val="85000"/>
            </a:srgbClr>
          </a:solidFill>
          <a:ln w="101600" cap="sq">
            <a:solidFill>
              <a:srgbClr val="FDFDFD"/>
            </a:solidFill>
            <a:miter lim="800000"/>
          </a:ln>
          <a:effectLst>
            <a:outerShdw algn="tl" blurRad="57150" dir="7560000" dist="37500" kx="110000" ky="200000" rotWithShape="0" sy="98000">
              <a:srgbClr val="000000">
                <a:alpha val="20000"/>
              </a:srgbClr>
            </a:outerShdw>
          </a:effectLst>
          <a:scene3d>
            <a:camera prst="perspectiveRelaxed">
              <a:rot lat="18960000" lon="0" rev="0"/>
            </a:camera>
            <a:lightRig dir="t" rig="twoPt">
              <a:rot lat="0" lon="0" rev="7200000"/>
            </a:lightRig>
          </a:scene3d>
          <a:sp3d prstMaterial="matte">
            <a:bevelT w="22860" h="1270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1" presetSubtype="1">
                                  <p:stCondLst>
                                    <p:cond delay="0"/>
                                  </p:stCondLst>
                                  <p:childTnLst>
                                    <p:set>
                                      <p:cBhvr>
                                        <p:cTn dur="1" fill="hold" id="6">
                                          <p:stCondLst>
                                            <p:cond delay="0"/>
                                          </p:stCondLst>
                                        </p:cTn>
                                        <p:tgtEl>
                                          <p:spTgt spid="2097159"/>
                                        </p:tgtEl>
                                        <p:attrNameLst>
                                          <p:attrName>style.visibility</p:attrName>
                                        </p:attrNameLst>
                                      </p:cBhvr>
                                      <p:to>
                                        <p:strVal val="visible"/>
                                      </p:to>
                                    </p:set>
                                    <p:animEffect transition="in" filter="wheel(1)">
                                      <p:cBhvr>
                                        <p:cTn dur="2000" id="7"/>
                                        <p:tgtEl>
                                          <p:spTgt spid="2097159"/>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1" presetSubtype="1">
                                  <p:stCondLst>
                                    <p:cond delay="0"/>
                                  </p:stCondLst>
                                  <p:childTnLst>
                                    <p:set>
                                      <p:cBhvr>
                                        <p:cTn dur="1" fill="hold" id="11">
                                          <p:stCondLst>
                                            <p:cond delay="0"/>
                                          </p:stCondLst>
                                        </p:cTn>
                                        <p:tgtEl>
                                          <p:spTgt spid="2097160"/>
                                        </p:tgtEl>
                                        <p:attrNameLst>
                                          <p:attrName>style.visibility</p:attrName>
                                        </p:attrNameLst>
                                      </p:cBhvr>
                                      <p:to>
                                        <p:strVal val="visible"/>
                                      </p:to>
                                    </p:set>
                                    <p:animEffect transition="in" filter="wheel(1)">
                                      <p:cBhvr>
                                        <p:cTn dur="2000" id="12"/>
                                        <p:tgtEl>
                                          <p:spTgt spid="209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pic>
        <p:nvPicPr>
          <p:cNvPr id="2097161" name="Picture 1"/>
          <p:cNvPicPr>
            <a:picLocks noChangeAspect="1"/>
          </p:cNvPicPr>
          <p:nvPr/>
        </p:nvPicPr>
        <p:blipFill>
          <a:blip xmlns:r="http://schemas.openxmlformats.org/officeDocument/2006/relationships" r:embed="rId1"/>
          <a:srcRect l="8151" r="8151"/>
          <a:stretch>
            <a:fillRect/>
          </a:stretch>
        </p:blipFill>
        <p:spPr>
          <a:xfrm>
            <a:off x="6822410" y="1565688"/>
            <a:ext cx="4256201" cy="4825430"/>
          </a:xfrm>
          <a:prstGeom prst="rect"/>
          <a:ln>
            <a:noFill/>
          </a:ln>
          <a:effectLst>
            <a:outerShdw algn="tl" blurRad="152400" dir="900000" dist="12000"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pic>
      <p:pic>
        <p:nvPicPr>
          <p:cNvPr id="2097162" name="Picture 4"/>
          <p:cNvPicPr>
            <a:picLocks noChangeAspect="1"/>
          </p:cNvPicPr>
          <p:nvPr/>
        </p:nvPicPr>
        <p:blipFill>
          <a:blip xmlns:r="http://schemas.openxmlformats.org/officeDocument/2006/relationships" r:embed="rId2"/>
          <a:stretch>
            <a:fillRect/>
          </a:stretch>
        </p:blipFill>
        <p:spPr>
          <a:xfrm>
            <a:off x="1237297" y="1565688"/>
            <a:ext cx="4627419" cy="4553714"/>
          </a:xfrm>
          <a:prstGeom prst="rect"/>
          <a:solidFill>
            <a:srgbClr val="FFFFFF">
              <a:shade val="85000"/>
            </a:srgbClr>
          </a:solidFill>
          <a:ln w="190500" cap="sq">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w="25400" h="19050"/>
            <a:contourClr>
              <a:srgbClr val="969696"/>
            </a:contourClr>
          </a:sp3d>
        </p:spPr>
      </p:pic>
      <p:sp>
        <p:nvSpPr>
          <p:cNvPr id="1048598" name="TextBox 3"/>
          <p:cNvSpPr txBox="1"/>
          <p:nvPr/>
        </p:nvSpPr>
        <p:spPr>
          <a:xfrm>
            <a:off x="726410" y="302891"/>
            <a:ext cx="12192000" cy="675640"/>
          </a:xfrm>
          <a:prstGeom prst="rect"/>
          <a:noFill/>
          <a:ln>
            <a:noFill/>
            <a:prstDash val="solid"/>
          </a:ln>
          <a:scene3d>
            <a:camera prst="orthographicFront"/>
            <a:lightRig dir="t" rig="threePt"/>
          </a:scene3d>
          <a:sp3d>
            <a:bevelT w="165100" prst="coolSlant"/>
          </a:sp3d>
        </p:spPr>
        <p:txBody>
          <a:bodyPr anchor="ctr" anchorCtr="1" rtlCol="0" wrap="square">
            <a:spAutoFit/>
          </a:bodyPr>
          <a:p>
            <a:pPr algn="r" lvl="0"/>
            <a:r>
              <a:rPr b="1" dirty="0" sz="3800" lang="bn-BD">
                <a:solidFill>
                  <a:srgbClr val="008000"/>
                </a:solidFill>
                <a:latin typeface="NikoshBAN" panose="02000000000000000000" pitchFamily="2" charset="0"/>
                <a:cs typeface="NikoshBAN" panose="02000000000000000000" pitchFamily="2" charset="0"/>
              </a:rPr>
              <a:t>বলতো নিচের ছবিগুলো কিসের?</a:t>
            </a:r>
            <a:endParaRPr b="1" dirty="0" sz="3800" lang="en-US">
              <a:solidFill>
                <a:srgbClr val="008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598"/>
                                        </p:tgtEl>
                                        <p:attrNameLst>
                                          <p:attrName>style.visibility</p:attrName>
                                        </p:attrNameLst>
                                      </p:cBhvr>
                                      <p:to>
                                        <p:strVal val="visible"/>
                                      </p:to>
                                    </p:set>
                                    <p:animEffect transition="in" filter="wheel(1)">
                                      <p:cBhvr>
                                        <p:cTn dur="2000" id="7"/>
                                        <p:tgtEl>
                                          <p:spTgt spid="1048598"/>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1048598">
                                            <p:txEl>
                                              <p:pRg st="0" end="0"/>
                                            </p:txEl>
                                          </p:spTgt>
                                        </p:tgtEl>
                                        <p:attrNameLst>
                                          <p:attrName>style.visibility</p:attrName>
                                        </p:attrNameLst>
                                      </p:cBhvr>
                                      <p:to>
                                        <p:strVal val="visible"/>
                                      </p:to>
                                    </p:set>
                                    <p:anim calcmode="lin" valueType="num">
                                      <p:cBhvr additive="base">
                                        <p:cTn dur="500" fill="hold" id="12"/>
                                        <p:tgtEl>
                                          <p:spTgt spid="104859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10485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21" presetSubtype="1">
                                  <p:stCondLst>
                                    <p:cond delay="0"/>
                                  </p:stCondLst>
                                  <p:childTnLst>
                                    <p:set>
                                      <p:cBhvr>
                                        <p:cTn dur="1" fill="hold" id="17">
                                          <p:stCondLst>
                                            <p:cond delay="0"/>
                                          </p:stCondLst>
                                        </p:cTn>
                                        <p:tgtEl>
                                          <p:spTgt spid="2097162"/>
                                        </p:tgtEl>
                                        <p:attrNameLst>
                                          <p:attrName>style.visibility</p:attrName>
                                        </p:attrNameLst>
                                      </p:cBhvr>
                                      <p:to>
                                        <p:strVal val="visible"/>
                                      </p:to>
                                    </p:set>
                                    <p:animEffect transition="in" filter="wheel(1)">
                                      <p:cBhvr>
                                        <p:cTn dur="2000" id="18"/>
                                        <p:tgtEl>
                                          <p:spTgt spid="2097162"/>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21" presetSubtype="1">
                                  <p:stCondLst>
                                    <p:cond delay="0"/>
                                  </p:stCondLst>
                                  <p:childTnLst>
                                    <p:set>
                                      <p:cBhvr>
                                        <p:cTn dur="1" fill="hold" id="22">
                                          <p:stCondLst>
                                            <p:cond delay="0"/>
                                          </p:stCondLst>
                                        </p:cTn>
                                        <p:tgtEl>
                                          <p:spTgt spid="2097161"/>
                                        </p:tgtEl>
                                        <p:attrNameLst>
                                          <p:attrName>style.visibility</p:attrName>
                                        </p:attrNameLst>
                                      </p:cBhvr>
                                      <p:to>
                                        <p:strVal val="visible"/>
                                      </p:to>
                                    </p:set>
                                    <p:animEffect transition="in" filter="wheel(1)">
                                      <p:cBhvr>
                                        <p:cTn dur="2000" id="23"/>
                                        <p:tgtEl>
                                          <p:spTgt spid="209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599" name="Rounded Rectangle 6"/>
          <p:cNvSpPr/>
          <p:nvPr/>
        </p:nvSpPr>
        <p:spPr>
          <a:xfrm>
            <a:off x="3374232" y="0"/>
            <a:ext cx="5443537" cy="763580"/>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rtlCol="0"/>
          <a:p>
            <a:pPr algn="ctr"/>
            <a:r>
              <a:rPr b="1" dirty="0" sz="4000" lang="en-US">
                <a:solidFill>
                  <a:srgbClr val="800000"/>
                </a:solidFill>
                <a:latin typeface="NikoshBAN" pitchFamily="2" charset="0"/>
                <a:cs typeface="NikoshBAN" pitchFamily="2" charset="0"/>
              </a:rPr>
              <a:t> </a:t>
            </a:r>
            <a:r>
              <a:rPr b="1" dirty="0" sz="4000" lang="bn-BD">
                <a:solidFill>
                  <a:srgbClr val="800000"/>
                </a:solidFill>
                <a:latin typeface="NikoshBAN" pitchFamily="2" charset="0"/>
                <a:cs typeface="NikoshBAN" pitchFamily="2" charset="0"/>
              </a:rPr>
              <a:t> পাঠ শিরোনাম</a:t>
            </a:r>
            <a:r>
              <a:rPr b="1" dirty="0" sz="4000" lang="en-US">
                <a:solidFill>
                  <a:srgbClr val="800000"/>
                </a:solidFill>
                <a:latin typeface="NikoshBAN" pitchFamily="2" charset="0"/>
                <a:cs typeface="NikoshBAN" pitchFamily="2" charset="0"/>
              </a:rPr>
              <a:t> </a:t>
            </a:r>
          </a:p>
        </p:txBody>
      </p:sp>
      <p:sp>
        <p:nvSpPr>
          <p:cNvPr id="1048600" name="Rounded Rectangle 7"/>
          <p:cNvSpPr/>
          <p:nvPr/>
        </p:nvSpPr>
        <p:spPr>
          <a:xfrm>
            <a:off x="2002631" y="6140865"/>
            <a:ext cx="8186738" cy="365348"/>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rtlCol="0"/>
          <a:p>
            <a:pPr algn="ctr"/>
            <a:r>
              <a:rPr b="1" dirty="0" sz="3600" lang="en-US">
                <a:solidFill>
                  <a:srgbClr val="6600CC"/>
                </a:solidFill>
                <a:latin typeface="NikoshBAN" pitchFamily="2" charset="0"/>
                <a:cs typeface="NikoshBAN" pitchFamily="2" charset="0"/>
              </a:rPr>
              <a:t> </a:t>
            </a:r>
            <a:r>
              <a:rPr b="1" dirty="0" sz="3600" lang="bn-BD">
                <a:solidFill>
                  <a:srgbClr val="6600CC"/>
                </a:solidFill>
                <a:latin typeface="NikoshBAN" pitchFamily="2" charset="0"/>
                <a:cs typeface="NikoshBAN" pitchFamily="2" charset="0"/>
              </a:rPr>
              <a:t> বাংলাদেশের  মুক্তিযুদ্ধ</a:t>
            </a:r>
            <a:r>
              <a:rPr b="1" dirty="0" sz="3600" lang="en-US">
                <a:solidFill>
                  <a:srgbClr val="6600CC"/>
                </a:solidFill>
                <a:latin typeface="NikoshBAN" pitchFamily="2" charset="0"/>
                <a:cs typeface="NikoshBAN" pitchFamily="2" charset="0"/>
              </a:rPr>
              <a:t> </a:t>
            </a:r>
          </a:p>
        </p:txBody>
      </p:sp>
      <p:pic>
        <p:nvPicPr>
          <p:cNvPr id="2097163" name="Picture 2097161"/>
          <p:cNvPicPr>
            <a:picLocks/>
          </p:cNvPicPr>
          <p:nvPr/>
        </p:nvPicPr>
        <p:blipFill>
          <a:blip xmlns:r="http://schemas.openxmlformats.org/officeDocument/2006/relationships" r:embed="rId1"/>
          <a:stretch>
            <a:fillRect/>
          </a:stretch>
        </p:blipFill>
        <p:spPr>
          <a:xfrm>
            <a:off x="1075435" y="1040686"/>
            <a:ext cx="10041129" cy="4723744"/>
          </a:xfrm>
          <a:prstGeom prst="roundRect">
            <a:avLst>
              <a:gd name="adj" fmla="val 4167"/>
            </a:avLst>
          </a:prstGeom>
          <a:solidFill>
            <a:srgbClr val="FFFFFF"/>
          </a:solidFill>
          <a:ln w="76200" cap="sq">
            <a:solidFill>
              <a:srgbClr val="292929"/>
            </a:solidFill>
            <a:miter lim="800000"/>
          </a:ln>
          <a:effectLst>
            <a:reflection algn="bl" blurRad="12700" dir="5400000" dist="5000" endPos="28000" rotWithShape="0" stA="28000" sy="-100000"/>
          </a:effectLst>
          <a:scene3d>
            <a:camera prst="orthographicFront"/>
            <a:lightRig dir="t" rig="threePt">
              <a:rot lat="0" lon="0" rev="2700000"/>
            </a:lightRig>
          </a:scene3d>
          <a:sp3d>
            <a:bevelT h="38100"/>
            <a:contourClr>
              <a:srgbClr val="C0C0C0"/>
            </a:contourClr>
          </a:sp3d>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5" presetSubtype="0">
                                  <p:stCondLst>
                                    <p:cond delay="0"/>
                                  </p:stCondLst>
                                  <p:childTnLst>
                                    <p:set>
                                      <p:cBhvr>
                                        <p:cTn dur="1" fill="hold" id="6">
                                          <p:stCondLst>
                                            <p:cond delay="0"/>
                                          </p:stCondLst>
                                        </p:cTn>
                                        <p:tgtEl>
                                          <p:spTgt spid="1048599"/>
                                        </p:tgtEl>
                                        <p:attrNameLst>
                                          <p:attrName>style.visibility</p:attrName>
                                        </p:attrNameLst>
                                      </p:cBhvr>
                                      <p:to>
                                        <p:strVal val="visible"/>
                                      </p:to>
                                    </p:set>
                                    <p:anim calcmode="lin" valueType="num">
                                      <p:cBhvr>
                                        <p:cTn dur="1000" fill="hold" id="7"/>
                                        <p:tgtEl>
                                          <p:spTgt spid="1048599"/>
                                        </p:tgtEl>
                                        <p:attrNameLst>
                                          <p:attrName>ppt_w</p:attrName>
                                        </p:attrNameLst>
                                      </p:cBhvr>
                                      <p:tavLst>
                                        <p:tav tm="0">
                                          <p:val>
                                            <p:strVal val="#ppt_w*0.70"/>
                                          </p:val>
                                        </p:tav>
                                        <p:tav tm="100000">
                                          <p:val>
                                            <p:strVal val="#ppt_w"/>
                                          </p:val>
                                        </p:tav>
                                      </p:tavLst>
                                    </p:anim>
                                    <p:anim calcmode="lin" valueType="num">
                                      <p:cBhvr>
                                        <p:cTn dur="1000" fill="hold" id="8"/>
                                        <p:tgtEl>
                                          <p:spTgt spid="1048599"/>
                                        </p:tgtEl>
                                        <p:attrNameLst>
                                          <p:attrName>ppt_h</p:attrName>
                                        </p:attrNameLst>
                                      </p:cBhvr>
                                      <p:tavLst>
                                        <p:tav tm="0">
                                          <p:val>
                                            <p:strVal val="#ppt_h"/>
                                          </p:val>
                                        </p:tav>
                                        <p:tav tm="100000">
                                          <p:val>
                                            <p:strVal val="#ppt_h"/>
                                          </p:val>
                                        </p:tav>
                                      </p:tavLst>
                                    </p:anim>
                                    <p:animEffect transition="in" filter="fade">
                                      <p:cBhvr>
                                        <p:cTn dur="1000" id="9"/>
                                        <p:tgtEl>
                                          <p:spTgt spid="1048599"/>
                                        </p:tgtEl>
                                      </p:cBhvr>
                                    </p:animEffect>
                                  </p:childTnLst>
                                </p:cTn>
                              </p:par>
                            </p:childTnLst>
                          </p:cTn>
                        </p:par>
                      </p:childTnLst>
                    </p:cTn>
                  </p:par>
                  <p:par>
                    <p:cTn fill="hold" id="10">
                      <p:stCondLst>
                        <p:cond delay="indefinite"/>
                      </p:stCondLst>
                      <p:childTnLst>
                        <p:par>
                          <p:cTn fill="hold" id="11">
                            <p:stCondLst>
                              <p:cond delay="0"/>
                            </p:stCondLst>
                            <p:childTnLst>
                              <p:par>
                                <p:cTn decel="100000" fill="hold" id="12" nodeType="clickEffect" presetClass="entr" presetID="49" presetSubtype="0">
                                  <p:stCondLst>
                                    <p:cond delay="0"/>
                                  </p:stCondLst>
                                  <p:childTnLst>
                                    <p:set>
                                      <p:cBhvr>
                                        <p:cTn dur="1" fill="hold" id="13">
                                          <p:stCondLst>
                                            <p:cond delay="0"/>
                                          </p:stCondLst>
                                        </p:cTn>
                                        <p:tgtEl>
                                          <p:spTgt spid="2097163"/>
                                        </p:tgtEl>
                                        <p:attrNameLst>
                                          <p:attrName>style.visibility</p:attrName>
                                        </p:attrNameLst>
                                      </p:cBhvr>
                                      <p:to>
                                        <p:strVal val="visible"/>
                                      </p:to>
                                    </p:set>
                                    <p:anim calcmode="lin" valueType="num">
                                      <p:cBhvr>
                                        <p:cTn dur="500" fill="hold" id="14"/>
                                        <p:tgtEl>
                                          <p:spTgt spid="2097163"/>
                                        </p:tgtEl>
                                        <p:attrNameLst>
                                          <p:attrName>ppt_w</p:attrName>
                                        </p:attrNameLst>
                                      </p:cBhvr>
                                      <p:tavLst>
                                        <p:tav tm="0">
                                          <p:val>
                                            <p:fltVal val="0.0"/>
                                          </p:val>
                                        </p:tav>
                                        <p:tav tm="100000">
                                          <p:val>
                                            <p:strVal val="#ppt_w"/>
                                          </p:val>
                                        </p:tav>
                                      </p:tavLst>
                                    </p:anim>
                                    <p:anim calcmode="lin" valueType="num">
                                      <p:cBhvr>
                                        <p:cTn dur="500" fill="hold" id="15"/>
                                        <p:tgtEl>
                                          <p:spTgt spid="2097163"/>
                                        </p:tgtEl>
                                        <p:attrNameLst>
                                          <p:attrName>ppt_h</p:attrName>
                                        </p:attrNameLst>
                                      </p:cBhvr>
                                      <p:tavLst>
                                        <p:tav tm="0">
                                          <p:val>
                                            <p:fltVal val="0.0"/>
                                          </p:val>
                                        </p:tav>
                                        <p:tav tm="100000">
                                          <p:val>
                                            <p:strVal val="#ppt_h"/>
                                          </p:val>
                                        </p:tav>
                                      </p:tavLst>
                                    </p:anim>
                                    <p:anim calcmode="lin" valueType="num">
                                      <p:cBhvr>
                                        <p:cTn dur="500" fill="hold" id="16"/>
                                        <p:tgtEl>
                                          <p:spTgt spid="2097163"/>
                                        </p:tgtEl>
                                        <p:attrNameLst>
                                          <p:attrName>style.rotation</p:attrName>
                                        </p:attrNameLst>
                                      </p:cBhvr>
                                      <p:tavLst>
                                        <p:tav tm="0">
                                          <p:val>
                                            <p:fltVal val="360.0"/>
                                          </p:val>
                                        </p:tav>
                                        <p:tav tm="100000">
                                          <p:val>
                                            <p:fltVal val="0.0"/>
                                          </p:val>
                                        </p:tav>
                                      </p:tavLst>
                                    </p:anim>
                                    <p:animEffect transition="in" filter="fade">
                                      <p:cBhvr>
                                        <p:cTn dur="500" id="17"/>
                                        <p:tgtEl>
                                          <p:spTgt spid="2097163"/>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7" presetSubtype="10">
                                  <p:stCondLst>
                                    <p:cond delay="0"/>
                                  </p:stCondLst>
                                  <p:iterate type="lt">
                                    <p:tmPct val="0"/>
                                  </p:iterate>
                                  <p:childTnLst>
                                    <p:set>
                                      <p:cBhvr>
                                        <p:cTn dur="1" fill="hold" id="21">
                                          <p:stCondLst>
                                            <p:cond delay="0"/>
                                          </p:stCondLst>
                                        </p:cTn>
                                        <p:tgtEl>
                                          <p:spTgt spid="1048600"/>
                                        </p:tgtEl>
                                        <p:attrNameLst>
                                          <p:attrName>style.visibility</p:attrName>
                                        </p:attrNameLst>
                                      </p:cBhvr>
                                      <p:to>
                                        <p:strVal val="visible"/>
                                      </p:to>
                                    </p:set>
                                    <p:anim calcmode="lin" valueType="num">
                                      <p:cBhvr>
                                        <p:cTn dur="500" fill="hold" id="22"/>
                                        <p:tgtEl>
                                          <p:spTgt spid="1048600"/>
                                        </p:tgtEl>
                                        <p:attrNameLst>
                                          <p:attrName>ppt_w</p:attrName>
                                        </p:attrNameLst>
                                      </p:cBhvr>
                                      <p:tavLst>
                                        <p:tav tm="0">
                                          <p:val>
                                            <p:fltVal val="0.0"/>
                                          </p:val>
                                        </p:tav>
                                        <p:tav tm="100000">
                                          <p:val>
                                            <p:strVal val="#ppt_w"/>
                                          </p:val>
                                        </p:tav>
                                      </p:tavLst>
                                    </p:anim>
                                    <p:anim calcmode="lin" valueType="num">
                                      <p:cBhvr>
                                        <p:cTn dur="500" fill="hold" id="23"/>
                                        <p:tgtEl>
                                          <p:spTgt spid="1048600"/>
                                        </p:tgtEl>
                                        <p:attrNameLst>
                                          <p:attrName>ppt_h</p:attrName>
                                        </p:attrNameLst>
                                      </p:cBhvr>
                                      <p:tavLst>
                                        <p:tav tm="0">
                                          <p:val>
                                            <p:strVal val="#ppt_h"/>
                                          </p:val>
                                        </p:tav>
                                        <p:tav tm="100000">
                                          <p:val>
                                            <p:strVal val="#ppt_h"/>
                                          </p:val>
                                        </p:tav>
                                      </p:tavLst>
                                    </p:anim>
                                  </p:childTnLst>
                                </p:cTn>
                              </p:par>
                            </p:childTnLst>
                          </p:cTn>
                        </p:par>
                      </p:childTnLst>
                    </p:cTn>
                  </p:par>
                  <p:par>
                    <p:cTn fill="hold" id="24">
                      <p:stCondLst>
                        <p:cond delay="indefinite"/>
                      </p:stCondLst>
                      <p:childTnLst>
                        <p:par>
                          <p:cTn fill="hold" id="25">
                            <p:stCondLst>
                              <p:cond delay="0"/>
                            </p:stCondLst>
                            <p:childTnLst>
                              <p:par>
                                <p:cTn fill="hold" grpId="1" id="26" nodeType="clickEffect" presetClass="exit" presetID="56" presetSubtype="0">
                                  <p:stCondLst>
                                    <p:cond delay="0"/>
                                  </p:stCondLst>
                                  <p:iterate type="lt">
                                    <p:tmPct val="10000"/>
                                  </p:iterate>
                                  <p:childTnLst>
                                    <p:anim calcmode="lin" from="(ppt_w)" to="(-ppt_w*2)" valueType="num">
                                      <p:cBhvr rctx="PPT">
                                        <p:cTn autoRev="1" dur="500" id="27">
                                          <p:stCondLst>
                                            <p:cond delay="0"/>
                                          </p:stCondLst>
                                        </p:cTn>
                                        <p:tgtEl>
                                          <p:spTgt spid="1048600"/>
                                        </p:tgtEl>
                                        <p:attrNameLst>
                                          <p:attrName>ppt_w</p:attrName>
                                        </p:attrNameLst>
                                      </p:cBhvr>
                                    </p:anim>
                                    <p:anim by="(ppt_w*0.50)" calcmode="lin" valueType="num">
                                      <p:cBhvr>
                                        <p:cTn autoRev="1" decel="50000" dur="500" id="28">
                                          <p:stCondLst>
                                            <p:cond delay="0"/>
                                          </p:stCondLst>
                                        </p:cTn>
                                        <p:tgtEl>
                                          <p:spTgt spid="1048600"/>
                                        </p:tgtEl>
                                        <p:attrNameLst>
                                          <p:attrName>ppt_x</p:attrName>
                                        </p:attrNameLst>
                                      </p:cBhvr>
                                    </p:anim>
                                    <p:anim calcmode="lin" from="(ppt_y)" to="(1+ppt_h/2)" valueType="num">
                                      <p:cBhvr>
                                        <p:cTn dur="1000" id="29">
                                          <p:stCondLst>
                                            <p:cond delay="0"/>
                                          </p:stCondLst>
                                        </p:cTn>
                                        <p:tgtEl>
                                          <p:spTgt spid="1048600"/>
                                        </p:tgtEl>
                                        <p:attrNameLst>
                                          <p:attrName>ppt_y</p:attrName>
                                        </p:attrNameLst>
                                      </p:cBhvr>
                                    </p:anim>
                                    <p:animRot by="21600000">
                                      <p:cBhvr>
                                        <p:cTn dur="1000" id="30">
                                          <p:stCondLst>
                                            <p:cond delay="0"/>
                                          </p:stCondLst>
                                        </p:cTn>
                                        <p:tgtEl>
                                          <p:spTgt spid="1048600"/>
                                        </p:tgtEl>
                                        <p:attrNameLst>
                                          <p:attrName>r</p:attrName>
                                        </p:attrNameLst>
                                      </p:cBhvr>
                                    </p:animRot>
                                    <p:set>
                                      <p:cBhvr>
                                        <p:cTn dur="1" fill="hold" id="31">
                                          <p:stCondLst>
                                            <p:cond delay="999"/>
                                          </p:stCondLst>
                                        </p:cTn>
                                        <p:tgtEl>
                                          <p:spTgt spid="1048600"/>
                                        </p:tgtEl>
                                        <p:attrNameLst>
                                          <p:attrName>style.visibility</p:attrName>
                                        </p:attrNameLst>
                                      </p:cBhvr>
                                      <p:to>
                                        <p:strVal val="hidden"/>
                                      </p:to>
                                    </p:set>
                                  </p:childTnLst>
                                </p:cTn>
                              </p:par>
                            </p:childTnLst>
                          </p:cTn>
                        </p:par>
                      </p:childTnLst>
                    </p:cTn>
                  </p:par>
                  <p:par>
                    <p:cTn fill="hold" id="32">
                      <p:stCondLst>
                        <p:cond delay="indefinite"/>
                      </p:stCondLst>
                      <p:childTnLst>
                        <p:par>
                          <p:cTn fill="hold" id="33">
                            <p:stCondLst>
                              <p:cond delay="0"/>
                            </p:stCondLst>
                            <p:childTnLst>
                              <p:par>
                                <p:cTn fill="hold" id="34" nodeType="clickEffect" presetClass="emph" presetID="8" presetSubtype="0">
                                  <p:stCondLst>
                                    <p:cond delay="0"/>
                                  </p:stCondLst>
                                  <p:childTnLst>
                                    <p:animRot by="21600000">
                                      <p:cBhvr>
                                        <p:cTn dur="2000" fill="hold" id="35"/>
                                        <p:tgtEl>
                                          <p:spTgt spid="2097163"/>
                                        </p:tgtEl>
                                        <p:attrNameLst>
                                          <p:attrName>r</p:attrName>
                                        </p:attrNameLst>
                                      </p:cBhvr>
                                    </p:animRot>
                                  </p:childTnLst>
                                </p:cTn>
                              </p:par>
                            </p:childTnLst>
                          </p:cTn>
                        </p:par>
                      </p:childTnLst>
                    </p:cTn>
                  </p:par>
                  <p:par>
                    <p:cTn fill="hold" id="36">
                      <p:stCondLst>
                        <p:cond delay="indefinite"/>
                      </p:stCondLst>
                      <p:childTnLst>
                        <p:par>
                          <p:cTn fill="hold" id="37">
                            <p:stCondLst>
                              <p:cond delay="0"/>
                            </p:stCondLst>
                            <p:childTnLst>
                              <p:par>
                                <p:cTn fill="hold" id="38" nodeType="clickEffect" presetClass="exit" presetID="52" presetSubtype="0">
                                  <p:stCondLst>
                                    <p:cond delay="0"/>
                                  </p:stCondLst>
                                  <p:childTnLst>
                                    <p:animScale>
                                      <p:cBhvr>
                                        <p:cTn accel="50000" dur="1000" id="39">
                                          <p:stCondLst>
                                            <p:cond delay="0"/>
                                          </p:stCondLst>
                                        </p:cTn>
                                        <p:tgtEl>
                                          <p:spTgt spid="209716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accel="50000" dur="1000" id="40">
                                          <p:stCondLst>
                                            <p:cond delay="0"/>
                                          </p:stCondLst>
                                        </p:cTn>
                                        <p:tgtEl>
                                          <p:spTgt spid="2097163"/>
                                        </p:tgtEl>
                                        <p:attrNameLst>
                                          <p:attrName>ppt_x</p:attrName>
                                          <p:attrName>ppt_y</p:attrName>
                                        </p:attrNameLst>
                                      </p:cBhvr>
                                    </p:animMotion>
                                    <p:animEffect transition="out" filter="fade">
                                      <p:cBhvr>
                                        <p:cTn dur="1000" id="41"/>
                                        <p:tgtEl>
                                          <p:spTgt spid="2097163"/>
                                        </p:tgtEl>
                                      </p:cBhvr>
                                    </p:animEffect>
                                    <p:set>
                                      <p:cBhvr>
                                        <p:cTn dur="1" fill="hold" id="42">
                                          <p:stCondLst>
                                            <p:cond delay="999"/>
                                          </p:stCondLst>
                                        </p:cTn>
                                        <p:tgtEl>
                                          <p:spTgt spid="2097163"/>
                                        </p:tgtEl>
                                        <p:attrNameLst>
                                          <p:attrName>style.visibility</p:attrName>
                                        </p:attrNameLst>
                                      </p:cBhvr>
                                      <p:to>
                                        <p:strVal val="hidden"/>
                                      </p:to>
                                    </p:set>
                                  </p:childTnLst>
                                </p:cTn>
                              </p:par>
                            </p:childTnLst>
                          </p:cTn>
                        </p:par>
                      </p:childTnLst>
                    </p:cTn>
                  </p:par>
                  <p:par>
                    <p:cTn fill="hold" id="43">
                      <p:stCondLst>
                        <p:cond delay="indefinite"/>
                      </p:stCondLst>
                      <p:childTnLst>
                        <p:par>
                          <p:cTn fill="hold" id="44">
                            <p:stCondLst>
                              <p:cond delay="0"/>
                            </p:stCondLst>
                            <p:childTnLst>
                              <p:par>
                                <p:cTn fill="hold" grpId="1" id="45" nodeType="clickEffect" presetClass="exit" presetID="9" presetSubtype="0">
                                  <p:stCondLst>
                                    <p:cond delay="0"/>
                                  </p:stCondLst>
                                  <p:childTnLst>
                                    <p:animEffect transition="out" filter="dissolve">
                                      <p:cBhvr>
                                        <p:cTn dur="500" id="46"/>
                                        <p:tgtEl>
                                          <p:spTgt spid="1048599"/>
                                        </p:tgtEl>
                                      </p:cBhvr>
                                    </p:animEffect>
                                    <p:set>
                                      <p:cBhvr>
                                        <p:cTn dur="1" fill="hold" id="47">
                                          <p:stCondLst>
                                            <p:cond delay="499"/>
                                          </p:stCondLst>
                                        </p:cTn>
                                        <p:tgtEl>
                                          <p:spTgt spid="10485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p:bldP spid="1048599" grpId="1"/>
      <p:bldP spid="1048600" grpId="0"/>
      <p:bldP spid="104860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01" name="TextBox 1"/>
          <p:cNvSpPr txBox="1"/>
          <p:nvPr/>
        </p:nvSpPr>
        <p:spPr>
          <a:xfrm>
            <a:off x="488099" y="901802"/>
            <a:ext cx="11215802" cy="5273040"/>
          </a:xfrm>
          <a:prstGeom prst="rect"/>
          <a:noFill/>
          <a:ln>
            <a:noFill/>
            <a:prstDash val="solid"/>
          </a:ln>
        </p:spPr>
        <p:txBody>
          <a:bodyPr rtlCol="0" wrap="square">
            <a:spAutoFit/>
          </a:bodyPr>
          <a:p>
            <a:pPr algn="ctr"/>
            <a:endParaRPr b="1" dirty="0" sz="2900" lang="bn-BD">
              <a:solidFill>
                <a:srgbClr val="FF0000"/>
              </a:solidFill>
            </a:endParaRPr>
          </a:p>
          <a:p>
            <a:pPr algn="ctr"/>
            <a:r>
              <a:rPr b="1" dirty="0" sz="2900" lang="bn-BD">
                <a:solidFill>
                  <a:srgbClr val="FF0000"/>
                </a:solidFill>
                <a:latin typeface="NikoshBAN" panose="02000000000000000000" pitchFamily="2" charset="0"/>
                <a:cs typeface="NikoshBAN" panose="02000000000000000000" pitchFamily="2" charset="0"/>
              </a:rPr>
              <a:t>১৯৭১সালের মুক্তিযুদ্ধের পটভুমি </a:t>
            </a:r>
            <a:r>
              <a:rPr b="1" dirty="0" sz="2900" lang="en-US">
                <a:solidFill>
                  <a:srgbClr val="FF0000"/>
                </a:solidFill>
                <a:latin typeface="NikoshBAN" panose="02000000000000000000" pitchFamily="2" charset="0"/>
                <a:cs typeface="NikoshBAN" panose="02000000000000000000" pitchFamily="2" charset="0"/>
              </a:rPr>
              <a:t>:</a:t>
            </a:r>
            <a:r>
              <a:rPr b="1" dirty="0" sz="2900" lang="bn-BD">
                <a:solidFill>
                  <a:srgbClr val="FF0000"/>
                </a:solidFill>
                <a:latin typeface="NikoshBAN" panose="02000000000000000000" pitchFamily="2" charset="0"/>
                <a:cs typeface="NikoshBAN" panose="02000000000000000000" pitchFamily="2" charset="0"/>
              </a:rPr>
              <a:t> </a:t>
            </a:r>
          </a:p>
          <a:p>
            <a:pPr algn="just"/>
            <a:r>
              <a:rPr b="1" dirty="0" sz="2900" lang="bn-BD">
                <a:solidFill>
                  <a:prstClr val="black"/>
                </a:solidFill>
                <a:latin typeface="NikoshBAN" panose="02000000000000000000" pitchFamily="2" charset="0"/>
                <a:cs typeface="NikoshBAN" panose="02000000000000000000" pitchFamily="2" charset="0"/>
              </a:rPr>
              <a:t> </a:t>
            </a:r>
          </a:p>
          <a:p>
            <a:pPr algn="just"/>
            <a:r>
              <a:rPr b="1" dirty="0" sz="2900" lang="bn-BD">
                <a:solidFill>
                  <a:prstClr val="black"/>
                </a:solidFill>
                <a:latin typeface="NikoshBAN" panose="02000000000000000000" pitchFamily="2" charset="0"/>
                <a:cs typeface="NikoshBAN" panose="02000000000000000000" pitchFamily="2" charset="0"/>
              </a:rPr>
              <a:t>১৯৭১সালের নির্বাচন এবং নির্বাচনোত্তর ঘটনাবলী বাংলাদেশের মুক্তিসংগ্রামের ইতিহাসে অত্যন্ত গুরুত্বপূর্ণ।এই নির্বাচনে আওয়ামীলীগ জাতীয় ও প্রাদেশিক পরিষদে নিরুঙ্কুশ সংখ্যাগরিষ্ঠতা নিয়ে জয়ী হয়েছিল।</a:t>
            </a:r>
            <a:r>
              <a:rPr b="1" dirty="0" sz="2900" lang="en-US">
                <a:solidFill>
                  <a:prstClr val="black"/>
                </a:solidFill>
                <a:latin typeface="NikoshBAN" panose="02000000000000000000" pitchFamily="2" charset="0"/>
                <a:cs typeface="NikoshBAN" panose="02000000000000000000" pitchFamily="2" charset="0"/>
              </a:rPr>
              <a:t> </a:t>
            </a:r>
            <a:r>
              <a:rPr b="1" dirty="0" sz="2900" lang="bn-BD">
                <a:solidFill>
                  <a:prstClr val="black"/>
                </a:solidFill>
                <a:latin typeface="NikoshBAN" panose="02000000000000000000" pitchFamily="2" charset="0"/>
                <a:cs typeface="NikoshBAN" panose="02000000000000000000" pitchFamily="2" charset="0"/>
              </a:rPr>
              <a:t>আওয়ামীলীগ নির্বাচনের পর থেকেই গনরায়ের ভিত্তিতে ক্ষমতা হস্তান্তরের জন্যে বার বার দাবি জানায়। ১৯৭১ সালের ৩রা জানুয়ারি আওয়ামী লীগ থেকে নির্বাচিত জাতীয় ও প্রাদেশিক পরিষদ সদস্যরা রেসকোর্চ ময়দানে প্রকাশ্যে শপথ গ্রহন করেন।</a:t>
            </a:r>
            <a:endParaRPr b="1" dirty="0" sz="2900" lang="en-US">
              <a:solidFill>
                <a:prstClr val="black"/>
              </a:solidFill>
              <a:latin typeface="NikoshBAN" panose="02000000000000000000" pitchFamily="2" charset="0"/>
              <a:cs typeface="NikoshBAN" panose="02000000000000000000" pitchFamily="2" charset="0"/>
            </a:endParaRPr>
          </a:p>
          <a:p>
            <a:pPr algn="just"/>
            <a:endParaRPr b="1" dirty="0" sz="2900" lang="en-US">
              <a:solidFill>
                <a:prstClr val="black"/>
              </a:solidFill>
              <a:latin typeface="NikoshBAN" panose="02000000000000000000" pitchFamily="2" charset="0"/>
              <a:cs typeface="NikoshBAN" panose="02000000000000000000" pitchFamily="2" charset="0"/>
            </a:endParaRPr>
          </a:p>
          <a:p>
            <a:pPr algn="just"/>
            <a:endParaRPr b="1" dirty="0" sz="2900" lang="en-US">
              <a:solidFill>
                <a:prstClr val="black"/>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01"/>
                                        </p:tgtEl>
                                        <p:attrNameLst>
                                          <p:attrName>style.visibility</p:attrName>
                                        </p:attrNameLst>
                                      </p:cBhvr>
                                      <p:to>
                                        <p:strVal val="visible"/>
                                      </p:to>
                                    </p:set>
                                    <p:anim calcmode="lin" valueType="num">
                                      <p:cBhvr additive="base">
                                        <p:cTn dur="500" fill="hold" id="7"/>
                                        <p:tgtEl>
                                          <p:spTgt spid="1048601"/>
                                        </p:tgtEl>
                                        <p:attrNameLst>
                                          <p:attrName>ppt_x</p:attrName>
                                        </p:attrNameLst>
                                      </p:cBhvr>
                                      <p:tavLst>
                                        <p:tav tm="0">
                                          <p:val>
                                            <p:strVal val="#ppt_x"/>
                                          </p:val>
                                        </p:tav>
                                        <p:tav tm="100000">
                                          <p:val>
                                            <p:strVal val="#ppt_x"/>
                                          </p:val>
                                        </p:tav>
                                      </p:tavLst>
                                    </p:anim>
                                    <p:anim calcmode="lin" valueType="num">
                                      <p:cBhvr additive="base">
                                        <p:cTn dur="500" fill="hold" id="8"/>
                                        <p:tgtEl>
                                          <p:spTgt spid="1048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02" name="TextBox 1"/>
          <p:cNvSpPr txBox="1"/>
          <p:nvPr/>
        </p:nvSpPr>
        <p:spPr>
          <a:xfrm>
            <a:off x="488099" y="0"/>
            <a:ext cx="11215802" cy="7432040"/>
          </a:xfrm>
          <a:prstGeom prst="rect"/>
          <a:noFill/>
          <a:ln>
            <a:noFill/>
            <a:prstDash val="solid"/>
          </a:ln>
        </p:spPr>
        <p:txBody>
          <a:bodyPr rtlCol="0" wrap="square">
            <a:spAutoFit/>
          </a:bodyPr>
          <a:p>
            <a:pPr algn="ctr"/>
            <a:endParaRPr b="1" dirty="0" sz="2900" lang="bn-BD">
              <a:solidFill>
                <a:srgbClr val="FF0000"/>
              </a:solidFill>
            </a:endParaRPr>
          </a:p>
          <a:p>
            <a:pPr algn="ctr"/>
            <a:r>
              <a:rPr b="1" dirty="0" sz="2900" lang="bn-BD">
                <a:solidFill>
                  <a:srgbClr val="FF0000"/>
                </a:solidFill>
                <a:latin typeface="NikoshBAN" panose="02000000000000000000" pitchFamily="2" charset="0"/>
                <a:cs typeface="NikoshBAN" panose="02000000000000000000" pitchFamily="2" charset="0"/>
              </a:rPr>
              <a:t>১৯৭১সালের মুক্তিযুদ্ধের পটভুমি </a:t>
            </a:r>
            <a:r>
              <a:rPr b="1" dirty="0" sz="2900" lang="en-US">
                <a:solidFill>
                  <a:srgbClr val="FF0000"/>
                </a:solidFill>
                <a:latin typeface="NikoshBAN" panose="02000000000000000000" pitchFamily="2" charset="0"/>
                <a:cs typeface="NikoshBAN" panose="02000000000000000000" pitchFamily="2" charset="0"/>
              </a:rPr>
              <a:t>:</a:t>
            </a:r>
            <a:r>
              <a:rPr b="1" dirty="0" sz="2900" lang="bn-BD">
                <a:solidFill>
                  <a:srgbClr val="FF0000"/>
                </a:solidFill>
                <a:latin typeface="NikoshBAN" panose="02000000000000000000" pitchFamily="2" charset="0"/>
                <a:cs typeface="NikoshBAN" panose="02000000000000000000" pitchFamily="2" charset="0"/>
              </a:rPr>
              <a:t> </a:t>
            </a:r>
          </a:p>
          <a:p>
            <a:pPr algn="just"/>
            <a:r>
              <a:rPr b="1" dirty="0" sz="2900" lang="bn-BD">
                <a:solidFill>
                  <a:prstClr val="black"/>
                </a:solidFill>
                <a:latin typeface="NikoshBAN" panose="02000000000000000000" pitchFamily="2" charset="0"/>
                <a:cs typeface="NikoshBAN" panose="02000000000000000000" pitchFamily="2" charset="0"/>
              </a:rPr>
              <a:t> </a:t>
            </a:r>
          </a:p>
          <a:p>
            <a:pPr algn="l"/>
            <a:r>
              <a:rPr b="1" dirty="0" sz="2900" lang="bn-BD">
                <a:solidFill>
                  <a:prstClr val="black"/>
                </a:solidFill>
                <a:latin typeface="NikoshBAN" panose="02000000000000000000" pitchFamily="2" charset="0"/>
                <a:cs typeface="NikoshBAN" panose="02000000000000000000" pitchFamily="2" charset="0"/>
              </a:rPr>
              <a:t>★</a:t>
            </a:r>
            <a:r>
              <a:rPr b="1" dirty="0" sz="2900" lang="bn-BD">
                <a:solidFill>
                  <a:srgbClr val="0000FF"/>
                </a:solidFill>
                <a:latin typeface="NikoshBAN" panose="02000000000000000000" pitchFamily="2" charset="0"/>
                <a:cs typeface="NikoshBAN" panose="02000000000000000000" pitchFamily="2" charset="0"/>
              </a:rPr>
              <a:t>১৯৭০</a:t>
            </a:r>
            <a:r>
              <a:rPr b="1" dirty="0" sz="2900" lang="en-US">
                <a:solidFill>
                  <a:srgbClr val="0000FF"/>
                </a:solidFill>
                <a:latin typeface="NikoshBAN" panose="02000000000000000000" pitchFamily="2" charset="0"/>
                <a:cs typeface="NikoshBAN" panose="02000000000000000000" pitchFamily="2" charset="0"/>
              </a:rPr>
              <a:t> সালের নির্বাচন : </a:t>
            </a:r>
            <a:r>
              <a:rPr b="1" dirty="0" sz="2900" lang="en-US">
                <a:solidFill>
                  <a:srgbClr val="000000"/>
                </a:solidFill>
                <a:latin typeface="NikoshBAN" panose="02000000000000000000" pitchFamily="2" charset="0"/>
                <a:cs typeface="NikoshBAN" panose="02000000000000000000" pitchFamily="2" charset="0"/>
              </a:rPr>
              <a:t>৩০৯ টি আসনের মধ্যে যুক্তফ্রন্ট ২৩৬ টি, স্বতন্ত্র সহ অন্যান্য দল পায় ৬৪টি আসন এবং ক্ষমতাসীনরা পায় মাত্র ০৯ টি আসন। নির্বাচনের এই বিপ্লবকে বলে 'ব্যালট বিপ্লব'।</a:t>
            </a:r>
            <a:endParaRPr b="1" dirty="0" sz="2900" lang="en-US">
              <a:solidFill>
                <a:prstClr val="black"/>
              </a:solidFill>
              <a:latin typeface="NikoshBAN" panose="02000000000000000000" pitchFamily="2" charset="0"/>
              <a:cs typeface="NikoshBAN" panose="02000000000000000000" pitchFamily="2" charset="0"/>
            </a:endParaRPr>
          </a:p>
          <a:p>
            <a:pPr algn="l"/>
            <a:r>
              <a:rPr b="1" dirty="0" sz="2900" lang="en-US">
                <a:solidFill>
                  <a:srgbClr val="000000"/>
                </a:solidFill>
                <a:latin typeface="NikoshBAN" panose="02000000000000000000" pitchFamily="2" charset="0"/>
                <a:cs typeface="NikoshBAN" panose="02000000000000000000" pitchFamily="2" charset="0"/>
              </a:rPr>
              <a:t>★</a:t>
            </a:r>
            <a:r>
              <a:rPr b="1" dirty="0" sz="2900" lang="en-US">
                <a:solidFill>
                  <a:srgbClr val="0000FF"/>
                </a:solidFill>
                <a:latin typeface="NikoshBAN" panose="02000000000000000000" pitchFamily="2" charset="0"/>
                <a:cs typeface="NikoshBAN" panose="02000000000000000000" pitchFamily="2" charset="0"/>
              </a:rPr>
              <a:t>জাতীয় পতাকা উওোলন : </a:t>
            </a:r>
            <a:r>
              <a:rPr b="1" dirty="0" sz="2900" lang="en-US">
                <a:solidFill>
                  <a:srgbClr val="000000"/>
                </a:solidFill>
                <a:latin typeface="NikoshBAN" panose="02000000000000000000" pitchFamily="2" charset="0"/>
                <a:cs typeface="NikoshBAN" panose="02000000000000000000" pitchFamily="2" charset="0"/>
              </a:rPr>
              <a:t>২ রা মার্চ ঢাকা বিশ্ববিদ্যালয়ের ছাত্ররা মানচিত্র খচিত পতাকা উওোলন করা হয়।</a:t>
            </a:r>
            <a:endParaRPr b="1" dirty="0" sz="2900" lang="en-US">
              <a:solidFill>
                <a:prstClr val="black"/>
              </a:solidFill>
              <a:latin typeface="NikoshBAN" panose="02000000000000000000" pitchFamily="2" charset="0"/>
              <a:cs typeface="NikoshBAN" panose="02000000000000000000" pitchFamily="2" charset="0"/>
            </a:endParaRPr>
          </a:p>
          <a:p>
            <a:pPr algn="l"/>
            <a:r>
              <a:rPr b="1" dirty="0" sz="2900" lang="en-US">
                <a:solidFill>
                  <a:srgbClr val="000000"/>
                </a:solidFill>
                <a:latin typeface="NikoshBAN" panose="02000000000000000000" pitchFamily="2" charset="0"/>
                <a:cs typeface="NikoshBAN" panose="02000000000000000000" pitchFamily="2" charset="0"/>
              </a:rPr>
              <a:t>★ </a:t>
            </a:r>
            <a:r>
              <a:rPr b="1" dirty="0" sz="2900" lang="en-US">
                <a:solidFill>
                  <a:srgbClr val="0000FF"/>
                </a:solidFill>
                <a:latin typeface="NikoshBAN" panose="02000000000000000000" pitchFamily="2" charset="0"/>
                <a:cs typeface="NikoshBAN" panose="02000000000000000000" pitchFamily="2" charset="0"/>
              </a:rPr>
              <a:t>১৯৭১ সালের ৭ই মার্চের ভাষণ : </a:t>
            </a:r>
            <a:r>
              <a:rPr b="1" dirty="0" sz="2900" lang="en-US">
                <a:solidFill>
                  <a:srgbClr val="000000"/>
                </a:solidFill>
                <a:latin typeface="NikoshBAN" panose="02000000000000000000" pitchFamily="2" charset="0"/>
                <a:cs typeface="NikoshBAN" panose="02000000000000000000" pitchFamily="2" charset="0"/>
              </a:rPr>
              <a:t>বঙবন্ধু শেখ মজিবুর রহমান তাঁর দড়াজ কন্ঠে  ঘরে ঘরে দূর্গ গড়ে তোলার আহবান জানান। ঐতিহাসিক রেসকোর্সের ময়দানে ১০ লক্ষ মানুষের উপস্হিতিতে তিনি বজ্র কন্ঠে ঘোষনা দেন " এবারের ""সংগ্রাম স্বাধীনতার সংগ্রাম"। </a:t>
            </a:r>
            <a:endParaRPr b="1" dirty="0" sz="2900" lang="en-US">
              <a:solidFill>
                <a:prstClr val="black"/>
              </a:solidFill>
              <a:latin typeface="NikoshBAN" panose="02000000000000000000" pitchFamily="2" charset="0"/>
              <a:cs typeface="NikoshBAN" panose="02000000000000000000" pitchFamily="2" charset="0"/>
            </a:endParaRPr>
          </a:p>
          <a:p>
            <a:pPr algn="l"/>
            <a:r>
              <a:rPr b="1" dirty="0" sz="2900" lang="en-US">
                <a:solidFill>
                  <a:srgbClr val="000000"/>
                </a:solidFill>
                <a:latin typeface="NikoshBAN" panose="02000000000000000000" pitchFamily="2" charset="0"/>
                <a:cs typeface="NikoshBAN" panose="02000000000000000000" pitchFamily="2" charset="0"/>
              </a:rPr>
              <a:t>★</a:t>
            </a:r>
            <a:r>
              <a:rPr b="1" dirty="0" sz="2900" lang="en-US">
                <a:solidFill>
                  <a:srgbClr val="0000FF"/>
                </a:solidFill>
                <a:latin typeface="NikoshBAN" panose="02000000000000000000" pitchFamily="2" charset="0"/>
                <a:cs typeface="NikoshBAN" panose="02000000000000000000" pitchFamily="2" charset="0"/>
              </a:rPr>
              <a:t> ২৫ মার্চের গণ হত্যা  :  </a:t>
            </a:r>
            <a:r>
              <a:rPr b="1" dirty="0" sz="2900" lang="en-US">
                <a:solidFill>
                  <a:srgbClr val="000000"/>
                </a:solidFill>
                <a:latin typeface="NikoshBAN" panose="02000000000000000000" pitchFamily="2" charset="0"/>
                <a:cs typeface="NikoshBAN" panose="02000000000000000000" pitchFamily="2" charset="0"/>
              </a:rPr>
              <a:t>পাকিস্তানি হানাদাররা রাতের আধারে নিরপরাধ  নিরস্ত্র লোকদের ওপর ঝাপিয়ে পরে,হত্যা করে হাজার হাজার লোক।একে বলা হয় অপারেশন সার্চ লাইট।</a:t>
            </a:r>
            <a:endParaRPr b="1" dirty="0" sz="2900" lang="en-US">
              <a:solidFill>
                <a:prstClr val="black"/>
              </a:solidFill>
              <a:latin typeface="NikoshBAN" panose="02000000000000000000" pitchFamily="2" charset="0"/>
              <a:cs typeface="NikoshBAN" panose="02000000000000000000" pitchFamily="2" charset="0"/>
            </a:endParaRPr>
          </a:p>
          <a:p>
            <a:pPr algn="just"/>
            <a:endParaRPr b="1" dirty="0" sz="2900" lang="en-US">
              <a:solidFill>
                <a:prstClr val="black"/>
              </a:solidFill>
              <a:latin typeface="NikoshBAN" panose="02000000000000000000" pitchFamily="2" charset="0"/>
              <a:cs typeface="NikoshBAN" panose="02000000000000000000" pitchFamily="2" charset="0"/>
            </a:endParaRPr>
          </a:p>
          <a:p>
            <a:pPr algn="just"/>
            <a:endParaRPr b="1" dirty="0" sz="2900" lang="en-US">
              <a:solidFill>
                <a:prstClr val="black"/>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03" name="TextBox 1"/>
          <p:cNvSpPr txBox="1"/>
          <p:nvPr/>
        </p:nvSpPr>
        <p:spPr>
          <a:xfrm>
            <a:off x="488099" y="1046474"/>
            <a:ext cx="11215802" cy="3545840"/>
          </a:xfrm>
          <a:prstGeom prst="rect"/>
          <a:noFill/>
          <a:ln>
            <a:noFill/>
            <a:prstDash val="solid"/>
          </a:ln>
        </p:spPr>
        <p:txBody>
          <a:bodyPr rtlCol="0" wrap="square">
            <a:spAutoFit/>
          </a:bodyPr>
          <a:p>
            <a:pPr algn="ctr"/>
            <a:endParaRPr b="1" dirty="0" sz="2900" lang="bn-BD">
              <a:solidFill>
                <a:srgbClr val="FF0000"/>
              </a:solidFill>
            </a:endParaRPr>
          </a:p>
          <a:p>
            <a:pPr algn="ctr"/>
            <a:r>
              <a:rPr b="1" dirty="0" sz="2900" lang="bn-BD">
                <a:solidFill>
                  <a:srgbClr val="FF0000"/>
                </a:solidFill>
                <a:latin typeface="NikoshBAN" panose="02000000000000000000" pitchFamily="2" charset="0"/>
                <a:cs typeface="NikoshBAN" panose="02000000000000000000" pitchFamily="2" charset="0"/>
              </a:rPr>
              <a:t>১৯৭১সালের মুক্তিযুদ্ধের পটভুমি </a:t>
            </a:r>
            <a:r>
              <a:rPr b="1" dirty="0" sz="2900" lang="en-US">
                <a:solidFill>
                  <a:srgbClr val="FF0000"/>
                </a:solidFill>
                <a:latin typeface="NikoshBAN" panose="02000000000000000000" pitchFamily="2" charset="0"/>
                <a:cs typeface="NikoshBAN" panose="02000000000000000000" pitchFamily="2" charset="0"/>
              </a:rPr>
              <a:t>:</a:t>
            </a:r>
            <a:r>
              <a:rPr b="1" dirty="0" sz="2900" lang="bn-BD">
                <a:solidFill>
                  <a:srgbClr val="FF0000"/>
                </a:solidFill>
                <a:latin typeface="NikoshBAN" panose="02000000000000000000" pitchFamily="2" charset="0"/>
                <a:cs typeface="NikoshBAN" panose="02000000000000000000" pitchFamily="2" charset="0"/>
              </a:rPr>
              <a:t> </a:t>
            </a:r>
          </a:p>
          <a:p>
            <a:pPr algn="just"/>
            <a:r>
              <a:rPr b="1" dirty="0" sz="2900" lang="bn-BD">
                <a:solidFill>
                  <a:prstClr val="black"/>
                </a:solidFill>
                <a:latin typeface="NikoshBAN" panose="02000000000000000000" pitchFamily="2" charset="0"/>
                <a:cs typeface="NikoshBAN" panose="02000000000000000000" pitchFamily="2" charset="0"/>
              </a:rPr>
              <a:t>★</a:t>
            </a:r>
            <a:r>
              <a:rPr b="1" dirty="0" sz="2900" lang="en-US">
                <a:solidFill>
                  <a:prstClr val="black"/>
                </a:solidFill>
                <a:latin typeface="NikoshBAN" panose="02000000000000000000" pitchFamily="2" charset="0"/>
                <a:cs typeface="NikoshBAN" panose="02000000000000000000" pitchFamily="2" charset="0"/>
              </a:rPr>
              <a:t> </a:t>
            </a:r>
            <a:r>
              <a:rPr b="1" dirty="0" sz="2900" lang="en-US">
                <a:solidFill>
                  <a:srgbClr val="0000FF"/>
                </a:solidFill>
                <a:latin typeface="NikoshBAN" panose="02000000000000000000" pitchFamily="2" charset="0"/>
                <a:cs typeface="NikoshBAN" panose="02000000000000000000" pitchFamily="2" charset="0"/>
              </a:rPr>
              <a:t>২৬ শে মার্চের স্বাধীনতা ঘোষনা :  </a:t>
            </a:r>
            <a:r>
              <a:rPr b="1" dirty="0" sz="2900" lang="en-US">
                <a:solidFill>
                  <a:srgbClr val="000000"/>
                </a:solidFill>
                <a:latin typeface="NikoshBAN" panose="02000000000000000000" pitchFamily="2" charset="0"/>
                <a:cs typeface="NikoshBAN" panose="02000000000000000000" pitchFamily="2" charset="0"/>
              </a:rPr>
              <a:t>সংবিধানের পঞ্চদশ (১৫ তম ) সংশোধোনী ৩ রা জুলাই ২০১১ সালের গ্রেজেট অনুসারে --২৬ শে মার্চ বঙবন্ধু শেখ মজিবুর রহমান বাংলাদেশ কে স্বাধীন বলে ঘোষনা দিয়ে যুদ্ধ চালিয়ে যাওয়ার আহবান জানান। পরে ২৭ই মার্চ সন্ধ্যায় তারঁ পক্ষ হয়ে মেজর জিয়াউর রহমান পূণরায় তা পাঠ করে শুনান।</a:t>
            </a:r>
            <a:endParaRPr b="1" dirty="0" sz="2900" lang="bn-BD">
              <a:solidFill>
                <a:prstClr val="black"/>
              </a:solidFill>
              <a:latin typeface="NikoshBAN" panose="02000000000000000000" pitchFamily="2" charset="0"/>
              <a:cs typeface="NikoshBAN" panose="02000000000000000000" pitchFamily="2" charset="0"/>
            </a:endParaRPr>
          </a:p>
          <a:p>
            <a:pPr algn="just"/>
            <a:endParaRPr b="1" dirty="0" sz="2900" lang="en-US">
              <a:solidFill>
                <a:prstClr val="black"/>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04" name="TextBox 1"/>
          <p:cNvSpPr txBox="1"/>
          <p:nvPr/>
        </p:nvSpPr>
        <p:spPr>
          <a:xfrm>
            <a:off x="488099" y="1195298"/>
            <a:ext cx="11215802" cy="4155440"/>
          </a:xfrm>
          <a:prstGeom prst="rect"/>
          <a:noFill/>
          <a:ln>
            <a:noFill/>
            <a:prstDash val="solid"/>
          </a:ln>
        </p:spPr>
        <p:txBody>
          <a:bodyPr rtlCol="0" wrap="square">
            <a:spAutoFit/>
          </a:bodyPr>
          <a:p>
            <a:pPr algn="ctr"/>
            <a:endParaRPr b="1" dirty="0" sz="3400" lang="bn-BD">
              <a:solidFill>
                <a:srgbClr val="FF0000"/>
              </a:solidFill>
            </a:endParaRPr>
          </a:p>
          <a:p>
            <a:pPr algn="ctr"/>
            <a:r>
              <a:rPr b="1" dirty="0" sz="3400" lang="bn-BD">
                <a:solidFill>
                  <a:srgbClr val="FF0000"/>
                </a:solidFill>
                <a:latin typeface="NikoshBAN" panose="02000000000000000000" pitchFamily="2" charset="0"/>
                <a:cs typeface="NikoshBAN" panose="02000000000000000000" pitchFamily="2" charset="0"/>
              </a:rPr>
              <a:t>পূর্ব</a:t>
            </a:r>
            <a:r>
              <a:rPr b="1" dirty="0" sz="3400" lang="en-US">
                <a:solidFill>
                  <a:srgbClr val="FF0000"/>
                </a:solidFill>
                <a:latin typeface="NikoshBAN" panose="02000000000000000000" pitchFamily="2" charset="0"/>
                <a:cs typeface="NikoshBAN" panose="02000000000000000000" pitchFamily="2" charset="0"/>
              </a:rPr>
              <a:t> ও পশ্চিম পাকিস্তানের মধ্যে বৈষম্য  :</a:t>
            </a:r>
            <a:endParaRPr b="1" dirty="0" sz="3400" lang="bn-BD">
              <a:solidFill>
                <a:srgbClr val="FF0000"/>
              </a:solidFill>
              <a:latin typeface="NikoshBAN" panose="02000000000000000000" pitchFamily="2" charset="0"/>
              <a:cs typeface="NikoshBAN" panose="02000000000000000000" pitchFamily="2" charset="0"/>
            </a:endParaRPr>
          </a:p>
          <a:p>
            <a:pPr algn="ctr"/>
            <a:endParaRPr b="1" dirty="0" sz="3400" lang="bn-BD">
              <a:solidFill>
                <a:srgbClr val="FF0000"/>
              </a:solidFill>
              <a:latin typeface="NikoshBAN" panose="02000000000000000000" pitchFamily="2" charset="0"/>
              <a:cs typeface="NikoshBAN" panose="02000000000000000000" pitchFamily="2" charset="0"/>
            </a:endParaRPr>
          </a:p>
          <a:p>
            <a:pPr algn="ctr"/>
            <a:r>
              <a:rPr b="1" dirty="0" sz="3400" lang="bn-BD">
                <a:solidFill>
                  <a:srgbClr val="0000FF"/>
                </a:solidFill>
                <a:latin typeface="NikoshBAN" panose="02000000000000000000" pitchFamily="2" charset="0"/>
                <a:cs typeface="NikoshBAN" panose="02000000000000000000" pitchFamily="2" charset="0"/>
              </a:rPr>
              <a:t>১</a:t>
            </a:r>
            <a:r>
              <a:rPr b="1" dirty="0" sz="3400" lang="en-US">
                <a:solidFill>
                  <a:srgbClr val="0000FF"/>
                </a:solidFill>
                <a:latin typeface="NikoshBAN" panose="02000000000000000000" pitchFamily="2" charset="0"/>
                <a:cs typeface="NikoshBAN" panose="02000000000000000000" pitchFamily="2" charset="0"/>
              </a:rPr>
              <a:t>. প্রশাসনিক বৈষম্য :</a:t>
            </a:r>
            <a:endParaRPr b="1" dirty="0" sz="3400" lang="bn-BD">
              <a:solidFill>
                <a:srgbClr val="FF0000"/>
              </a:solidFill>
              <a:latin typeface="NikoshBAN" panose="02000000000000000000" pitchFamily="2" charset="0"/>
              <a:cs typeface="NikoshBAN" panose="02000000000000000000" pitchFamily="2" charset="0"/>
            </a:endParaRPr>
          </a:p>
          <a:p>
            <a:pPr algn="ctr"/>
            <a:r>
              <a:rPr b="1" dirty="0" sz="3400" lang="en-US">
                <a:solidFill>
                  <a:srgbClr val="0000FF"/>
                </a:solidFill>
                <a:latin typeface="NikoshBAN" panose="02000000000000000000" pitchFamily="2" charset="0"/>
                <a:cs typeface="NikoshBAN" panose="02000000000000000000" pitchFamily="2" charset="0"/>
              </a:rPr>
              <a:t>২. সামরিক বৈষম্য    :</a:t>
            </a:r>
            <a:endParaRPr b="1" dirty="0" sz="3400" lang="bn-BD">
              <a:solidFill>
                <a:srgbClr val="FF0000"/>
              </a:solidFill>
              <a:latin typeface="NikoshBAN" panose="02000000000000000000" pitchFamily="2" charset="0"/>
              <a:cs typeface="NikoshBAN" panose="02000000000000000000" pitchFamily="2" charset="0"/>
            </a:endParaRPr>
          </a:p>
          <a:p>
            <a:pPr algn="ctr"/>
            <a:r>
              <a:rPr b="1" dirty="0" sz="3400" lang="en-US">
                <a:solidFill>
                  <a:srgbClr val="0000FF"/>
                </a:solidFill>
                <a:latin typeface="NikoshBAN" panose="02000000000000000000" pitchFamily="2" charset="0"/>
                <a:cs typeface="NikoshBAN" panose="02000000000000000000" pitchFamily="2" charset="0"/>
              </a:rPr>
              <a:t>৩. অর্থনৈতিক বৈষম্য:</a:t>
            </a:r>
            <a:endParaRPr b="1" dirty="0" sz="3400" lang="bn-BD">
              <a:solidFill>
                <a:srgbClr val="FF0000"/>
              </a:solidFill>
              <a:latin typeface="NikoshBAN" panose="02000000000000000000" pitchFamily="2" charset="0"/>
              <a:cs typeface="NikoshBAN" panose="02000000000000000000" pitchFamily="2" charset="0"/>
            </a:endParaRPr>
          </a:p>
          <a:p>
            <a:pPr algn="ctr"/>
            <a:r>
              <a:rPr b="1" dirty="0" sz="3400" lang="en-US">
                <a:solidFill>
                  <a:srgbClr val="0000FF"/>
                </a:solidFill>
                <a:latin typeface="NikoshBAN" panose="02000000000000000000" pitchFamily="2" charset="0"/>
                <a:cs typeface="NikoshBAN" panose="02000000000000000000" pitchFamily="2" charset="0"/>
              </a:rPr>
              <a:t>৪. সাংস্কৃতিক বৈষম্য : </a:t>
            </a:r>
            <a:r>
              <a:rPr b="1" dirty="0" sz="3400" lang="en-US">
                <a:solidFill>
                  <a:srgbClr val="FF0000"/>
                </a:solidFill>
                <a:latin typeface="NikoshBAN" panose="02000000000000000000" pitchFamily="2" charset="0"/>
                <a:cs typeface="NikoshBAN" panose="02000000000000000000" pitchFamily="2" charset="0"/>
              </a:rPr>
              <a:t> </a:t>
            </a:r>
            <a:endParaRPr b="1" dirty="0" sz="3400" lang="bn-BD">
              <a:solidFill>
                <a:srgbClr val="FF0000"/>
              </a:solidFill>
              <a:latin typeface="NikoshBAN" panose="02000000000000000000" pitchFamily="2" charset="0"/>
              <a:cs typeface="NikoshBAN" panose="02000000000000000000" pitchFamily="2" charset="0"/>
            </a:endParaRPr>
          </a:p>
          <a:p>
            <a:pPr algn="just"/>
            <a:endParaRPr b="1" dirty="0" sz="3400" lang="en-US">
              <a:solidFill>
                <a:prstClr val="black"/>
              </a:solidFill>
              <a:latin typeface="NikoshBAN" panose="02000000000000000000" pitchFamily="2" charset="0"/>
              <a:cs typeface="NikoshBAN" panose="02000000000000000000" pitchFamily="2" charset="0"/>
            </a:endParaRPr>
          </a:p>
        </p:txBody>
      </p:sp>
    </p:spTree>
  </p:cSld>
  <p:clrMapOvr>
    <a:masterClrMapping/>
  </p:clrMapOvr>
  <p:transition spd="slow">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pic>
        <p:nvPicPr>
          <p:cNvPr id="2097164" name="Picture 2097162"/>
          <p:cNvPicPr>
            <a:picLocks/>
          </p:cNvPicPr>
          <p:nvPr/>
        </p:nvPicPr>
        <p:blipFill>
          <a:blip xmlns:r="http://schemas.openxmlformats.org/officeDocument/2006/relationships" r:embed="rId1"/>
          <a:stretch>
            <a:fillRect/>
          </a:stretch>
        </p:blipFill>
        <p:spPr>
          <a:xfrm>
            <a:off x="6217227" y="1694086"/>
            <a:ext cx="5974773" cy="3469826"/>
          </a:xfrm>
          <a:prstGeom prst="rect"/>
        </p:spPr>
      </p:pic>
      <p:pic>
        <p:nvPicPr>
          <p:cNvPr id="2097165" name="Picture 2097163"/>
          <p:cNvPicPr>
            <a:picLocks/>
          </p:cNvPicPr>
          <p:nvPr/>
        </p:nvPicPr>
        <p:blipFill>
          <a:blip xmlns:r="http://schemas.openxmlformats.org/officeDocument/2006/relationships" r:embed="rId2"/>
          <a:stretch>
            <a:fillRect/>
          </a:stretch>
        </p:blipFill>
        <p:spPr>
          <a:xfrm>
            <a:off x="69272" y="1701840"/>
            <a:ext cx="6147955" cy="3454321"/>
          </a:xfrm>
          <a:prstGeom prst="rect"/>
        </p:spPr>
      </p:pic>
      <p:sp>
        <p:nvSpPr>
          <p:cNvPr id="1048605" name="TextBox 1048595"/>
          <p:cNvSpPr txBox="1"/>
          <p:nvPr/>
        </p:nvSpPr>
        <p:spPr>
          <a:xfrm>
            <a:off x="358701" y="609122"/>
            <a:ext cx="11500572" cy="751839"/>
          </a:xfrm>
          <a:prstGeom prst="rect"/>
          <a:solidFill>
            <a:srgbClr val="330066"/>
          </a:solidFill>
        </p:spPr>
        <p:txBody>
          <a:bodyPr rtlCol="0" wrap="square">
            <a:spAutoFit/>
          </a:bodyPr>
          <a:p>
            <a:pPr algn="ctr"/>
            <a:r>
              <a:rPr b="1" sz="4400" lang="en-US">
                <a:solidFill>
                  <a:srgbClr val="FFFFFF"/>
                </a:solidFill>
              </a:rPr>
              <a:t>উভয় পাকিস্তানের মধ্যে অর্থনৈতিক বৈষম্য :</a:t>
            </a:r>
          </a:p>
        </p:txBody>
      </p:sp>
      <p:sp>
        <p:nvSpPr>
          <p:cNvPr id="1048606" name="TextBox 1048596"/>
          <p:cNvSpPr txBox="1"/>
          <p:nvPr/>
        </p:nvSpPr>
        <p:spPr>
          <a:xfrm>
            <a:off x="0" y="5571770"/>
            <a:ext cx="12192000" cy="535941"/>
          </a:xfrm>
          <a:prstGeom prst="rect"/>
          <a:noFill/>
          <a:ln>
            <a:noFill/>
            <a:prstDash val="solid"/>
          </a:ln>
        </p:spPr>
        <p:txBody>
          <a:bodyPr rtlCol="0" wrap="square">
            <a:spAutoFit/>
          </a:bodyPr>
          <a:p>
            <a:pPr algn="ctr"/>
            <a:r>
              <a:rPr b="1" sz="2900" lang="en-US">
                <a:solidFill>
                  <a:srgbClr val="FF0000"/>
                </a:solidFill>
              </a:rPr>
              <a:t>যা মুক্তিকামী বাংলালিদের একটা যুদ্ধের দিকে ঠেলে দেয়। </a:t>
            </a:r>
            <a:endParaRPr b="1" sz="2900" 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6" presetSubtype="21">
                                  <p:stCondLst>
                                    <p:cond delay="0"/>
                                  </p:stCondLst>
                                  <p:childTnLst>
                                    <p:set>
                                      <p:cBhvr>
                                        <p:cTn dur="1" fill="hold" id="6">
                                          <p:stCondLst>
                                            <p:cond delay="0"/>
                                          </p:stCondLst>
                                        </p:cTn>
                                        <p:tgtEl>
                                          <p:spTgt spid="2097164"/>
                                        </p:tgtEl>
                                        <p:attrNameLst>
                                          <p:attrName>style.visibility</p:attrName>
                                        </p:attrNameLst>
                                      </p:cBhvr>
                                      <p:to>
                                        <p:strVal val="visible"/>
                                      </p:to>
                                    </p:set>
                                    <p:animEffect transition="in" filter="barn(inVertical)">
                                      <p:cBhvr>
                                        <p:cTn dur="500" id="7"/>
                                        <p:tgtEl>
                                          <p:spTgt spid="2097164"/>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6" presetSubtype="21">
                                  <p:stCondLst>
                                    <p:cond delay="0"/>
                                  </p:stCondLst>
                                  <p:childTnLst>
                                    <p:set>
                                      <p:cBhvr>
                                        <p:cTn dur="1" fill="hold" id="11">
                                          <p:stCondLst>
                                            <p:cond delay="0"/>
                                          </p:stCondLst>
                                        </p:cTn>
                                        <p:tgtEl>
                                          <p:spTgt spid="2097165"/>
                                        </p:tgtEl>
                                        <p:attrNameLst>
                                          <p:attrName>style.visibility</p:attrName>
                                        </p:attrNameLst>
                                      </p:cBhvr>
                                      <p:to>
                                        <p:strVal val="visible"/>
                                      </p:to>
                                    </p:set>
                                    <p:animEffect transition="in" filter="barn(inVertical)">
                                      <p:cBhvr>
                                        <p:cTn dur="500" id="12"/>
                                        <p:tgtEl>
                                          <p:spTgt spid="2097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07" name="TextBox 2"/>
          <p:cNvSpPr txBox="1"/>
          <p:nvPr/>
        </p:nvSpPr>
        <p:spPr>
          <a:xfrm>
            <a:off x="121024" y="0"/>
            <a:ext cx="11887200" cy="358140"/>
          </a:xfrm>
          <a:prstGeom prst="rect"/>
          <a:blipFill>
            <a:blip xmlns:r="http://schemas.openxmlformats.org/officeDocument/2006/relationships" r:embed="rId1"/>
            <a:tile algn="tl" flip="none" sx="100000" sy="100000" tx="0" ty="0"/>
          </a:blipFill>
        </p:spPr>
        <p:txBody>
          <a:bodyPr rtlCol="0" wrap="square">
            <a:spAutoFit/>
          </a:bodyPr>
          <a:p>
            <a:endParaRPr dirty="0" lang="en-US"/>
          </a:p>
        </p:txBody>
      </p:sp>
      <p:pic>
        <p:nvPicPr>
          <p:cNvPr id="2097166" name="Picture 1"/>
          <p:cNvPicPr>
            <a:picLocks noChangeAspect="1"/>
          </p:cNvPicPr>
          <p:nvPr/>
        </p:nvPicPr>
        <p:blipFill>
          <a:blip xmlns:r="http://schemas.openxmlformats.org/officeDocument/2006/relationships" r:embed="rId2"/>
          <a:stretch>
            <a:fillRect/>
          </a:stretch>
        </p:blipFill>
        <p:spPr>
          <a:xfrm>
            <a:off x="183776" y="-128626"/>
            <a:ext cx="13308304" cy="6986626"/>
          </a:xfrm>
          <a:prstGeom prst="rect"/>
          <a:effectLst>
            <a:reflection algn="bl" blurRad="6350" dir="5400000" endA="300" endPos="55000" rotWithShape="0" stA="50000" sy="-100000"/>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1048607"/>
                                        </p:tgtEl>
                                        <p:attrNameLst>
                                          <p:attrName>style.visibility</p:attrName>
                                        </p:attrNameLst>
                                      </p:cBhvr>
                                      <p:to>
                                        <p:strVal val="visible"/>
                                      </p:to>
                                    </p:set>
                                    <p:anim calcmode="lin" valueType="num">
                                      <p:cBhvr additive="base">
                                        <p:cTn dur="500" fill="hold" id="7"/>
                                        <p:tgtEl>
                                          <p:spTgt spid="1048607"/>
                                        </p:tgtEl>
                                        <p:attrNameLst>
                                          <p:attrName>ppt_x</p:attrName>
                                        </p:attrNameLst>
                                      </p:cBhvr>
                                      <p:tavLst>
                                        <p:tav tm="0">
                                          <p:val>
                                            <p:strVal val="#ppt_x"/>
                                          </p:val>
                                        </p:tav>
                                        <p:tav tm="100000">
                                          <p:val>
                                            <p:strVal val="#ppt_x"/>
                                          </p:val>
                                        </p:tav>
                                      </p:tavLst>
                                    </p:anim>
                                    <p:anim calcmode="lin" valueType="num">
                                      <p:cBhvr additive="base">
                                        <p:cTn dur="500" fill="hold" id="8"/>
                                        <p:tgtEl>
                                          <p:spTgt spid="1048607"/>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42" presetSubtype="0">
                                  <p:stCondLst>
                                    <p:cond delay="0"/>
                                  </p:stCondLst>
                                  <p:childTnLst>
                                    <p:set>
                                      <p:cBhvr>
                                        <p:cTn dur="1" fill="hold" id="12">
                                          <p:stCondLst>
                                            <p:cond delay="0"/>
                                          </p:stCondLst>
                                        </p:cTn>
                                        <p:tgtEl>
                                          <p:spTgt spid="2097166"/>
                                        </p:tgtEl>
                                        <p:attrNameLst>
                                          <p:attrName>style.visibility</p:attrName>
                                        </p:attrNameLst>
                                      </p:cBhvr>
                                      <p:to>
                                        <p:strVal val="visible"/>
                                      </p:to>
                                    </p:set>
                                    <p:animEffect transition="in" filter="fade">
                                      <p:cBhvr>
                                        <p:cTn dur="1000" id="13"/>
                                        <p:tgtEl>
                                          <p:spTgt spid="2097166"/>
                                        </p:tgtEl>
                                      </p:cBhvr>
                                    </p:animEffect>
                                    <p:anim calcmode="lin" valueType="num">
                                      <p:cBhvr>
                                        <p:cTn dur="1000" fill="hold" id="14"/>
                                        <p:tgtEl>
                                          <p:spTgt spid="2097166"/>
                                        </p:tgtEl>
                                        <p:attrNameLst>
                                          <p:attrName>ppt_x</p:attrName>
                                        </p:attrNameLst>
                                      </p:cBhvr>
                                      <p:tavLst>
                                        <p:tav tm="0">
                                          <p:val>
                                            <p:strVal val="#ppt_x"/>
                                          </p:val>
                                        </p:tav>
                                        <p:tav tm="100000">
                                          <p:val>
                                            <p:strVal val="#ppt_x"/>
                                          </p:val>
                                        </p:tav>
                                      </p:tavLst>
                                    </p:anim>
                                    <p:anim calcmode="lin" valueType="num">
                                      <p:cBhvr>
                                        <p:cTn dur="1000" fill="hold" id="15"/>
                                        <p:tgtEl>
                                          <p:spTgt spid="2097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pic>
        <p:nvPicPr>
          <p:cNvPr id="2097167" name="Picture 2097165"/>
          <p:cNvPicPr>
            <a:picLocks/>
          </p:cNvPicPr>
          <p:nvPr/>
        </p:nvPicPr>
        <p:blipFill>
          <a:blip xmlns:r="http://schemas.openxmlformats.org/officeDocument/2006/relationships" r:embed="rId1"/>
          <a:stretch>
            <a:fillRect/>
          </a:stretch>
        </p:blipFill>
        <p:spPr>
          <a:xfrm>
            <a:off x="408215" y="907642"/>
            <a:ext cx="4572000" cy="4543392"/>
          </a:xfrm>
          <a:prstGeom prst="rect"/>
          <a:ln>
            <a:noFill/>
          </a:ln>
          <a:effectLst>
            <a:outerShdw algn="tl" blurRad="152400" dir="900000" dist="12000"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pic>
      <p:pic>
        <p:nvPicPr>
          <p:cNvPr id="2097168" name="Picture 2097166"/>
          <p:cNvPicPr>
            <a:picLocks/>
          </p:cNvPicPr>
          <p:nvPr/>
        </p:nvPicPr>
        <p:blipFill>
          <a:blip xmlns:r="http://schemas.openxmlformats.org/officeDocument/2006/relationships" r:embed="rId2"/>
          <a:stretch>
            <a:fillRect/>
          </a:stretch>
        </p:blipFill>
        <p:spPr>
          <a:xfrm>
            <a:off x="7503398" y="600542"/>
            <a:ext cx="4050841" cy="5656916"/>
          </a:xfrm>
          <a:prstGeom prst="roundRect">
            <a:avLst>
              <a:gd name="adj" fmla="val 16667"/>
            </a:avLst>
          </a:prstGeom>
          <a:ln>
            <a:noFill/>
          </a:ln>
          <a:effectLst>
            <a:outerShdw algn="tl" blurRad="152400" dir="900000" dist="12000" kx="110000" ky="200000" rotWithShape="0" sy="98000">
              <a:srgbClr val="000000">
                <a:alpha val="30000"/>
              </a:srgbClr>
            </a:outerShdw>
          </a:effectLst>
          <a:scene3d>
            <a:camera prst="perspectiveRelaxed">
              <a:rot lat="19800000" lon="1200000" rev="20820000"/>
            </a:camera>
            <a:lightRig dir="t" rig="threeP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7" presetSubtype="10">
                                  <p:stCondLst>
                                    <p:cond delay="0"/>
                                  </p:stCondLst>
                                  <p:childTnLst>
                                    <p:set>
                                      <p:cBhvr>
                                        <p:cTn dur="1" fill="hold" id="6">
                                          <p:stCondLst>
                                            <p:cond delay="0"/>
                                          </p:stCondLst>
                                        </p:cTn>
                                        <p:tgtEl>
                                          <p:spTgt spid="2097167"/>
                                        </p:tgtEl>
                                        <p:attrNameLst>
                                          <p:attrName>style.visibility</p:attrName>
                                        </p:attrNameLst>
                                      </p:cBhvr>
                                      <p:to>
                                        <p:strVal val="visible"/>
                                      </p:to>
                                    </p:set>
                                    <p:anim calcmode="lin" valueType="num">
                                      <p:cBhvr>
                                        <p:cTn dur="500" fill="hold" id="7"/>
                                        <p:tgtEl>
                                          <p:spTgt spid="2097167"/>
                                        </p:tgtEl>
                                        <p:attrNameLst>
                                          <p:attrName>ppt_w</p:attrName>
                                        </p:attrNameLst>
                                      </p:cBhvr>
                                      <p:tavLst>
                                        <p:tav tm="0">
                                          <p:val>
                                            <p:fltVal val="0.0"/>
                                          </p:val>
                                        </p:tav>
                                        <p:tav tm="100000">
                                          <p:val>
                                            <p:strVal val="#ppt_w"/>
                                          </p:val>
                                        </p:tav>
                                      </p:tavLst>
                                    </p:anim>
                                    <p:anim calcmode="lin" valueType="num">
                                      <p:cBhvr>
                                        <p:cTn dur="500" fill="hold" id="8"/>
                                        <p:tgtEl>
                                          <p:spTgt spid="2097167"/>
                                        </p:tgtEl>
                                        <p:attrNameLst>
                                          <p:attrName>ppt_h</p:attrName>
                                        </p:attrNameLst>
                                      </p:cBhvr>
                                      <p:tavLst>
                                        <p:tav tm="0">
                                          <p:val>
                                            <p:strVal val="#ppt_h"/>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6" presetSubtype="0">
                                  <p:stCondLst>
                                    <p:cond delay="0"/>
                                  </p:stCondLst>
                                  <p:childTnLst>
                                    <p:set>
                                      <p:cBhvr>
                                        <p:cTn dur="1" fill="hold" id="12">
                                          <p:stCondLst>
                                            <p:cond delay="0"/>
                                          </p:stCondLst>
                                        </p:cTn>
                                        <p:tgtEl>
                                          <p:spTgt spid="2097168"/>
                                        </p:tgtEl>
                                        <p:attrNameLst>
                                          <p:attrName>style.visibility</p:attrName>
                                        </p:attrNameLst>
                                      </p:cBhvr>
                                      <p:to>
                                        <p:strVal val="visible"/>
                                      </p:to>
                                    </p:set>
                                    <p:animEffect transition="in" filter="wipe(down)">
                                      <p:cBhvr>
                                        <p:cTn dur="580" id="13">
                                          <p:stCondLst>
                                            <p:cond delay="0"/>
                                          </p:stCondLst>
                                        </p:cTn>
                                        <p:tgtEl>
                                          <p:spTgt spid="2097168"/>
                                        </p:tgtEl>
                                      </p:cBhvr>
                                    </p:animEffect>
                                    <p:anim calcmode="lin" valueType="num">
                                      <p:cBhvr>
                                        <p:cTn dur="1822" id="14" tmFilter="0,0; 0.14,0.36; 0.43,0.73; 0.71,0.91; 1.0,1.0">
                                          <p:stCondLst>
                                            <p:cond delay="0"/>
                                          </p:stCondLst>
                                        </p:cTn>
                                        <p:tgtEl>
                                          <p:spTgt spid="2097168"/>
                                        </p:tgtEl>
                                        <p:attrNameLst>
                                          <p:attrName>ppt_x</p:attrName>
                                        </p:attrNameLst>
                                      </p:cBhvr>
                                      <p:tavLst>
                                        <p:tav tm="0">
                                          <p:val>
                                            <p:strVal val="#ppt_x-0.25"/>
                                          </p:val>
                                        </p:tav>
                                        <p:tav tm="100000">
                                          <p:val>
                                            <p:strVal val="#ppt_x"/>
                                          </p:val>
                                        </p:tav>
                                      </p:tavLst>
                                    </p:anim>
                                    <p:anim calcmode="lin" valueType="num">
                                      <p:cBhvr>
                                        <p:cTn dur="664" id="15" tmFilter="0.0,0.0; 0.25,0.07; 0.50,0.2; 0.75,0.467; 1.0,1.0">
                                          <p:stCondLst>
                                            <p:cond delay="0"/>
                                          </p:stCondLst>
                                        </p:cTn>
                                        <p:tgtEl>
                                          <p:spTgt spid="2097168"/>
                                        </p:tgtEl>
                                        <p:attrNameLst>
                                          <p:attrName>ppt_y</p:attrName>
                                        </p:attrNameLst>
                                      </p:cBhvr>
                                      <p:tavLst>
                                        <p:tav fmla="#ppt_y-sin(pi*$)/3" tm="0">
                                          <p:val>
                                            <p:fltVal val="0.5"/>
                                          </p:val>
                                        </p:tav>
                                        <p:tav tm="100000">
                                          <p:val>
                                            <p:fltVal val="1.0"/>
                                          </p:val>
                                        </p:tav>
                                      </p:tavLst>
                                    </p:anim>
                                    <p:anim calcmode="lin" valueType="num">
                                      <p:cBhvr>
                                        <p:cTn dur="664" id="16" tmFilter="0, 0; 0.125,0.2665; 0.25,0.4; 0.375,0.465; 0.5,0.5;  0.625,0.535; 0.75,0.6; 0.875,0.7335; 1,1">
                                          <p:stCondLst>
                                            <p:cond delay="664"/>
                                          </p:stCondLst>
                                        </p:cTn>
                                        <p:tgtEl>
                                          <p:spTgt spid="2097168"/>
                                        </p:tgtEl>
                                        <p:attrNameLst>
                                          <p:attrName>ppt_y</p:attrName>
                                        </p:attrNameLst>
                                      </p:cBhvr>
                                      <p:tavLst>
                                        <p:tav fmla="#ppt_y-sin(pi*$)/9" tm="0">
                                          <p:val>
                                            <p:fltVal val="0.0"/>
                                          </p:val>
                                        </p:tav>
                                        <p:tav tm="100000">
                                          <p:val>
                                            <p:fltVal val="1.0"/>
                                          </p:val>
                                        </p:tav>
                                      </p:tavLst>
                                    </p:anim>
                                    <p:anim calcmode="lin" valueType="num">
                                      <p:cBhvr>
                                        <p:cTn dur="332" id="17" tmFilter="0, 0; 0.125,0.2665; 0.25,0.4; 0.375,0.465; 0.5,0.5;  0.625,0.535; 0.75,0.6; 0.875,0.7335; 1,1">
                                          <p:stCondLst>
                                            <p:cond delay="1324"/>
                                          </p:stCondLst>
                                        </p:cTn>
                                        <p:tgtEl>
                                          <p:spTgt spid="2097168"/>
                                        </p:tgtEl>
                                        <p:attrNameLst>
                                          <p:attrName>ppt_y</p:attrName>
                                        </p:attrNameLst>
                                      </p:cBhvr>
                                      <p:tavLst>
                                        <p:tav fmla="#ppt_y-sin(pi*$)/27" tm="0">
                                          <p:val>
                                            <p:fltVal val="0.0"/>
                                          </p:val>
                                        </p:tav>
                                        <p:tav tm="100000">
                                          <p:val>
                                            <p:fltVal val="1.0"/>
                                          </p:val>
                                        </p:tav>
                                      </p:tavLst>
                                    </p:anim>
                                    <p:anim calcmode="lin" valueType="num">
                                      <p:cBhvr>
                                        <p:cTn dur="164" id="18" tmFilter="0, 0; 0.125,0.2665; 0.25,0.4; 0.375,0.465; 0.5,0.5;  0.625,0.535; 0.75,0.6; 0.875,0.7335; 1,1">
                                          <p:stCondLst>
                                            <p:cond delay="1656"/>
                                          </p:stCondLst>
                                        </p:cTn>
                                        <p:tgtEl>
                                          <p:spTgt spid="2097168"/>
                                        </p:tgtEl>
                                        <p:attrNameLst>
                                          <p:attrName>ppt_y</p:attrName>
                                        </p:attrNameLst>
                                      </p:cBhvr>
                                      <p:tavLst>
                                        <p:tav fmla="#ppt_y-sin(pi*$)/81" tm="0">
                                          <p:val>
                                            <p:fltVal val="0.0"/>
                                          </p:val>
                                        </p:tav>
                                        <p:tav tm="100000">
                                          <p:val>
                                            <p:fltVal val="1.0"/>
                                          </p:val>
                                        </p:tav>
                                      </p:tavLst>
                                    </p:anim>
                                    <p:animScale>
                                      <p:cBhvr>
                                        <p:cTn dur="26" id="19">
                                          <p:stCondLst>
                                            <p:cond delay="650"/>
                                          </p:stCondLst>
                                        </p:cTn>
                                        <p:tgtEl>
                                          <p:spTgt spid="2097168"/>
                                        </p:tgtEl>
                                      </p:cBhvr>
                                      <p:to x="100000" y="60000"/>
                                    </p:animScale>
                                    <p:animScale>
                                      <p:cBhvr>
                                        <p:cTn decel="50000" dur="166" id="20">
                                          <p:stCondLst>
                                            <p:cond delay="676"/>
                                          </p:stCondLst>
                                        </p:cTn>
                                        <p:tgtEl>
                                          <p:spTgt spid="2097168"/>
                                        </p:tgtEl>
                                      </p:cBhvr>
                                      <p:to x="100000" y="100000"/>
                                    </p:animScale>
                                    <p:animScale>
                                      <p:cBhvr>
                                        <p:cTn dur="26" id="21">
                                          <p:stCondLst>
                                            <p:cond delay="1312"/>
                                          </p:stCondLst>
                                        </p:cTn>
                                        <p:tgtEl>
                                          <p:spTgt spid="2097168"/>
                                        </p:tgtEl>
                                      </p:cBhvr>
                                      <p:to x="100000" y="80000"/>
                                    </p:animScale>
                                    <p:animScale>
                                      <p:cBhvr>
                                        <p:cTn decel="50000" dur="166" id="22">
                                          <p:stCondLst>
                                            <p:cond delay="1338"/>
                                          </p:stCondLst>
                                        </p:cTn>
                                        <p:tgtEl>
                                          <p:spTgt spid="2097168"/>
                                        </p:tgtEl>
                                      </p:cBhvr>
                                      <p:to x="100000" y="100000"/>
                                    </p:animScale>
                                    <p:animScale>
                                      <p:cBhvr>
                                        <p:cTn dur="26" id="23">
                                          <p:stCondLst>
                                            <p:cond delay="1642"/>
                                          </p:stCondLst>
                                        </p:cTn>
                                        <p:tgtEl>
                                          <p:spTgt spid="2097168"/>
                                        </p:tgtEl>
                                      </p:cBhvr>
                                      <p:to x="100000" y="90000"/>
                                    </p:animScale>
                                    <p:animScale>
                                      <p:cBhvr>
                                        <p:cTn decel="50000" dur="166" id="24">
                                          <p:stCondLst>
                                            <p:cond delay="1668"/>
                                          </p:stCondLst>
                                        </p:cTn>
                                        <p:tgtEl>
                                          <p:spTgt spid="2097168"/>
                                        </p:tgtEl>
                                      </p:cBhvr>
                                      <p:to x="100000" y="100000"/>
                                    </p:animScale>
                                    <p:animScale>
                                      <p:cBhvr>
                                        <p:cTn dur="26" id="25">
                                          <p:stCondLst>
                                            <p:cond delay="1808"/>
                                          </p:stCondLst>
                                        </p:cTn>
                                        <p:tgtEl>
                                          <p:spTgt spid="2097168"/>
                                        </p:tgtEl>
                                      </p:cBhvr>
                                      <p:to x="100000" y="95000"/>
                                    </p:animScale>
                                    <p:animScale>
                                      <p:cBhvr>
                                        <p:cTn decel="50000" dur="166" id="26">
                                          <p:stCondLst>
                                            <p:cond delay="1834"/>
                                          </p:stCondLst>
                                        </p:cTn>
                                        <p:tgtEl>
                                          <p:spTgt spid="2097168"/>
                                        </p:tgtEl>
                                      </p:cBhvr>
                                      <p:to x="100000" y="100000"/>
                                    </p:animScale>
                                  </p:childTnLst>
                                </p:cTn>
                              </p:par>
                            </p:childTnLst>
                          </p:cTn>
                        </p:par>
                      </p:childTnLst>
                    </p:cTn>
                  </p:par>
                  <p:par>
                    <p:cTn fill="hold" id="27">
                      <p:stCondLst>
                        <p:cond delay="indefinite"/>
                      </p:stCondLst>
                      <p:childTnLst>
                        <p:par>
                          <p:cTn fill="hold" id="28">
                            <p:stCondLst>
                              <p:cond delay="0"/>
                            </p:stCondLst>
                            <p:childTnLst>
                              <p:par>
                                <p:cTn fill="hold" id="29" nodeType="clickEffect" presetClass="exit" presetID="6" presetSubtype="32">
                                  <p:stCondLst>
                                    <p:cond delay="0"/>
                                  </p:stCondLst>
                                  <p:childTnLst>
                                    <p:animEffect transition="out" filter="circle(out)">
                                      <p:cBhvr>
                                        <p:cTn dur="2000" id="30"/>
                                        <p:tgtEl>
                                          <p:spTgt spid="2097167"/>
                                        </p:tgtEl>
                                      </p:cBhvr>
                                    </p:animEffect>
                                    <p:set>
                                      <p:cBhvr>
                                        <p:cTn dur="1" fill="hold" id="31">
                                          <p:stCondLst>
                                            <p:cond delay="1999"/>
                                          </p:stCondLst>
                                        </p:cTn>
                                        <p:tgtEl>
                                          <p:spTgt spid="2097167"/>
                                        </p:tgtEl>
                                        <p:attrNameLst>
                                          <p:attrName>style.visibility</p:attrName>
                                        </p:attrNameLst>
                                      </p:cBhvr>
                                      <p:to>
                                        <p:strVal val="hidden"/>
                                      </p:to>
                                    </p:set>
                                  </p:childTnLst>
                                </p:cTn>
                              </p:par>
                            </p:childTnLst>
                          </p:cTn>
                        </p:par>
                      </p:childTnLst>
                    </p:cTn>
                  </p:par>
                  <p:par>
                    <p:cTn fill="hold" id="32">
                      <p:stCondLst>
                        <p:cond delay="indefinite"/>
                      </p:stCondLst>
                      <p:childTnLst>
                        <p:par>
                          <p:cTn fill="hold" id="33">
                            <p:stCondLst>
                              <p:cond delay="0"/>
                            </p:stCondLst>
                            <p:childTnLst>
                              <p:par>
                                <p:cTn fill="hold" id="34" nodeType="clickEffect" presetClass="emph" presetID="26" presetSubtype="0">
                                  <p:stCondLst>
                                    <p:cond delay="0"/>
                                  </p:stCondLst>
                                  <p:childTnLst>
                                    <p:animEffect transition="out" filter="fade">
                                      <p:cBhvr>
                                        <p:cTn dur="500" id="35" tmFilter="0, 0; .2, .5; .8, .5; 1, 0"/>
                                        <p:tgtEl>
                                          <p:spTgt spid="2097168"/>
                                        </p:tgtEl>
                                      </p:cBhvr>
                                    </p:animEffect>
                                    <p:animScale>
                                      <p:cBhvr>
                                        <p:cTn autoRev="1" dur="250" fill="hold" id="36"/>
                                        <p:tgtEl>
                                          <p:spTgt spid="2097168"/>
                                        </p:tgtEl>
                                      </p:cBhvr>
                                      <p:by x="105000" y="105000"/>
                                    </p:animScale>
                                  </p:childTnLst>
                                </p:cTn>
                              </p:par>
                            </p:childTnLst>
                          </p:cTn>
                        </p:par>
                      </p:childTnLst>
                    </p:cTn>
                  </p:par>
                  <p:par>
                    <p:cTn fill="hold" id="37">
                      <p:stCondLst>
                        <p:cond delay="indefinite"/>
                      </p:stCondLst>
                      <p:childTnLst>
                        <p:par>
                          <p:cTn fill="hold" id="38">
                            <p:stCondLst>
                              <p:cond delay="0"/>
                            </p:stCondLst>
                            <p:childTnLst>
                              <p:par>
                                <p:cTn accel="100000" fill="hold" id="39" nodeType="clickEffect" presetClass="exit" presetID="50" presetSubtype="0">
                                  <p:stCondLst>
                                    <p:cond delay="0"/>
                                  </p:stCondLst>
                                  <p:childTnLst>
                                    <p:anim calcmode="lin" valueType="num">
                                      <p:cBhvr>
                                        <p:cTn dur="1000" id="40"/>
                                        <p:tgtEl>
                                          <p:spTgt spid="2097168"/>
                                        </p:tgtEl>
                                        <p:attrNameLst>
                                          <p:attrName>ppt_w</p:attrName>
                                        </p:attrNameLst>
                                      </p:cBhvr>
                                      <p:tavLst>
                                        <p:tav tm="0">
                                          <p:val>
                                            <p:strVal val="ppt_w"/>
                                          </p:val>
                                        </p:tav>
                                        <p:tav tm="100000">
                                          <p:val>
                                            <p:strVal val="ppt_w+.3"/>
                                          </p:val>
                                        </p:tav>
                                      </p:tavLst>
                                    </p:anim>
                                    <p:anim calcmode="lin" valueType="num">
                                      <p:cBhvr>
                                        <p:cTn dur="1000" id="41"/>
                                        <p:tgtEl>
                                          <p:spTgt spid="2097168"/>
                                        </p:tgtEl>
                                        <p:attrNameLst>
                                          <p:attrName>ppt_h</p:attrName>
                                        </p:attrNameLst>
                                      </p:cBhvr>
                                      <p:tavLst>
                                        <p:tav tm="0">
                                          <p:val>
                                            <p:strVal val="ppt_h"/>
                                          </p:val>
                                        </p:tav>
                                        <p:tav tm="100000">
                                          <p:val>
                                            <p:strVal val="ppt_h"/>
                                          </p:val>
                                        </p:tav>
                                      </p:tavLst>
                                    </p:anim>
                                    <p:animEffect transition="out" filter="fade">
                                      <p:cBhvr>
                                        <p:cTn dur="1000" id="42"/>
                                        <p:tgtEl>
                                          <p:spTgt spid="2097168"/>
                                        </p:tgtEl>
                                      </p:cBhvr>
                                    </p:animEffect>
                                    <p:set>
                                      <p:cBhvr>
                                        <p:cTn dur="1" fill="hold" id="43">
                                          <p:stCondLst>
                                            <p:cond delay="999"/>
                                          </p:stCondLst>
                                        </p:cTn>
                                        <p:tgtEl>
                                          <p:spTgt spid="20971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584" name="Rectangle 1048583"/>
          <p:cNvSpPr/>
          <p:nvPr/>
        </p:nvSpPr>
        <p:spPr>
          <a:xfrm>
            <a:off x="-385532" y="-88744"/>
            <a:ext cx="12963064" cy="6946744"/>
          </a:xfrm>
          <a:prstGeom prst="rect"/>
          <a:solidFill>
            <a:srgbClr val="00B0F0"/>
          </a:solidFill>
          <a:ln w="25400">
            <a:solidFill>
              <a:srgbClr val="666666"/>
            </a:solidFill>
          </a:ln>
        </p:spPr>
        <p:txBody>
          <a:bodyPr anchor="ctr"/>
          <a:p>
            <a:pPr algn="ctr"/>
            <a:endParaRPr lang="en-US"/>
          </a:p>
        </p:txBody>
      </p:sp>
      <p:pic>
        <p:nvPicPr>
          <p:cNvPr id="2097154" name="Picture 2097152"/>
          <p:cNvPicPr>
            <a:picLocks/>
          </p:cNvPicPr>
          <p:nvPr/>
        </p:nvPicPr>
        <p:blipFill>
          <a:blip xmlns:r="http://schemas.openxmlformats.org/officeDocument/2006/relationships" r:embed="rId1"/>
          <a:srcRect t="337" b="337"/>
          <a:stretch>
            <a:fillRect/>
          </a:stretch>
        </p:blipFill>
        <p:spPr>
          <a:xfrm>
            <a:off x="3782785" y="787392"/>
            <a:ext cx="5008612" cy="3508372"/>
          </a:xfrm>
          <a:prstGeom prst="roundRect">
            <a:avLst>
              <a:gd name="adj" fmla="val 16667"/>
            </a:avLst>
          </a:prstGeom>
          <a:ln>
            <a:noFill/>
          </a:ln>
          <a:effectLst>
            <a:outerShdw algn="tl" blurRad="152400" dir="900000" dist="12000" kx="110000" ky="200000" rotWithShape="0" sy="98000">
              <a:srgbClr val="000000">
                <a:alpha val="30000"/>
              </a:srgbClr>
            </a:outerShdw>
            <a:reflection algn="bl" blurRad="6350" dir="5400000" dist="101600" endA="295" endPos="92000" rotWithShape="0" stA="50000" sy="-100000"/>
          </a:effectLst>
          <a:scene3d>
            <a:camera prst="perspectiveRelaxed">
              <a:rot lat="19800000" lon="1200000" rev="20820000"/>
            </a:camera>
            <a:lightRig dir="t" rig="threePt"/>
          </a:scene3d>
          <a:sp3d contourW="6350" prstMaterial="matte">
            <a:bevelT w="101600" h="10160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 presetSubtype="10">
                                  <p:stCondLst>
                                    <p:cond delay="0"/>
                                  </p:stCondLst>
                                  <p:childTnLst>
                                    <p:set>
                                      <p:cBhvr>
                                        <p:cTn dur="1" fill="hold" id="6">
                                          <p:stCondLst>
                                            <p:cond delay="0"/>
                                          </p:stCondLst>
                                        </p:cTn>
                                        <p:tgtEl>
                                          <p:spTgt spid="1048584"/>
                                        </p:tgtEl>
                                        <p:attrNameLst>
                                          <p:attrName>style.visibility</p:attrName>
                                        </p:attrNameLst>
                                      </p:cBhvr>
                                      <p:to>
                                        <p:strVal val="visible"/>
                                      </p:to>
                                    </p:set>
                                    <p:animEffect transition="in" filter="checkerboard(across)">
                                      <p:cBhvr>
                                        <p:cTn dur="500" id="7"/>
                                        <p:tgtEl>
                                          <p:spTgt spid="1048584"/>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5" presetSubtype="0">
                                  <p:stCondLst>
                                    <p:cond delay="0"/>
                                  </p:stCondLst>
                                  <p:childTnLst>
                                    <p:set>
                                      <p:cBhvr>
                                        <p:cTn dur="1" fill="hold" id="11">
                                          <p:stCondLst>
                                            <p:cond delay="0"/>
                                          </p:stCondLst>
                                        </p:cTn>
                                        <p:tgtEl>
                                          <p:spTgt spid="2097154"/>
                                        </p:tgtEl>
                                        <p:attrNameLst>
                                          <p:attrName>style.visibility</p:attrName>
                                        </p:attrNameLst>
                                      </p:cBhvr>
                                      <p:to>
                                        <p:strVal val="visible"/>
                                      </p:to>
                                    </p:set>
                                    <p:anim calcmode="lin" valueType="num">
                                      <p:cBhvr>
                                        <p:cTn dur="1000" fill="hold" id="12"/>
                                        <p:tgtEl>
                                          <p:spTgt spid="2097154"/>
                                        </p:tgtEl>
                                        <p:attrNameLst>
                                          <p:attrName>ppt_w</p:attrName>
                                        </p:attrNameLst>
                                      </p:cBhvr>
                                      <p:tavLst>
                                        <p:tav tm="0">
                                          <p:val>
                                            <p:fltVal val="0.0"/>
                                          </p:val>
                                        </p:tav>
                                        <p:tav tm="100000">
                                          <p:val>
                                            <p:strVal val="#ppt_w"/>
                                          </p:val>
                                        </p:tav>
                                      </p:tavLst>
                                    </p:anim>
                                    <p:anim calcmode="lin" valueType="num">
                                      <p:cBhvr>
                                        <p:cTn dur="1000" fill="hold" id="13"/>
                                        <p:tgtEl>
                                          <p:spTgt spid="2097154"/>
                                        </p:tgtEl>
                                        <p:attrNameLst>
                                          <p:attrName>ppt_h</p:attrName>
                                        </p:attrNameLst>
                                      </p:cBhvr>
                                      <p:tavLst>
                                        <p:tav tm="0">
                                          <p:val>
                                            <p:fltVal val="0.0"/>
                                          </p:val>
                                        </p:tav>
                                        <p:tav tm="100000">
                                          <p:val>
                                            <p:strVal val="#ppt_h"/>
                                          </p:val>
                                        </p:tav>
                                      </p:tavLst>
                                    </p:anim>
                                    <p:anim calcmode="lin" valueType="num">
                                      <p:cBhvr>
                                        <p:cTn dur="1000" fill="hold" id="14"/>
                                        <p:tgtEl>
                                          <p:spTgt spid="2097154"/>
                                        </p:tgtEl>
                                        <p:attrNameLst>
                                          <p:attrName>ppt_x</p:attrName>
                                        </p:attrNameLst>
                                      </p:cBhvr>
                                      <p:tavLst>
                                        <p:tav fmla="#ppt_x+(cos(-2*pi*(1-$))*-#ppt_x-sin(-2*pi*(1-$))*(1-#ppt_y))*(1-$)" tm="0">
                                          <p:val>
                                            <p:fltVal val="0.0"/>
                                          </p:val>
                                        </p:tav>
                                        <p:tav tm="100000">
                                          <p:val>
                                            <p:fltVal val="1.0"/>
                                          </p:val>
                                        </p:tav>
                                      </p:tavLst>
                                    </p:anim>
                                    <p:anim calcmode="lin" valueType="num">
                                      <p:cBhvr>
                                        <p:cTn dur="1000" fill="hold" id="15"/>
                                        <p:tgtEl>
                                          <p:spTgt spid="2097154"/>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6">
                      <p:stCondLst>
                        <p:cond delay="indefinite"/>
                      </p:stCondLst>
                      <p:childTnLst>
                        <p:par>
                          <p:cTn fill="hold" id="17">
                            <p:stCondLst>
                              <p:cond delay="0"/>
                            </p:stCondLst>
                            <p:childTnLst>
                              <p:par>
                                <p:cTn fill="hold" id="18" nodeType="clickEffect" presetClass="emph" presetID="8" presetSubtype="0">
                                  <p:stCondLst>
                                    <p:cond delay="0"/>
                                  </p:stCondLst>
                                  <p:childTnLst>
                                    <p:animRot by="21600000">
                                      <p:cBhvr>
                                        <p:cTn dur="2000" fill="hold" id="19"/>
                                        <p:tgtEl>
                                          <p:spTgt spid="2097154"/>
                                        </p:tgtEl>
                                        <p:attrNameLst>
                                          <p:attrName>r</p:attrName>
                                        </p:attrNameLst>
                                      </p:cBhvr>
                                    </p:animRot>
                                  </p:childTnLst>
                                </p:cTn>
                              </p:par>
                            </p:childTnLst>
                          </p:cTn>
                        </p:par>
                      </p:childTnLst>
                    </p:cTn>
                  </p:par>
                  <p:par>
                    <p:cTn fill="hold" id="20">
                      <p:stCondLst>
                        <p:cond delay="indefinite"/>
                      </p:stCondLst>
                      <p:childTnLst>
                        <p:par>
                          <p:cTn fill="hold" id="21">
                            <p:stCondLst>
                              <p:cond delay="0"/>
                            </p:stCondLst>
                            <p:childTnLst>
                              <p:par>
                                <p:cTn fill="hold" id="22" nodeType="clickEffect" presetClass="exit" presetID="25" presetSubtype="0">
                                  <p:stCondLst>
                                    <p:cond delay="0"/>
                                  </p:stCondLst>
                                  <p:childTnLst>
                                    <p:animEffect transition="out" filter="fade">
                                      <p:cBhvr>
                                        <p:cTn accel="50000" dur="1000" id="23">
                                          <p:stCondLst>
                                            <p:cond delay="0"/>
                                          </p:stCondLst>
                                        </p:cTn>
                                        <p:tgtEl>
                                          <p:spTgt spid="2097154"/>
                                        </p:tgtEl>
                                      </p:cBhvr>
                                    </p:animEffect>
                                    <p:anim calcmode="lin" valueType="num">
                                      <p:cBhvr>
                                        <p:cTn accel="50000" dur="500" id="24">
                                          <p:stCondLst>
                                            <p:cond delay="0"/>
                                          </p:stCondLst>
                                        </p:cTn>
                                        <p:tgtEl>
                                          <p:spTgt spid="2097154"/>
                                        </p:tgtEl>
                                        <p:attrNameLst>
                                          <p:attrName>ppt_y</p:attrName>
                                        </p:attrNameLst>
                                      </p:cBhvr>
                                      <p:tavLst>
                                        <p:tav tm="0">
                                          <p:val>
                                            <p:strVal val="ppt_y"/>
                                          </p:val>
                                        </p:tav>
                                        <p:tav tm="100000">
                                          <p:val>
                                            <p:strVal val="ppt_y+.1"/>
                                          </p:val>
                                        </p:tav>
                                      </p:tavLst>
                                    </p:anim>
                                    <p:anim calcmode="lin" valueType="num">
                                      <p:cBhvr>
                                        <p:cTn decel="50000" dur="500" id="25">
                                          <p:stCondLst>
                                            <p:cond delay="500"/>
                                          </p:stCondLst>
                                        </p:cTn>
                                        <p:tgtEl>
                                          <p:spTgt spid="2097154"/>
                                        </p:tgtEl>
                                        <p:attrNameLst>
                                          <p:attrName>ppt_y</p:attrName>
                                        </p:attrNameLst>
                                      </p:cBhvr>
                                      <p:tavLst>
                                        <p:tav tm="0">
                                          <p:val>
                                            <p:strVal val="ppt_y"/>
                                          </p:val>
                                        </p:tav>
                                        <p:tav tm="100000">
                                          <p:val>
                                            <p:strVal val="ppt_y-.1"/>
                                          </p:val>
                                        </p:tav>
                                      </p:tavLst>
                                    </p:anim>
                                    <p:anim calcmode="lin" valueType="num">
                                      <p:cBhvr>
                                        <p:cTn accel="50000" dur="500" id="26">
                                          <p:stCondLst>
                                            <p:cond delay="500"/>
                                          </p:stCondLst>
                                        </p:cTn>
                                        <p:tgtEl>
                                          <p:spTgt spid="2097154"/>
                                        </p:tgtEl>
                                        <p:attrNameLst>
                                          <p:attrName>ppt_x</p:attrName>
                                        </p:attrNameLst>
                                      </p:cBhvr>
                                      <p:tavLst>
                                        <p:tav tm="0">
                                          <p:val>
                                            <p:strVal val="ppt_x"/>
                                          </p:val>
                                        </p:tav>
                                        <p:tav tm="100000">
                                          <p:val>
                                            <p:strVal val="ppt_x+.4"/>
                                          </p:val>
                                        </p:tav>
                                      </p:tavLst>
                                    </p:anim>
                                    <p:anim calcmode="lin" valueType="num">
                                      <p:cBhvr>
                                        <p:cTn dur="1000" id="27"/>
                                        <p:tgtEl>
                                          <p:spTgt spid="2097154"/>
                                        </p:tgtEl>
                                        <p:attrNameLst>
                                          <p:attrName>ppt_h</p:attrName>
                                        </p:attrNameLst>
                                      </p:cBhvr>
                                      <p:tavLst>
                                        <p:tav tm="0">
                                          <p:val>
                                            <p:strVal val="ppt_h"/>
                                          </p:val>
                                        </p:tav>
                                        <p:tav tm="100000">
                                          <p:val>
                                            <p:strVal val="ppt_h"/>
                                          </p:val>
                                        </p:tav>
                                      </p:tavLst>
                                    </p:anim>
                                    <p:anim calcmode="lin" valueType="num">
                                      <p:cBhvr>
                                        <p:cTn accel="50000" dur="500" id="28">
                                          <p:stCondLst>
                                            <p:cond delay="0"/>
                                          </p:stCondLst>
                                        </p:cTn>
                                        <p:tgtEl>
                                          <p:spTgt spid="2097154"/>
                                        </p:tgtEl>
                                        <p:attrNameLst>
                                          <p:attrName>ppt_w</p:attrName>
                                        </p:attrNameLst>
                                      </p:cBhvr>
                                      <p:tavLst>
                                        <p:tav tm="0">
                                          <p:val>
                                            <p:strVal val="ppt_w"/>
                                          </p:val>
                                        </p:tav>
                                        <p:tav tm="100000">
                                          <p:val>
                                            <p:strVal val="ppt_w*.05"/>
                                          </p:val>
                                        </p:tav>
                                      </p:tavLst>
                                    </p:anim>
                                    <p:anim calcmode="lin" valueType="num">
                                      <p:cBhvr>
                                        <p:cTn decel="50000" dur="500" id="29">
                                          <p:stCondLst>
                                            <p:cond delay="500"/>
                                          </p:stCondLst>
                                        </p:cTn>
                                        <p:tgtEl>
                                          <p:spTgt spid="2097154"/>
                                        </p:tgtEl>
                                        <p:attrNameLst>
                                          <p:attrName>ppt_w</p:attrName>
                                        </p:attrNameLst>
                                      </p:cBhvr>
                                      <p:tavLst>
                                        <p:tav tm="0">
                                          <p:val>
                                            <p:strVal val="ppt_w"/>
                                          </p:val>
                                        </p:tav>
                                        <p:tav tm="100000">
                                          <p:val>
                                            <p:strVal val="ppt_w/.05"/>
                                          </p:val>
                                        </p:tav>
                                      </p:tavLst>
                                    </p:anim>
                                    <p:anim calcmode="lin" valueType="num">
                                      <p:cBhvr>
                                        <p:cTn accel="50000" dur="500" id="30">
                                          <p:stCondLst>
                                            <p:cond delay="500"/>
                                          </p:stCondLst>
                                        </p:cTn>
                                        <p:tgtEl>
                                          <p:spTgt spid="2097154"/>
                                        </p:tgtEl>
                                        <p:attrNameLst>
                                          <p:attrName>style.rotation</p:attrName>
                                        </p:attrNameLst>
                                      </p:cBhvr>
                                      <p:tavLst>
                                        <p:tav tm="0">
                                          <p:val>
                                            <p:fltVal val="0.0"/>
                                          </p:val>
                                        </p:tav>
                                        <p:tav tm="100000">
                                          <p:val>
                                            <p:fltVal val="-90.0"/>
                                          </p:val>
                                        </p:tav>
                                      </p:tavLst>
                                    </p:anim>
                                    <p:set>
                                      <p:cBhvr>
                                        <p:cTn dur="1" fill="hold" id="31">
                                          <p:stCondLst>
                                            <p:cond delay="999"/>
                                          </p:stCondLst>
                                        </p:cTn>
                                        <p:tgtEl>
                                          <p:spTgt spid="2097154"/>
                                        </p:tgtEl>
                                        <p:attrNameLst>
                                          <p:attrName>style.visibility</p:attrName>
                                        </p:attrNameLst>
                                      </p:cBhvr>
                                      <p:to>
                                        <p:strVal val="hidden"/>
                                      </p:to>
                                    </p:set>
                                  </p:childTnLst>
                                </p:cTn>
                              </p:par>
                            </p:childTnLst>
                          </p:cTn>
                        </p:par>
                      </p:childTnLst>
                    </p:cTn>
                  </p:par>
                  <p:par>
                    <p:cTn fill="hold" id="32">
                      <p:stCondLst>
                        <p:cond delay="indefinite"/>
                      </p:stCondLst>
                      <p:childTnLst>
                        <p:par>
                          <p:cTn fill="hold" id="33">
                            <p:stCondLst>
                              <p:cond delay="0"/>
                            </p:stCondLst>
                            <p:childTnLst>
                              <p:par>
                                <p:cTn fill="hold" grpId="1" id="34" nodeType="clickEffect" presetClass="exit" presetID="5" presetSubtype="10">
                                  <p:stCondLst>
                                    <p:cond delay="0"/>
                                  </p:stCondLst>
                                  <p:childTnLst>
                                    <p:animEffect transition="out" filter="checkerboard(across)">
                                      <p:cBhvr>
                                        <p:cTn dur="500" id="35"/>
                                        <p:tgtEl>
                                          <p:spTgt spid="1048584"/>
                                        </p:tgtEl>
                                      </p:cBhvr>
                                    </p:animEffect>
                                    <p:set>
                                      <p:cBhvr>
                                        <p:cTn dur="1" fill="hold" id="36">
                                          <p:stCondLst>
                                            <p:cond delay="499"/>
                                          </p:stCondLst>
                                        </p:cTn>
                                        <p:tgtEl>
                                          <p:spTgt spid="10485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animBg="1"/>
      <p:bldP spid="104858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pic>
        <p:nvPicPr>
          <p:cNvPr id="2097169" name="Picture 3"/>
          <p:cNvPicPr>
            <a:picLocks noChangeAspect="1"/>
          </p:cNvPicPr>
          <p:nvPr/>
        </p:nvPicPr>
        <p:blipFill>
          <a:blip xmlns:r="http://schemas.openxmlformats.org/officeDocument/2006/relationships" r:embed="rId1"/>
          <a:stretch>
            <a:fillRect/>
          </a:stretch>
        </p:blipFill>
        <p:spPr>
          <a:xfrm>
            <a:off x="2970982" y="510539"/>
            <a:ext cx="5654693" cy="5892212"/>
          </a:xfrm>
          <a:prstGeom prst="rect"/>
          <a:effectLst>
            <a:outerShdw algn="ctr" blurRad="63500" rotWithShape="0" sx="102000" sy="102000">
              <a:prstClr val="black">
                <a:alpha val="40000"/>
              </a:prstClr>
            </a:outerShdw>
          </a:effectLst>
        </p:spPr>
      </p:pic>
      <p:sp>
        <p:nvSpPr>
          <p:cNvPr id="1048608" name="TextBox 1048599"/>
          <p:cNvSpPr txBox="1"/>
          <p:nvPr/>
        </p:nvSpPr>
        <p:spPr>
          <a:xfrm>
            <a:off x="-763660" y="0"/>
            <a:ext cx="4000000" cy="510540"/>
          </a:xfrm>
          <a:prstGeom prst="rect"/>
          <a:solidFill>
            <a:srgbClr val="FFFFFF"/>
          </a:solidFill>
        </p:spPr>
        <p:txBody>
          <a:bodyPr rtlCol="0" wrap="square">
            <a:spAutoFit/>
          </a:bodyPr>
          <a:p>
            <a:endParaRPr b="1" sz="2800" lang="en-US">
              <a:solidFill>
                <a:srgbClr val="000000"/>
              </a:solidFill>
            </a:endParaRPr>
          </a:p>
        </p:txBody>
      </p:sp>
      <p:sp>
        <p:nvSpPr>
          <p:cNvPr id="1048609" name="TextBox 1048600"/>
          <p:cNvSpPr txBox="1"/>
          <p:nvPr/>
        </p:nvSpPr>
        <p:spPr>
          <a:xfrm>
            <a:off x="6096000" y="1043962"/>
            <a:ext cx="4060530" cy="510540"/>
          </a:xfrm>
          <a:prstGeom prst="rect"/>
          <a:solidFill>
            <a:srgbClr val="FFFFFF"/>
          </a:solidFill>
          <a:ln>
            <a:noFill/>
            <a:prstDash val="solid"/>
          </a:ln>
        </p:spPr>
        <p:txBody>
          <a:bodyPr rtlCol="0" wrap="square">
            <a:spAutoFit/>
          </a:bodyPr>
          <a:p>
            <a:r>
              <a:rPr b="1" sz="2800" lang="en-US">
                <a:solidFill>
                  <a:srgbClr val="000000"/>
                </a:solidFill>
              </a:rPr>
              <a:t>.</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 presetSubtype="4">
                                  <p:stCondLst>
                                    <p:cond delay="0"/>
                                  </p:stCondLst>
                                  <p:childTnLst>
                                    <p:set>
                                      <p:cBhvr>
                                        <p:cTn dur="1" fill="hold" id="6">
                                          <p:stCondLst>
                                            <p:cond delay="0"/>
                                          </p:stCondLst>
                                        </p:cTn>
                                        <p:tgtEl>
                                          <p:spTgt spid="2097169"/>
                                        </p:tgtEl>
                                        <p:attrNameLst>
                                          <p:attrName>style.visibility</p:attrName>
                                        </p:attrNameLst>
                                      </p:cBhvr>
                                      <p:to>
                                        <p:strVal val="visible"/>
                                      </p:to>
                                    </p:set>
                                    <p:anim calcmode="lin" valueType="num">
                                      <p:cBhvr additive="base">
                                        <p:cTn dur="500" fill="hold" id="7"/>
                                        <p:tgtEl>
                                          <p:spTgt spid="2097169"/>
                                        </p:tgtEl>
                                        <p:attrNameLst>
                                          <p:attrName>ppt_x</p:attrName>
                                        </p:attrNameLst>
                                      </p:cBhvr>
                                      <p:tavLst>
                                        <p:tav tm="0">
                                          <p:val>
                                            <p:strVal val="#ppt_x"/>
                                          </p:val>
                                        </p:tav>
                                        <p:tav tm="100000">
                                          <p:val>
                                            <p:strVal val="#ppt_x"/>
                                          </p:val>
                                        </p:tav>
                                      </p:tavLst>
                                    </p:anim>
                                    <p:anim calcmode="lin" valueType="num">
                                      <p:cBhvr additive="base">
                                        <p:cTn dur="500" fill="hold" id="8"/>
                                        <p:tgtEl>
                                          <p:spTgt spid="2097169"/>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xit" presetID="6" presetSubtype="32">
                                  <p:stCondLst>
                                    <p:cond delay="0"/>
                                  </p:stCondLst>
                                  <p:childTnLst>
                                    <p:animEffect transition="out" filter="circle(out)">
                                      <p:cBhvr>
                                        <p:cTn dur="2000" id="12"/>
                                        <p:tgtEl>
                                          <p:spTgt spid="2097169"/>
                                        </p:tgtEl>
                                      </p:cBhvr>
                                    </p:animEffect>
                                    <p:set>
                                      <p:cBhvr>
                                        <p:cTn dur="1" fill="hold" id="13">
                                          <p:stCondLst>
                                            <p:cond delay="1999"/>
                                          </p:stCondLst>
                                        </p:cTn>
                                        <p:tgtEl>
                                          <p:spTgt spid="2097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10" name="Rounded Rectangle 1"/>
          <p:cNvSpPr/>
          <p:nvPr/>
        </p:nvSpPr>
        <p:spPr>
          <a:xfrm rot="10800000" flipV="1">
            <a:off x="2488936" y="1729892"/>
            <a:ext cx="7214129" cy="373402"/>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indent="0" marL="0">
              <a:buNone/>
            </a:pPr>
            <a:endParaRPr b="1" dirty="0" sz="4900" lang="bn-BD">
              <a:solidFill>
                <a:srgbClr val="0000FF"/>
              </a:solidFill>
            </a:endParaRPr>
          </a:p>
          <a:p>
            <a:pPr algn="ctr" indent="0" marL="0">
              <a:buNone/>
            </a:pPr>
            <a:r>
              <a:rPr b="1" dirty="0" sz="4900" lang="bn-BD">
                <a:solidFill>
                  <a:srgbClr val="0000FF"/>
                </a:solidFill>
                <a:latin typeface="NikoshBAN" panose="02000000000000000000" pitchFamily="2" charset="0"/>
                <a:cs typeface="NikoshBAN" panose="02000000000000000000" pitchFamily="2" charset="0"/>
              </a:rPr>
              <a:t>একক কাজ </a:t>
            </a:r>
          </a:p>
          <a:p>
            <a:pPr algn="ctr" indent="0" marL="0">
              <a:buNone/>
            </a:pPr>
            <a:endParaRPr b="1" dirty="0" sz="4900" lang="en-US">
              <a:solidFill>
                <a:srgbClr val="0000FF"/>
              </a:solidFill>
            </a:endParaRPr>
          </a:p>
        </p:txBody>
      </p:sp>
      <p:sp>
        <p:nvSpPr>
          <p:cNvPr id="1048611" name="Rounded Rectangle 2"/>
          <p:cNvSpPr/>
          <p:nvPr/>
        </p:nvSpPr>
        <p:spPr>
          <a:xfrm>
            <a:off x="2241638" y="3025744"/>
            <a:ext cx="7708725" cy="1601271"/>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3500" lang="bn-BD">
                <a:solidFill>
                  <a:srgbClr val="000000"/>
                </a:solidFill>
              </a:rPr>
              <a:t>  </a:t>
            </a:r>
            <a:r>
              <a:rPr b="1" dirty="0" sz="3500" lang="bn-BD">
                <a:solidFill>
                  <a:srgbClr val="000000"/>
                </a:solidFill>
                <a:latin typeface="NikoshBAN" panose="02000000000000000000" pitchFamily="2" charset="0"/>
                <a:cs typeface="NikoshBAN" panose="02000000000000000000" pitchFamily="2" charset="0"/>
              </a:rPr>
              <a:t>কত তারিখে সর্বাত্বক অসহযোগ আন্দোলনের ডাক দেওয়া হয়? </a:t>
            </a:r>
            <a:endParaRPr b="1" dirty="0" sz="3500" lang="en-US">
              <a:solidFill>
                <a:srgbClr val="000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 presetSubtype="16">
                                  <p:stCondLst>
                                    <p:cond delay="0"/>
                                  </p:stCondLst>
                                  <p:childTnLst>
                                    <p:set>
                                      <p:cBhvr>
                                        <p:cTn dur="1" fill="hold" id="6">
                                          <p:stCondLst>
                                            <p:cond delay="0"/>
                                          </p:stCondLst>
                                        </p:cTn>
                                        <p:tgtEl>
                                          <p:spTgt spid="1048610"/>
                                        </p:tgtEl>
                                        <p:attrNameLst>
                                          <p:attrName>style.visibility</p:attrName>
                                        </p:attrNameLst>
                                      </p:cBhvr>
                                      <p:to>
                                        <p:strVal val="visible"/>
                                      </p:to>
                                    </p:set>
                                    <p:animEffect transition="in" filter="box(in)">
                                      <p:cBhvr>
                                        <p:cTn dur="500" id="7"/>
                                        <p:tgtEl>
                                          <p:spTgt spid="1048610"/>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0" presetSubtype="0">
                                  <p:stCondLst>
                                    <p:cond delay="0"/>
                                  </p:stCondLst>
                                  <p:childTnLst>
                                    <p:set>
                                      <p:cBhvr>
                                        <p:cTn dur="1" fill="hold" id="11">
                                          <p:stCondLst>
                                            <p:cond delay="0"/>
                                          </p:stCondLst>
                                        </p:cTn>
                                        <p:tgtEl>
                                          <p:spTgt spid="1048610">
                                            <p:txEl>
                                              <p:pRg st="1" end="1"/>
                                            </p:txEl>
                                          </p:spTgt>
                                        </p:tgtEl>
                                        <p:attrNameLst>
                                          <p:attrName>style.visibility</p:attrName>
                                        </p:attrNameLst>
                                      </p:cBhvr>
                                      <p:to>
                                        <p:strVal val="visible"/>
                                      </p:to>
                                    </p:set>
                                    <p:animEffect transition="in" filter="fade">
                                      <p:cBhvr>
                                        <p:cTn dur="2000" id="12"/>
                                        <p:tgtEl>
                                          <p:spTgt spid="1048610">
                                            <p:txEl>
                                              <p:pRg st="1" end="1"/>
                                            </p:txEl>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1" presetSubtype="4">
                                  <p:stCondLst>
                                    <p:cond delay="0"/>
                                  </p:stCondLst>
                                  <p:childTnLst>
                                    <p:set>
                                      <p:cBhvr>
                                        <p:cTn dur="1" fill="hold" id="16">
                                          <p:stCondLst>
                                            <p:cond delay="0"/>
                                          </p:stCondLst>
                                        </p:cTn>
                                        <p:tgtEl>
                                          <p:spTgt spid="1048611"/>
                                        </p:tgtEl>
                                        <p:attrNameLst>
                                          <p:attrName>style.visibility</p:attrName>
                                        </p:attrNameLst>
                                      </p:cBhvr>
                                      <p:to>
                                        <p:strVal val="visible"/>
                                      </p:to>
                                    </p:set>
                                    <p:animEffect transition="in" filter="wheel(4)">
                                      <p:cBhvr>
                                        <p:cTn dur="2000" id="17"/>
                                        <p:tgtEl>
                                          <p:spTgt spid="1048611"/>
                                        </p:tgtEl>
                                      </p:cBhvr>
                                    </p:animEffect>
                                  </p:childTnLst>
                                </p:cTn>
                              </p:par>
                            </p:childTnLst>
                          </p:cTn>
                        </p:par>
                      </p:childTnLst>
                    </p:cTn>
                  </p:par>
                  <p:par>
                    <p:cTn fill="hold" id="18">
                      <p:stCondLst>
                        <p:cond delay="indefinite"/>
                      </p:stCondLst>
                      <p:childTnLst>
                        <p:par>
                          <p:cTn fill="hold" id="19">
                            <p:stCondLst>
                              <p:cond delay="0"/>
                            </p:stCondLst>
                            <p:childTnLst>
                              <p:par>
                                <p:cTn fill="hold" id="20" nodeType="clickEffect" presetClass="entr" presetID="24" presetSubtype="0">
                                  <p:stCondLst>
                                    <p:cond delay="0"/>
                                  </p:stCondLst>
                                  <p:childTnLst>
                                    <p:set>
                                      <p:cBhvr>
                                        <p:cTn dur="1" fill="hold" id="21">
                                          <p:stCondLst>
                                            <p:cond delay="0"/>
                                          </p:stCondLst>
                                        </p:cTn>
                                        <p:tgtEl>
                                          <p:spTgt spid="1048611">
                                            <p:txEl>
                                              <p:pRg st="0" end="0"/>
                                            </p:txEl>
                                          </p:spTgt>
                                        </p:tgtEl>
                                        <p:attrNameLst>
                                          <p:attrName>style.visibility</p:attrName>
                                        </p:attrNameLst>
                                      </p:cBhvr>
                                      <p:to>
                                        <p:strVal val="visible"/>
                                      </p:to>
                                    </p:set>
                                    <p:anim calcmode="lin" to="" valueType="num">
                                      <p:cBhvr>
                                        <p:cTn dur="1" fill="hold" id="22"/>
                                        <p:tgtEl>
                                          <p:spTgt spid="1048611">
                                            <p:txEl>
                                              <p:pRg st="0" end="0"/>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0" grpId="0" animBg="1"/>
      <p:bldP spid="10486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12" name="Rectangle 1"/>
          <p:cNvSpPr/>
          <p:nvPr/>
        </p:nvSpPr>
        <p:spPr>
          <a:xfrm>
            <a:off x="2294660" y="486567"/>
            <a:ext cx="8593126" cy="2225040"/>
          </a:xfrm>
          <a:prstGeom prst="rect"/>
          <a:noFill/>
          <a:ln>
            <a:noFill/>
            <a:prstDash val="solid"/>
          </a:ln>
        </p:spPr>
        <p:txBody>
          <a:bodyPr anchor="b" anchorCtr="1" wrap="square">
            <a:spAutoFit/>
          </a:bodyPr>
          <a:p>
            <a:pPr algn="ctr" indent="0" lvl="0" marL="0">
              <a:buNone/>
            </a:pPr>
            <a:endParaRPr b="1" dirty="0" sz="3600" lang="bn-BD">
              <a:solidFill>
                <a:srgbClr val="00B050"/>
              </a:solidFill>
            </a:endParaRPr>
          </a:p>
          <a:p>
            <a:pPr algn="ctr" indent="0" lvl="0" marL="0">
              <a:buNone/>
            </a:pPr>
            <a:r>
              <a:rPr b="1" dirty="0" sz="3600" lang="bn-BD">
                <a:solidFill>
                  <a:schemeClr val="accent1">
                    <a:lumMod val="75000"/>
                  </a:schemeClr>
                </a:solidFill>
                <a:latin typeface="NikoshBAN" panose="02000000000000000000" pitchFamily="2" charset="0"/>
                <a:cs typeface="NikoshBAN" panose="02000000000000000000" pitchFamily="2" charset="0"/>
              </a:rPr>
              <a:t>অপারেশন  সার্চলাইট</a:t>
            </a:r>
            <a:r>
              <a:rPr b="1" dirty="0" sz="3600" lang="en-US">
                <a:solidFill>
                  <a:schemeClr val="accent1">
                    <a:lumMod val="75000"/>
                  </a:schemeClr>
                </a:solidFill>
                <a:latin typeface="NikoshBAN" panose="02000000000000000000" pitchFamily="2" charset="0"/>
                <a:cs typeface="NikoshBAN" panose="02000000000000000000" pitchFamily="2" charset="0"/>
              </a:rPr>
              <a:t> </a:t>
            </a:r>
            <a:r>
              <a:rPr b="1" dirty="0" sz="3600" lang="bn-BD">
                <a:solidFill>
                  <a:schemeClr val="accent1">
                    <a:lumMod val="75000"/>
                  </a:schemeClr>
                </a:solidFill>
                <a:latin typeface="NikoshBAN" panose="02000000000000000000" pitchFamily="2" charset="0"/>
                <a:cs typeface="NikoshBAN" panose="02000000000000000000" pitchFamily="2" charset="0"/>
              </a:rPr>
              <a:t>কী  তা বল?</a:t>
            </a:r>
            <a:endParaRPr b="1" dirty="0" sz="3600" lang="en-US">
              <a:solidFill>
                <a:schemeClr val="accent1">
                  <a:lumMod val="75000"/>
                </a:schemeClr>
              </a:solidFill>
              <a:latin typeface="NikoshBAN" panose="02000000000000000000" pitchFamily="2" charset="0"/>
              <a:cs typeface="NikoshBAN" panose="02000000000000000000" pitchFamily="2" charset="0"/>
            </a:endParaRPr>
          </a:p>
          <a:p>
            <a:pPr algn="ctr" indent="0" lvl="0" marL="0">
              <a:buNone/>
            </a:pPr>
            <a:endParaRPr b="1" dirty="0" sz="3600" lang="bn-BD">
              <a:solidFill>
                <a:schemeClr val="accent1">
                  <a:lumMod val="75000"/>
                </a:schemeClr>
              </a:solidFill>
              <a:latin typeface="NikoshBAN" panose="02000000000000000000" pitchFamily="2" charset="0"/>
              <a:cs typeface="NikoshBAN" panose="02000000000000000000" pitchFamily="2" charset="0"/>
            </a:endParaRPr>
          </a:p>
          <a:p>
            <a:pPr algn="ctr" indent="0" lvl="0" marL="0">
              <a:buNone/>
            </a:pPr>
            <a:r>
              <a:rPr b="1" dirty="0" sz="3600" lang="en-US">
                <a:solidFill>
                  <a:schemeClr val="accent1">
                    <a:lumMod val="75000"/>
                  </a:schemeClr>
                </a:solidFill>
              </a:rPr>
              <a:t> </a:t>
            </a:r>
            <a:endParaRPr b="1" dirty="0" sz="3600" lang="bn-BD">
              <a:solidFill>
                <a:schemeClr val="accent1">
                  <a:lumMod val="75000"/>
                </a:schemeClr>
              </a:solidFill>
            </a:endParaRPr>
          </a:p>
        </p:txBody>
      </p:sp>
      <p:sp>
        <p:nvSpPr>
          <p:cNvPr id="1048613" name="Rounded Rectangle 2"/>
          <p:cNvSpPr/>
          <p:nvPr/>
        </p:nvSpPr>
        <p:spPr>
          <a:xfrm>
            <a:off x="2789883" y="4052445"/>
            <a:ext cx="7602681" cy="772754"/>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endParaRPr b="1" dirty="0" sz="2000" lang="bn-BD">
              <a:solidFill>
                <a:srgbClr val="FF0000"/>
              </a:solidFill>
            </a:endParaRPr>
          </a:p>
          <a:p>
            <a:r>
              <a:rPr b="1" dirty="0" sz="2000" lang="bn-BD">
                <a:solidFill>
                  <a:srgbClr val="FF0000"/>
                </a:solidFill>
                <a:latin typeface="NikoshBAN" panose="02000000000000000000" pitchFamily="2" charset="0"/>
                <a:cs typeface="NikoshBAN" panose="02000000000000000000" pitchFamily="2" charset="0"/>
              </a:rPr>
              <a:t>পাকিস্তানি সেনারা ১৯৭১ সালের ২৫শে মার্চ রাতে তৎকালীন পূর্বপাকিস্তানে যে গণহত্যার অভিযান চালিয়েছিল তার নাম দিয়েছিল “ অপারেশন সার্চলাইট”।</a:t>
            </a:r>
          </a:p>
          <a:p>
            <a:endParaRPr b="1" dirty="0" sz="2000" lang="bn-BD"/>
          </a:p>
          <a:p>
            <a:endParaRPr b="1" dirty="0" sz="2000" lang="bn-BD"/>
          </a:p>
          <a:p>
            <a:endParaRPr b="1" dirty="0" sz="2000" lang="bn-BD"/>
          </a:p>
          <a:p>
            <a:endParaRPr b="1" dirty="0" sz="2000" lang="bn-BD"/>
          </a:p>
          <a:p>
            <a:endParaRPr b="1" dirty="0" sz="2000" lang="bn-BD"/>
          </a:p>
          <a:p>
            <a:endParaRPr b="1" dirty="0" sz="2000" lang="bn-BD"/>
          </a:p>
          <a:p>
            <a:endParaRPr b="1" dirty="0" sz="2000" lang="bn-BD"/>
          </a:p>
          <a:p>
            <a:endParaRPr b="1" dirty="0" sz="2000" lang="bn-BD"/>
          </a:p>
          <a:p>
            <a:endParaRPr b="1" dirty="0" sz="2000" lang="bn-BD"/>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612"/>
                                        </p:tgtEl>
                                        <p:attrNameLst>
                                          <p:attrName>style.visibility</p:attrName>
                                        </p:attrNameLst>
                                      </p:cBhvr>
                                      <p:to>
                                        <p:strVal val="visible"/>
                                      </p:to>
                                    </p:set>
                                    <p:animEffect transition="in" filter="wheel(1)">
                                      <p:cBhvr>
                                        <p:cTn dur="2000" id="7"/>
                                        <p:tgtEl>
                                          <p:spTgt spid="104861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1048612">
                                            <p:txEl>
                                              <p:pRg st="1" end="1"/>
                                            </p:txEl>
                                          </p:spTgt>
                                        </p:tgtEl>
                                        <p:attrNameLst>
                                          <p:attrName>style.visibility</p:attrName>
                                        </p:attrNameLst>
                                      </p:cBhvr>
                                      <p:to>
                                        <p:strVal val="visible"/>
                                      </p:to>
                                    </p:set>
                                    <p:anim calcmode="lin" valueType="num">
                                      <p:cBhvr additive="base">
                                        <p:cTn dur="500" fill="hold" id="12"/>
                                        <p:tgtEl>
                                          <p:spTgt spid="1048612">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10486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21" presetSubtype="1">
                                  <p:stCondLst>
                                    <p:cond delay="0"/>
                                  </p:stCondLst>
                                  <p:childTnLst>
                                    <p:set>
                                      <p:cBhvr>
                                        <p:cTn dur="1" fill="hold" id="17">
                                          <p:stCondLst>
                                            <p:cond delay="0"/>
                                          </p:stCondLst>
                                        </p:cTn>
                                        <p:tgtEl>
                                          <p:spTgt spid="1048613"/>
                                        </p:tgtEl>
                                        <p:attrNameLst>
                                          <p:attrName>style.visibility</p:attrName>
                                        </p:attrNameLst>
                                      </p:cBhvr>
                                      <p:to>
                                        <p:strVal val="visible"/>
                                      </p:to>
                                    </p:set>
                                    <p:animEffect transition="in" filter="wheel(1)">
                                      <p:cBhvr>
                                        <p:cTn dur="2000" id="18"/>
                                        <p:tgtEl>
                                          <p:spTgt spid="1048613"/>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2" presetSubtype="4">
                                  <p:stCondLst>
                                    <p:cond delay="0"/>
                                  </p:stCondLst>
                                  <p:childTnLst>
                                    <p:set>
                                      <p:cBhvr>
                                        <p:cTn dur="1" fill="hold" id="22">
                                          <p:stCondLst>
                                            <p:cond delay="0"/>
                                          </p:stCondLst>
                                        </p:cTn>
                                        <p:tgtEl>
                                          <p:spTgt spid="1048613">
                                            <p:txEl>
                                              <p:pRg st="1" end="1"/>
                                            </p:txEl>
                                          </p:spTgt>
                                        </p:tgtEl>
                                        <p:attrNameLst>
                                          <p:attrName>style.visibility</p:attrName>
                                        </p:attrNameLst>
                                      </p:cBhvr>
                                      <p:to>
                                        <p:strVal val="visible"/>
                                      </p:to>
                                    </p:set>
                                    <p:anim calcmode="lin" valueType="num">
                                      <p:cBhvr additive="base">
                                        <p:cTn dur="500" fill="hold" id="23"/>
                                        <p:tgtEl>
                                          <p:spTgt spid="1048613">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10486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2" grpId="0" animBg="1"/>
      <p:bldP spid="10486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14" name="Oval 2"/>
          <p:cNvSpPr/>
          <p:nvPr/>
        </p:nvSpPr>
        <p:spPr>
          <a:xfrm>
            <a:off x="1990164" y="979972"/>
            <a:ext cx="8743295" cy="1298203"/>
          </a:xfrm>
          <a:prstGeom prst="ellipse"/>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4800" lang="bn-BD">
                <a:solidFill>
                  <a:srgbClr val="008000"/>
                </a:solidFill>
              </a:rPr>
              <a:t> </a:t>
            </a:r>
            <a:r>
              <a:rPr b="1" dirty="0" sz="4800" lang="bn-BD">
                <a:solidFill>
                  <a:srgbClr val="008000"/>
                </a:solidFill>
                <a:latin typeface="NikoshBAN" panose="02000000000000000000" pitchFamily="2" charset="0"/>
                <a:cs typeface="NikoshBAN" panose="02000000000000000000" pitchFamily="2" charset="0"/>
              </a:rPr>
              <a:t>জোড়ায় কাজ </a:t>
            </a:r>
            <a:endParaRPr b="1" dirty="0" sz="4800" lang="en-US">
              <a:solidFill>
                <a:srgbClr val="008000"/>
              </a:solidFill>
              <a:latin typeface="NikoshBAN" panose="02000000000000000000" pitchFamily="2" charset="0"/>
              <a:cs typeface="NikoshBAN" panose="02000000000000000000" pitchFamily="2" charset="0"/>
            </a:endParaRPr>
          </a:p>
        </p:txBody>
      </p:sp>
      <p:sp>
        <p:nvSpPr>
          <p:cNvPr id="1048615" name="Rounded Rectangle 3"/>
          <p:cNvSpPr/>
          <p:nvPr/>
        </p:nvSpPr>
        <p:spPr>
          <a:xfrm>
            <a:off x="1990164" y="2774463"/>
            <a:ext cx="9379861" cy="2483206"/>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4100" lang="bn-BD">
                <a:solidFill>
                  <a:srgbClr val="7030A0"/>
                </a:solidFill>
              </a:rPr>
              <a:t> </a:t>
            </a:r>
            <a:r>
              <a:rPr b="1" dirty="0" sz="4100" lang="bn-BD">
                <a:solidFill>
                  <a:srgbClr val="7030A0"/>
                </a:solidFill>
                <a:latin typeface="NikoshBAN" panose="02000000000000000000" pitchFamily="2" charset="0"/>
                <a:cs typeface="NikoshBAN" panose="02000000000000000000" pitchFamily="2" charset="0"/>
              </a:rPr>
              <a:t>বাংলাদেশের কয়েকজন  মুক্তিযোদ্ধাদের নাম বল? </a:t>
            </a:r>
            <a:endParaRPr b="1" dirty="0" sz="4100" lang="en-US">
              <a:solidFill>
                <a:srgbClr val="7030A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614"/>
                                        </p:tgtEl>
                                        <p:attrNameLst>
                                          <p:attrName>style.visibility</p:attrName>
                                        </p:attrNameLst>
                                      </p:cBhvr>
                                      <p:to>
                                        <p:strVal val="visible"/>
                                      </p:to>
                                    </p:set>
                                    <p:animEffect transition="in" filter="wheel(1)">
                                      <p:cBhvr>
                                        <p:cTn dur="2000" id="7"/>
                                        <p:tgtEl>
                                          <p:spTgt spid="1048614"/>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1048614">
                                            <p:txEl>
                                              <p:pRg st="0" end="0"/>
                                            </p:txEl>
                                          </p:spTgt>
                                        </p:tgtEl>
                                        <p:attrNameLst>
                                          <p:attrName>style.visibility</p:attrName>
                                        </p:attrNameLst>
                                      </p:cBhvr>
                                      <p:to>
                                        <p:strVal val="visible"/>
                                      </p:to>
                                    </p:set>
                                    <p:anim calcmode="lin" valueType="num">
                                      <p:cBhvr additive="base">
                                        <p:cTn dur="500" fill="hold" id="12"/>
                                        <p:tgtEl>
                                          <p:spTgt spid="104861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10486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21" presetSubtype="1">
                                  <p:stCondLst>
                                    <p:cond delay="0"/>
                                  </p:stCondLst>
                                  <p:childTnLst>
                                    <p:set>
                                      <p:cBhvr>
                                        <p:cTn dur="1" fill="hold" id="17">
                                          <p:stCondLst>
                                            <p:cond delay="0"/>
                                          </p:stCondLst>
                                        </p:cTn>
                                        <p:tgtEl>
                                          <p:spTgt spid="1048615"/>
                                        </p:tgtEl>
                                        <p:attrNameLst>
                                          <p:attrName>style.visibility</p:attrName>
                                        </p:attrNameLst>
                                      </p:cBhvr>
                                      <p:to>
                                        <p:strVal val="visible"/>
                                      </p:to>
                                    </p:set>
                                    <p:animEffect transition="in" filter="wheel(1)">
                                      <p:cBhvr>
                                        <p:cTn dur="2000" id="18"/>
                                        <p:tgtEl>
                                          <p:spTgt spid="1048615"/>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2" presetSubtype="4">
                                  <p:stCondLst>
                                    <p:cond delay="0"/>
                                  </p:stCondLst>
                                  <p:childTnLst>
                                    <p:set>
                                      <p:cBhvr>
                                        <p:cTn dur="1" fill="hold" id="22">
                                          <p:stCondLst>
                                            <p:cond delay="0"/>
                                          </p:stCondLst>
                                        </p:cTn>
                                        <p:tgtEl>
                                          <p:spTgt spid="1048615">
                                            <p:txEl>
                                              <p:pRg st="0" end="0"/>
                                            </p:txEl>
                                          </p:spTgt>
                                        </p:tgtEl>
                                        <p:attrNameLst>
                                          <p:attrName>style.visibility</p:attrName>
                                        </p:attrNameLst>
                                      </p:cBhvr>
                                      <p:to>
                                        <p:strVal val="visible"/>
                                      </p:to>
                                    </p:set>
                                    <p:anim calcmode="lin" valueType="num">
                                      <p:cBhvr additive="base">
                                        <p:cTn dur="500" fill="hold" id="23"/>
                                        <p:tgtEl>
                                          <p:spTgt spid="104861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10486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4" grpId="0" animBg="1"/>
      <p:bldP spid="10486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16" name="Rounded Rectangle 1"/>
          <p:cNvSpPr/>
          <p:nvPr/>
        </p:nvSpPr>
        <p:spPr>
          <a:xfrm>
            <a:off x="2585820" y="1692193"/>
            <a:ext cx="7020360" cy="1116447"/>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6200" lang="bn-BD">
                <a:solidFill>
                  <a:srgbClr val="002060"/>
                </a:solidFill>
              </a:rPr>
              <a:t> </a:t>
            </a:r>
            <a:r>
              <a:rPr b="1" dirty="0" sz="6200" lang="bn-BD">
                <a:solidFill>
                  <a:srgbClr val="002060"/>
                </a:solidFill>
                <a:latin typeface="NikoshBAN" panose="02000000000000000000" pitchFamily="2" charset="0"/>
                <a:cs typeface="NikoshBAN" panose="02000000000000000000" pitchFamily="2" charset="0"/>
              </a:rPr>
              <a:t>দলীয় কাজ</a:t>
            </a:r>
            <a:endParaRPr b="1" dirty="0" sz="6200" lang="en-US">
              <a:solidFill>
                <a:srgbClr val="002060"/>
              </a:solidFill>
              <a:latin typeface="NikoshBAN" panose="02000000000000000000" pitchFamily="2" charset="0"/>
              <a:cs typeface="NikoshBAN" panose="02000000000000000000" pitchFamily="2" charset="0"/>
            </a:endParaRPr>
          </a:p>
        </p:txBody>
      </p:sp>
      <p:sp>
        <p:nvSpPr>
          <p:cNvPr id="1048617" name="Rounded Rectangle 2"/>
          <p:cNvSpPr/>
          <p:nvPr/>
        </p:nvSpPr>
        <p:spPr>
          <a:xfrm>
            <a:off x="1617173" y="4331379"/>
            <a:ext cx="9557487" cy="1166777"/>
          </a:xfrm>
          <a:prstGeom prst="roundRect"/>
          <a:noFill/>
          <a:ln>
            <a:noFill/>
            <a:prstDash val="solid"/>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4400" lang="bn-BD">
                <a:solidFill>
                  <a:srgbClr val="008000"/>
                </a:solidFill>
              </a:rPr>
              <a:t> </a:t>
            </a:r>
            <a:r>
              <a:rPr b="1" dirty="0" sz="4400" lang="bn-BD">
                <a:solidFill>
                  <a:srgbClr val="008000"/>
                </a:solidFill>
                <a:latin typeface="NikoshBAN" panose="02000000000000000000" pitchFamily="2" charset="0"/>
                <a:cs typeface="NikoshBAN" panose="02000000000000000000" pitchFamily="2" charset="0"/>
              </a:rPr>
              <a:t>মুজিবনগর সরকারের পরিচয় দাও?  </a:t>
            </a:r>
            <a:endParaRPr b="1" dirty="0" sz="4400" lang="en-US">
              <a:solidFill>
                <a:srgbClr val="008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616"/>
                                        </p:tgtEl>
                                        <p:attrNameLst>
                                          <p:attrName>style.visibility</p:attrName>
                                        </p:attrNameLst>
                                      </p:cBhvr>
                                      <p:to>
                                        <p:strVal val="visible"/>
                                      </p:to>
                                    </p:set>
                                    <p:animEffect transition="in" filter="wheel(1)">
                                      <p:cBhvr>
                                        <p:cTn dur="2000" id="7"/>
                                        <p:tgtEl>
                                          <p:spTgt spid="104861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1048616">
                                            <p:txEl>
                                              <p:pRg st="0" end="0"/>
                                            </p:txEl>
                                          </p:spTgt>
                                        </p:tgtEl>
                                        <p:attrNameLst>
                                          <p:attrName>style.visibility</p:attrName>
                                        </p:attrNameLst>
                                      </p:cBhvr>
                                      <p:to>
                                        <p:strVal val="visible"/>
                                      </p:to>
                                    </p:set>
                                    <p:anim calcmode="lin" valueType="num">
                                      <p:cBhvr additive="base">
                                        <p:cTn dur="500" fill="hold" id="12"/>
                                        <p:tgtEl>
                                          <p:spTgt spid="104861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10486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21" presetSubtype="1">
                                  <p:stCondLst>
                                    <p:cond delay="0"/>
                                  </p:stCondLst>
                                  <p:childTnLst>
                                    <p:set>
                                      <p:cBhvr>
                                        <p:cTn dur="1" fill="hold" id="17">
                                          <p:stCondLst>
                                            <p:cond delay="0"/>
                                          </p:stCondLst>
                                        </p:cTn>
                                        <p:tgtEl>
                                          <p:spTgt spid="1048617"/>
                                        </p:tgtEl>
                                        <p:attrNameLst>
                                          <p:attrName>style.visibility</p:attrName>
                                        </p:attrNameLst>
                                      </p:cBhvr>
                                      <p:to>
                                        <p:strVal val="visible"/>
                                      </p:to>
                                    </p:set>
                                    <p:animEffect transition="in" filter="wheel(1)">
                                      <p:cBhvr>
                                        <p:cTn dur="2000" id="18"/>
                                        <p:tgtEl>
                                          <p:spTgt spid="1048617"/>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42" presetSubtype="0">
                                  <p:stCondLst>
                                    <p:cond delay="0"/>
                                  </p:stCondLst>
                                  <p:childTnLst>
                                    <p:set>
                                      <p:cBhvr>
                                        <p:cTn dur="1" fill="hold" id="22">
                                          <p:stCondLst>
                                            <p:cond delay="0"/>
                                          </p:stCondLst>
                                        </p:cTn>
                                        <p:tgtEl>
                                          <p:spTgt spid="1048617">
                                            <p:txEl>
                                              <p:pRg st="0" end="0"/>
                                            </p:txEl>
                                          </p:spTgt>
                                        </p:tgtEl>
                                        <p:attrNameLst>
                                          <p:attrName>style.visibility</p:attrName>
                                        </p:attrNameLst>
                                      </p:cBhvr>
                                      <p:to>
                                        <p:strVal val="visible"/>
                                      </p:to>
                                    </p:set>
                                    <p:animEffect transition="in" filter="fade">
                                      <p:cBhvr>
                                        <p:cTn dur="1000" id="23"/>
                                        <p:tgtEl>
                                          <p:spTgt spid="1048617">
                                            <p:txEl>
                                              <p:pRg st="0" end="0"/>
                                            </p:txEl>
                                          </p:spTgt>
                                        </p:tgtEl>
                                      </p:cBhvr>
                                    </p:animEffect>
                                    <p:anim calcmode="lin" valueType="num">
                                      <p:cBhvr>
                                        <p:cTn dur="1000" fill="hold" id="24"/>
                                        <p:tgtEl>
                                          <p:spTgt spid="1048617">
                                            <p:txEl>
                                              <p:pRg st="0" end="0"/>
                                            </p:txEl>
                                          </p:spTgt>
                                        </p:tgtEl>
                                        <p:attrNameLst>
                                          <p:attrName>ppt_x</p:attrName>
                                        </p:attrNameLst>
                                      </p:cBhvr>
                                      <p:tavLst>
                                        <p:tav tm="0">
                                          <p:val>
                                            <p:strVal val="#ppt_x"/>
                                          </p:val>
                                        </p:tav>
                                        <p:tav tm="100000">
                                          <p:val>
                                            <p:strVal val="#ppt_x"/>
                                          </p:val>
                                        </p:tav>
                                      </p:tavLst>
                                    </p:anim>
                                    <p:anim calcmode="lin" valueType="num">
                                      <p:cBhvr>
                                        <p:cTn dur="1000" fill="hold" id="25"/>
                                        <p:tgtEl>
                                          <p:spTgt spid="10486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6" grpId="0" animBg="1"/>
      <p:bldP spid="10486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18" name="Rounded Rectangle 2"/>
          <p:cNvSpPr/>
          <p:nvPr/>
        </p:nvSpPr>
        <p:spPr>
          <a:xfrm>
            <a:off x="1790927" y="3010571"/>
            <a:ext cx="8977696" cy="1796493"/>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lvl="0"/>
            <a:r>
              <a:rPr b="1" dirty="0" sz="3200" lang="bn-BD">
                <a:solidFill>
                  <a:srgbClr val="0000FF"/>
                </a:solidFill>
                <a:latin typeface="NikoshBAN" panose="02000000000000000000" pitchFamily="2" charset="0"/>
                <a:cs typeface="NikoshBAN" panose="02000000000000000000" pitchFamily="2" charset="0"/>
              </a:rPr>
              <a:t>মুক্তিযুদ্ধে ভারতের ভূমিকা </a:t>
            </a:r>
            <a:r>
              <a:rPr b="1" dirty="0" sz="3200" lang="en-US" err="1">
                <a:solidFill>
                  <a:srgbClr val="0000FF"/>
                </a:solidFill>
                <a:latin typeface="NikoshBAN" panose="02000000000000000000" pitchFamily="2" charset="0"/>
                <a:cs typeface="NikoshBAN" panose="02000000000000000000" pitchFamily="2" charset="0"/>
              </a:rPr>
              <a:t>মূল্যায়ন</a:t>
            </a:r>
            <a:r>
              <a:rPr b="1" dirty="0" sz="3200" lang="bn-BD">
                <a:solidFill>
                  <a:srgbClr val="0000FF"/>
                </a:solidFill>
                <a:latin typeface="NikoshBAN" panose="02000000000000000000" pitchFamily="2" charset="0"/>
                <a:cs typeface="NikoshBAN" panose="02000000000000000000" pitchFamily="2" charset="0"/>
              </a:rPr>
              <a:t> কর।</a:t>
            </a:r>
          </a:p>
          <a:p>
            <a:pPr lvl="0"/>
            <a:r>
              <a:rPr b="1" dirty="0" sz="3200" lang="bn-BD">
                <a:solidFill>
                  <a:srgbClr val="0000FF"/>
                </a:solidFill>
                <a:latin typeface="NikoshBAN" panose="02000000000000000000" pitchFamily="2" charset="0"/>
                <a:cs typeface="NikoshBAN" panose="02000000000000000000" pitchFamily="2" charset="0"/>
              </a:rPr>
              <a:t>১৯৭১ সালের এদেশের জনগণের অবস্থার একটি চিত্র তুলে ধর ।  </a:t>
            </a:r>
          </a:p>
          <a:p>
            <a:pPr lvl="0"/>
            <a:endParaRPr b="1" dirty="0" sz="3200" lang="bn-BD">
              <a:solidFill>
                <a:srgbClr val="0000FF"/>
              </a:solidFill>
              <a:latin typeface="NikoshBAN" panose="02000000000000000000" pitchFamily="2" charset="0"/>
              <a:cs typeface="NikoshBAN" panose="02000000000000000000" pitchFamily="2" charset="0"/>
            </a:endParaRPr>
          </a:p>
          <a:p>
            <a:pPr lvl="0"/>
            <a:endParaRPr b="1" dirty="0" sz="3200" lang="bn-BD">
              <a:solidFill>
                <a:srgbClr val="0000FF"/>
              </a:solidFill>
            </a:endParaRPr>
          </a:p>
          <a:p>
            <a:pPr lvl="0"/>
            <a:endParaRPr b="1" dirty="0" sz="3200" lang="bn-BD">
              <a:solidFill>
                <a:srgbClr val="0000FF"/>
              </a:solidFill>
            </a:endParaRPr>
          </a:p>
          <a:p>
            <a:pPr lvl="0"/>
            <a:r>
              <a:rPr b="1" dirty="0" sz="3200" lang="bn-BD">
                <a:solidFill>
                  <a:srgbClr val="0000FF"/>
                </a:solidFill>
              </a:rPr>
              <a:t>  </a:t>
            </a:r>
            <a:endParaRPr b="1" dirty="0" sz="3200" lang="en-US">
              <a:solidFill>
                <a:srgbClr val="0000FF"/>
              </a:solidFill>
            </a:endParaRPr>
          </a:p>
        </p:txBody>
      </p:sp>
      <p:sp>
        <p:nvSpPr>
          <p:cNvPr id="1048619" name="Rounded Rectangle 1"/>
          <p:cNvSpPr/>
          <p:nvPr/>
        </p:nvSpPr>
        <p:spPr>
          <a:xfrm>
            <a:off x="3356882" y="648597"/>
            <a:ext cx="4920407" cy="987711"/>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4500" lang="bn-BD">
                <a:solidFill>
                  <a:srgbClr val="00B050"/>
                </a:solidFill>
              </a:rPr>
              <a:t> </a:t>
            </a:r>
            <a:r>
              <a:rPr b="1" dirty="0" sz="4500" lang="bn-BD">
                <a:solidFill>
                  <a:srgbClr val="00B050"/>
                </a:solidFill>
                <a:latin typeface="NikoshBAN" panose="02000000000000000000" pitchFamily="2" charset="0"/>
                <a:cs typeface="NikoshBAN" panose="02000000000000000000" pitchFamily="2" charset="0"/>
              </a:rPr>
              <a:t>বাড়ির কাজ</a:t>
            </a:r>
            <a:endParaRPr b="1" dirty="0" sz="4500" lang="en-US">
              <a:solidFill>
                <a:srgbClr val="00B05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619"/>
                                        </p:tgtEl>
                                        <p:attrNameLst>
                                          <p:attrName>style.visibility</p:attrName>
                                        </p:attrNameLst>
                                      </p:cBhvr>
                                      <p:to>
                                        <p:strVal val="visible"/>
                                      </p:to>
                                    </p:set>
                                    <p:animEffect transition="in" filter="wheel(1)">
                                      <p:cBhvr>
                                        <p:cTn dur="2000" id="7"/>
                                        <p:tgtEl>
                                          <p:spTgt spid="1048619"/>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1" presetSubtype="1">
                                  <p:stCondLst>
                                    <p:cond delay="0"/>
                                  </p:stCondLst>
                                  <p:childTnLst>
                                    <p:set>
                                      <p:cBhvr>
                                        <p:cTn dur="1" fill="hold" id="11">
                                          <p:stCondLst>
                                            <p:cond delay="0"/>
                                          </p:stCondLst>
                                        </p:cTn>
                                        <p:tgtEl>
                                          <p:spTgt spid="1048618"/>
                                        </p:tgtEl>
                                        <p:attrNameLst>
                                          <p:attrName>style.visibility</p:attrName>
                                        </p:attrNameLst>
                                      </p:cBhvr>
                                      <p:to>
                                        <p:strVal val="visible"/>
                                      </p:to>
                                    </p:set>
                                    <p:animEffect transition="in" filter="wheel(1)">
                                      <p:cBhvr>
                                        <p:cTn dur="2000" id="12"/>
                                        <p:tgtEl>
                                          <p:spTgt spid="1048618"/>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2" presetSubtype="4">
                                  <p:stCondLst>
                                    <p:cond delay="0"/>
                                  </p:stCondLst>
                                  <p:childTnLst>
                                    <p:set>
                                      <p:cBhvr>
                                        <p:cTn dur="1" fill="hold" id="16">
                                          <p:stCondLst>
                                            <p:cond delay="0"/>
                                          </p:stCondLst>
                                        </p:cTn>
                                        <p:tgtEl>
                                          <p:spTgt spid="1048618">
                                            <p:txEl>
                                              <p:pRg st="0" end="0"/>
                                            </p:txEl>
                                          </p:spTgt>
                                        </p:tgtEl>
                                        <p:attrNameLst>
                                          <p:attrName>style.visibility</p:attrName>
                                        </p:attrNameLst>
                                      </p:cBhvr>
                                      <p:to>
                                        <p:strVal val="visible"/>
                                      </p:to>
                                    </p:set>
                                    <p:anim calcmode="lin" valueType="num">
                                      <p:cBhvr additive="base">
                                        <p:cTn dur="500" fill="hold" id="17"/>
                                        <p:tgtEl>
                                          <p:spTgt spid="104861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1048618">
                                            <p:txEl>
                                              <p:pRg st="0" end="0"/>
                                            </p:txEl>
                                          </p:spTgt>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4">
                                  <p:stCondLst>
                                    <p:cond delay="0"/>
                                  </p:stCondLst>
                                  <p:childTnLst>
                                    <p:set>
                                      <p:cBhvr>
                                        <p:cTn dur="1" fill="hold" id="20">
                                          <p:stCondLst>
                                            <p:cond delay="0"/>
                                          </p:stCondLst>
                                        </p:cTn>
                                        <p:tgtEl>
                                          <p:spTgt spid="1048618">
                                            <p:txEl>
                                              <p:pRg st="1" end="1"/>
                                            </p:txEl>
                                          </p:spTgt>
                                        </p:tgtEl>
                                        <p:attrNameLst>
                                          <p:attrName>style.visibility</p:attrName>
                                        </p:attrNameLst>
                                      </p:cBhvr>
                                      <p:to>
                                        <p:strVal val="visible"/>
                                      </p:to>
                                    </p:set>
                                    <p:anim calcmode="lin" valueType="num">
                                      <p:cBhvr additive="base">
                                        <p:cTn dur="500" fill="hold" id="21"/>
                                        <p:tgtEl>
                                          <p:spTgt spid="1048618">
                                            <p:txEl>
                                              <p:pRg st="1" end="1"/>
                                            </p:txEl>
                                          </p:spTgt>
                                        </p:tgtEl>
                                        <p:attrNameLst>
                                          <p:attrName>ppt_x</p:attrName>
                                        </p:attrNameLst>
                                      </p:cBhvr>
                                      <p:tavLst>
                                        <p:tav tm="0">
                                          <p:val>
                                            <p:strVal val="#ppt_x"/>
                                          </p:val>
                                        </p:tav>
                                        <p:tav tm="100000">
                                          <p:val>
                                            <p:strVal val="#ppt_x"/>
                                          </p:val>
                                        </p:tav>
                                      </p:tavLst>
                                    </p:anim>
                                    <p:anim calcmode="lin" valueType="num">
                                      <p:cBhvr additive="base">
                                        <p:cTn dur="500" fill="hold" id="22"/>
                                        <p:tgtEl>
                                          <p:spTgt spid="10486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8" grpId="0" animBg="1"/>
      <p:bldP spid="10486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20" name="Rounded Rectangle 1"/>
          <p:cNvSpPr/>
          <p:nvPr/>
        </p:nvSpPr>
        <p:spPr>
          <a:xfrm>
            <a:off x="3277417" y="794288"/>
            <a:ext cx="5637167" cy="1032782"/>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6200" lang="bn-BD">
                <a:solidFill>
                  <a:schemeClr val="tx1"/>
                </a:solidFill>
                <a:latin typeface="NikoshBAN" panose="02000000000000000000" pitchFamily="2" charset="0"/>
                <a:cs typeface="NikoshBAN" panose="02000000000000000000" pitchFamily="2" charset="0"/>
              </a:rPr>
              <a:t> মুল্যায়ন</a:t>
            </a:r>
            <a:r>
              <a:rPr b="1" dirty="0" sz="6200" lang="bn-BD">
                <a:latin typeface="NikoshBAN" panose="02000000000000000000" pitchFamily="2" charset="0"/>
                <a:cs typeface="NikoshBAN" panose="02000000000000000000" pitchFamily="2" charset="0"/>
              </a:rPr>
              <a:t> </a:t>
            </a:r>
            <a:endParaRPr b="1" dirty="0" sz="6200" lang="en-US">
              <a:latin typeface="NikoshBAN" panose="02000000000000000000" pitchFamily="2" charset="0"/>
              <a:cs typeface="NikoshBAN" panose="02000000000000000000" pitchFamily="2" charset="0"/>
            </a:endParaRPr>
          </a:p>
        </p:txBody>
      </p:sp>
      <p:sp>
        <p:nvSpPr>
          <p:cNvPr id="1048621" name="Rounded Rectangle 2"/>
          <p:cNvSpPr/>
          <p:nvPr/>
        </p:nvSpPr>
        <p:spPr>
          <a:xfrm>
            <a:off x="1752850" y="2165449"/>
            <a:ext cx="8686300" cy="3683955"/>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r>
              <a:rPr b="1" dirty="0" sz="3000" lang="bn-BD">
                <a:solidFill>
                  <a:srgbClr val="9933FF"/>
                </a:solidFill>
                <a:latin typeface="NikoshBAN" panose="02000000000000000000" pitchFamily="2" charset="0"/>
                <a:cs typeface="NikoshBAN" panose="02000000000000000000" pitchFamily="2" charset="0"/>
              </a:rPr>
              <a:t>  </a:t>
            </a:r>
            <a:r>
              <a:rPr b="1" dirty="0" sz="3000" lang="en-US">
                <a:solidFill>
                  <a:srgbClr val="9933FF"/>
                </a:solidFill>
                <a:latin typeface="NikoshBAN" panose="02000000000000000000" pitchFamily="2" charset="0"/>
                <a:cs typeface="NikoshBAN" panose="02000000000000000000" pitchFamily="2" charset="0"/>
              </a:rPr>
              <a:t> </a:t>
            </a:r>
            <a:endParaRPr b="1" dirty="0" sz="3000" lang="bn-BD">
              <a:solidFill>
                <a:srgbClr val="9933FF"/>
              </a:solidFill>
              <a:latin typeface="NikoshBAN" panose="02000000000000000000" pitchFamily="2" charset="0"/>
              <a:cs typeface="NikoshBAN" panose="02000000000000000000" pitchFamily="2" charset="0"/>
            </a:endParaRPr>
          </a:p>
          <a:p>
            <a:endParaRPr b="1" dirty="0" sz="3000" lang="bn-BD">
              <a:solidFill>
                <a:srgbClr val="9933FF"/>
              </a:solidFill>
              <a:latin typeface="NikoshBAN" panose="02000000000000000000" pitchFamily="2" charset="0"/>
              <a:cs typeface="NikoshBAN" panose="02000000000000000000" pitchFamily="2" charset="0"/>
            </a:endParaRPr>
          </a:p>
          <a:p>
            <a:r>
              <a:rPr b="1" dirty="0" sz="3000" lang="bn-BD">
                <a:solidFill>
                  <a:srgbClr val="9933FF"/>
                </a:solidFill>
                <a:latin typeface="NikoshBAN" panose="02000000000000000000" pitchFamily="2" charset="0"/>
                <a:cs typeface="NikoshBAN" panose="02000000000000000000" pitchFamily="2" charset="0"/>
              </a:rPr>
              <a:t>বঙ্গবন্ধুকে কত তারিখে পাকিস্তানী বাহিনী গ্রেফতার করে?</a:t>
            </a:r>
          </a:p>
          <a:p>
            <a:r>
              <a:rPr b="1" dirty="0" sz="3000" lang="bn-BD">
                <a:solidFill>
                  <a:srgbClr val="9933FF"/>
                </a:solidFill>
                <a:latin typeface="NikoshBAN" panose="02000000000000000000" pitchFamily="2" charset="0"/>
                <a:cs typeface="NikoshBAN" panose="02000000000000000000" pitchFamily="2" charset="0"/>
              </a:rPr>
              <a:t>(ক)২৫ মার্চ রাতে</a:t>
            </a:r>
          </a:p>
          <a:p>
            <a:r>
              <a:rPr b="1" dirty="0" sz="3000" lang="bn-BD">
                <a:solidFill>
                  <a:srgbClr val="9933FF"/>
                </a:solidFill>
                <a:latin typeface="NikoshBAN" panose="02000000000000000000" pitchFamily="2" charset="0"/>
                <a:cs typeface="NikoshBAN" panose="02000000000000000000" pitchFamily="2" charset="0"/>
              </a:rPr>
              <a:t>(খ)২৭ মার্চ রাতে</a:t>
            </a:r>
          </a:p>
          <a:p>
            <a:r>
              <a:rPr b="1" dirty="0" sz="3000" lang="bn-BD">
                <a:solidFill>
                  <a:srgbClr val="9933FF"/>
                </a:solidFill>
                <a:latin typeface="NikoshBAN" panose="02000000000000000000" pitchFamily="2" charset="0"/>
                <a:cs typeface="NikoshBAN" panose="02000000000000000000" pitchFamily="2" charset="0"/>
              </a:rPr>
              <a:t>(গ) ২৬ ডিসেম্বর রাতে</a:t>
            </a:r>
          </a:p>
          <a:p>
            <a:r>
              <a:rPr b="1" dirty="0" sz="3000" lang="bn-BD">
                <a:solidFill>
                  <a:srgbClr val="9933FF"/>
                </a:solidFill>
                <a:latin typeface="NikoshBAN" panose="02000000000000000000" pitchFamily="2" charset="0"/>
                <a:cs typeface="NikoshBAN" panose="02000000000000000000" pitchFamily="2" charset="0"/>
              </a:rPr>
              <a:t>(ঘ) ৩০ মার্চ রাতে</a:t>
            </a:r>
          </a:p>
          <a:p>
            <a:endParaRPr b="1" dirty="0" sz="3000" lang="bn-BD">
              <a:solidFill>
                <a:srgbClr val="9933FF"/>
              </a:solidFill>
              <a:latin typeface="NikoshBAN" panose="02000000000000000000" pitchFamily="2" charset="0"/>
              <a:cs typeface="NikoshBAN" panose="02000000000000000000" pitchFamily="2" charset="0"/>
            </a:endParaRPr>
          </a:p>
          <a:p>
            <a:r>
              <a:rPr b="1" dirty="0" sz="3000" lang="bn-BD">
                <a:solidFill>
                  <a:srgbClr val="9933FF"/>
                </a:solidFill>
                <a:latin typeface="NikoshBAN" panose="02000000000000000000" pitchFamily="2" charset="0"/>
                <a:cs typeface="NikoshBAN" panose="02000000000000000000" pitchFamily="2" charset="0"/>
              </a:rPr>
              <a:t> </a:t>
            </a:r>
            <a:endParaRPr b="1" dirty="0" sz="3000" lang="en-US">
              <a:solidFill>
                <a:srgbClr val="9933FF"/>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620"/>
                                        </p:tgtEl>
                                        <p:attrNameLst>
                                          <p:attrName>style.visibility</p:attrName>
                                        </p:attrNameLst>
                                      </p:cBhvr>
                                      <p:to>
                                        <p:strVal val="visible"/>
                                      </p:to>
                                    </p:set>
                                    <p:animEffect transition="in" filter="wheel(1)">
                                      <p:cBhvr>
                                        <p:cTn dur="2000" id="7"/>
                                        <p:tgtEl>
                                          <p:spTgt spid="1048620"/>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1048620">
                                            <p:txEl>
                                              <p:pRg st="0" end="0"/>
                                            </p:txEl>
                                          </p:spTgt>
                                        </p:tgtEl>
                                        <p:attrNameLst>
                                          <p:attrName>style.visibility</p:attrName>
                                        </p:attrNameLst>
                                      </p:cBhvr>
                                      <p:to>
                                        <p:strVal val="visible"/>
                                      </p:to>
                                    </p:set>
                                    <p:animEffect transition="in" filter="fade">
                                      <p:cBhvr>
                                        <p:cTn dur="1000" id="12"/>
                                        <p:tgtEl>
                                          <p:spTgt spid="1048620">
                                            <p:txEl>
                                              <p:pRg st="0" end="0"/>
                                            </p:txEl>
                                          </p:spTgt>
                                        </p:tgtEl>
                                      </p:cBhvr>
                                    </p:animEffect>
                                    <p:anim calcmode="lin" valueType="num">
                                      <p:cBhvr>
                                        <p:cTn dur="1000" fill="hold" id="13"/>
                                        <p:tgtEl>
                                          <p:spTgt spid="1048620">
                                            <p:txEl>
                                              <p:pRg st="0" end="0"/>
                                            </p:txEl>
                                          </p:spTgt>
                                        </p:tgtEl>
                                        <p:attrNameLst>
                                          <p:attrName>ppt_x</p:attrName>
                                        </p:attrNameLst>
                                      </p:cBhvr>
                                      <p:tavLst>
                                        <p:tav tm="0">
                                          <p:val>
                                            <p:strVal val="#ppt_x"/>
                                          </p:val>
                                        </p:tav>
                                        <p:tav tm="100000">
                                          <p:val>
                                            <p:strVal val="#ppt_x"/>
                                          </p:val>
                                        </p:tav>
                                      </p:tavLst>
                                    </p:anim>
                                    <p:anim calcmode="lin" valueType="num">
                                      <p:cBhvr>
                                        <p:cTn dur="1000" fill="hold" id="14"/>
                                        <p:tgtEl>
                                          <p:spTgt spid="10486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1" presetSubtype="1">
                                  <p:stCondLst>
                                    <p:cond delay="0"/>
                                  </p:stCondLst>
                                  <p:childTnLst>
                                    <p:set>
                                      <p:cBhvr>
                                        <p:cTn dur="1" fill="hold" id="18">
                                          <p:stCondLst>
                                            <p:cond delay="0"/>
                                          </p:stCondLst>
                                        </p:cTn>
                                        <p:tgtEl>
                                          <p:spTgt spid="1048621"/>
                                        </p:tgtEl>
                                        <p:attrNameLst>
                                          <p:attrName>style.visibility</p:attrName>
                                        </p:attrNameLst>
                                      </p:cBhvr>
                                      <p:to>
                                        <p:strVal val="visible"/>
                                      </p:to>
                                    </p:set>
                                    <p:animEffect transition="in" filter="wheel(1)">
                                      <p:cBhvr>
                                        <p:cTn dur="2000" id="19"/>
                                        <p:tgtEl>
                                          <p:spTgt spid="1048621"/>
                                        </p:tgtEl>
                                      </p:cBhvr>
                                    </p:animEffect>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45" presetSubtype="0">
                                  <p:stCondLst>
                                    <p:cond delay="0"/>
                                  </p:stCondLst>
                                  <p:childTnLst>
                                    <p:set>
                                      <p:cBhvr>
                                        <p:cTn dur="1" fill="hold" id="23">
                                          <p:stCondLst>
                                            <p:cond delay="0"/>
                                          </p:stCondLst>
                                        </p:cTn>
                                        <p:tgtEl>
                                          <p:spTgt spid="1048621">
                                            <p:txEl>
                                              <p:pRg st="2" end="2"/>
                                            </p:txEl>
                                          </p:spTgt>
                                        </p:tgtEl>
                                        <p:attrNameLst>
                                          <p:attrName>style.visibility</p:attrName>
                                        </p:attrNameLst>
                                      </p:cBhvr>
                                      <p:to>
                                        <p:strVal val="visible"/>
                                      </p:to>
                                    </p:set>
                                    <p:animEffect transition="in" filter="fade">
                                      <p:cBhvr>
                                        <p:cTn dur="2000" id="24"/>
                                        <p:tgtEl>
                                          <p:spTgt spid="1048621">
                                            <p:txEl>
                                              <p:pRg st="2" end="2"/>
                                            </p:txEl>
                                          </p:spTgt>
                                        </p:tgtEl>
                                      </p:cBhvr>
                                    </p:animEffect>
                                    <p:anim calcmode="lin" valueType="num">
                                      <p:cBhvr>
                                        <p:cTn dur="2000" fill="hold" id="25"/>
                                        <p:tgtEl>
                                          <p:spTgt spid="1048621">
                                            <p:txEl>
                                              <p:pRg st="2" end="2"/>
                                            </p:txEl>
                                          </p:spTgt>
                                        </p:tgtEl>
                                        <p:attrNameLst>
                                          <p:attrName>ppt_w</p:attrName>
                                        </p:attrNameLst>
                                      </p:cBhvr>
                                      <p:tavLst>
                                        <p:tav fmla="#ppt_w*sin(2.5*pi*$)" tm="0">
                                          <p:val>
                                            <p:fltVal val="0.0"/>
                                          </p:val>
                                        </p:tav>
                                        <p:tav tm="100000">
                                          <p:val>
                                            <p:fltVal val="1.0"/>
                                          </p:val>
                                        </p:tav>
                                      </p:tavLst>
                                    </p:anim>
                                    <p:anim calcmode="lin" valueType="num">
                                      <p:cBhvr>
                                        <p:cTn dur="2000" fill="hold" id="26"/>
                                        <p:tgtEl>
                                          <p:spTgt spid="104862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31" presetSubtype="0">
                                  <p:stCondLst>
                                    <p:cond delay="0"/>
                                  </p:stCondLst>
                                  <p:childTnLst>
                                    <p:set>
                                      <p:cBhvr>
                                        <p:cTn dur="1" fill="hold" id="30">
                                          <p:stCondLst>
                                            <p:cond delay="0"/>
                                          </p:stCondLst>
                                        </p:cTn>
                                        <p:tgtEl>
                                          <p:spTgt spid="1048621">
                                            <p:txEl>
                                              <p:pRg st="3" end="3"/>
                                            </p:txEl>
                                          </p:spTgt>
                                        </p:tgtEl>
                                        <p:attrNameLst>
                                          <p:attrName>style.visibility</p:attrName>
                                        </p:attrNameLst>
                                      </p:cBhvr>
                                      <p:to>
                                        <p:strVal val="visible"/>
                                      </p:to>
                                    </p:set>
                                    <p:anim calcmode="lin" valueType="num">
                                      <p:cBhvr>
                                        <p:cTn dur="1000" fill="hold" id="31"/>
                                        <p:tgtEl>
                                          <p:spTgt spid="1048621">
                                            <p:txEl>
                                              <p:pRg st="3" end="3"/>
                                            </p:txEl>
                                          </p:spTgt>
                                        </p:tgtEl>
                                        <p:attrNameLst>
                                          <p:attrName>ppt_w</p:attrName>
                                        </p:attrNameLst>
                                      </p:cBhvr>
                                      <p:tavLst>
                                        <p:tav tm="0">
                                          <p:val>
                                            <p:fltVal val="0.0"/>
                                          </p:val>
                                        </p:tav>
                                        <p:tav tm="100000">
                                          <p:val>
                                            <p:strVal val="#ppt_w"/>
                                          </p:val>
                                        </p:tav>
                                      </p:tavLst>
                                    </p:anim>
                                    <p:anim calcmode="lin" valueType="num">
                                      <p:cBhvr>
                                        <p:cTn dur="1000" fill="hold" id="32"/>
                                        <p:tgtEl>
                                          <p:spTgt spid="1048621">
                                            <p:txEl>
                                              <p:pRg st="3" end="3"/>
                                            </p:txEl>
                                          </p:spTgt>
                                        </p:tgtEl>
                                        <p:attrNameLst>
                                          <p:attrName>ppt_h</p:attrName>
                                        </p:attrNameLst>
                                      </p:cBhvr>
                                      <p:tavLst>
                                        <p:tav tm="0">
                                          <p:val>
                                            <p:fltVal val="0.0"/>
                                          </p:val>
                                        </p:tav>
                                        <p:tav tm="100000">
                                          <p:val>
                                            <p:strVal val="#ppt_h"/>
                                          </p:val>
                                        </p:tav>
                                      </p:tavLst>
                                    </p:anim>
                                    <p:anim calcmode="lin" valueType="num">
                                      <p:cBhvr>
                                        <p:cTn dur="1000" fill="hold" id="33"/>
                                        <p:tgtEl>
                                          <p:spTgt spid="1048621">
                                            <p:txEl>
                                              <p:pRg st="3" end="3"/>
                                            </p:txEl>
                                          </p:spTgt>
                                        </p:tgtEl>
                                        <p:attrNameLst>
                                          <p:attrName>style.rotation</p:attrName>
                                        </p:attrNameLst>
                                      </p:cBhvr>
                                      <p:tavLst>
                                        <p:tav tm="0">
                                          <p:val>
                                            <p:fltVal val="90.0"/>
                                          </p:val>
                                        </p:tav>
                                        <p:tav tm="100000">
                                          <p:val>
                                            <p:fltVal val="0.0"/>
                                          </p:val>
                                        </p:tav>
                                      </p:tavLst>
                                    </p:anim>
                                    <p:animEffect transition="in" filter="fade">
                                      <p:cBhvr>
                                        <p:cTn dur="1000" id="34"/>
                                        <p:tgtEl>
                                          <p:spTgt spid="1048621">
                                            <p:txEl>
                                              <p:pRg st="3" end="3"/>
                                            </p:txEl>
                                          </p:spTgt>
                                        </p:tgtEl>
                                      </p:cBhvr>
                                    </p:animEffect>
                                  </p:childTnLst>
                                </p:cTn>
                              </p:par>
                              <p:par>
                                <p:cTn fill="hold" id="35" nodeType="withEffect" presetClass="entr" presetID="31" presetSubtype="0">
                                  <p:stCondLst>
                                    <p:cond delay="0"/>
                                  </p:stCondLst>
                                  <p:childTnLst>
                                    <p:set>
                                      <p:cBhvr>
                                        <p:cTn dur="1" fill="hold" id="36">
                                          <p:stCondLst>
                                            <p:cond delay="0"/>
                                          </p:stCondLst>
                                        </p:cTn>
                                        <p:tgtEl>
                                          <p:spTgt spid="1048621">
                                            <p:txEl>
                                              <p:pRg st="4" end="4"/>
                                            </p:txEl>
                                          </p:spTgt>
                                        </p:tgtEl>
                                        <p:attrNameLst>
                                          <p:attrName>style.visibility</p:attrName>
                                        </p:attrNameLst>
                                      </p:cBhvr>
                                      <p:to>
                                        <p:strVal val="visible"/>
                                      </p:to>
                                    </p:set>
                                    <p:anim calcmode="lin" valueType="num">
                                      <p:cBhvr>
                                        <p:cTn dur="1000" fill="hold" id="37"/>
                                        <p:tgtEl>
                                          <p:spTgt spid="1048621">
                                            <p:txEl>
                                              <p:pRg st="4" end="4"/>
                                            </p:txEl>
                                          </p:spTgt>
                                        </p:tgtEl>
                                        <p:attrNameLst>
                                          <p:attrName>ppt_w</p:attrName>
                                        </p:attrNameLst>
                                      </p:cBhvr>
                                      <p:tavLst>
                                        <p:tav tm="0">
                                          <p:val>
                                            <p:fltVal val="0.0"/>
                                          </p:val>
                                        </p:tav>
                                        <p:tav tm="100000">
                                          <p:val>
                                            <p:strVal val="#ppt_w"/>
                                          </p:val>
                                        </p:tav>
                                      </p:tavLst>
                                    </p:anim>
                                    <p:anim calcmode="lin" valueType="num">
                                      <p:cBhvr>
                                        <p:cTn dur="1000" fill="hold" id="38"/>
                                        <p:tgtEl>
                                          <p:spTgt spid="1048621">
                                            <p:txEl>
                                              <p:pRg st="4" end="4"/>
                                            </p:txEl>
                                          </p:spTgt>
                                        </p:tgtEl>
                                        <p:attrNameLst>
                                          <p:attrName>ppt_h</p:attrName>
                                        </p:attrNameLst>
                                      </p:cBhvr>
                                      <p:tavLst>
                                        <p:tav tm="0">
                                          <p:val>
                                            <p:fltVal val="0.0"/>
                                          </p:val>
                                        </p:tav>
                                        <p:tav tm="100000">
                                          <p:val>
                                            <p:strVal val="#ppt_h"/>
                                          </p:val>
                                        </p:tav>
                                      </p:tavLst>
                                    </p:anim>
                                    <p:anim calcmode="lin" valueType="num">
                                      <p:cBhvr>
                                        <p:cTn dur="1000" fill="hold" id="39"/>
                                        <p:tgtEl>
                                          <p:spTgt spid="1048621">
                                            <p:txEl>
                                              <p:pRg st="4" end="4"/>
                                            </p:txEl>
                                          </p:spTgt>
                                        </p:tgtEl>
                                        <p:attrNameLst>
                                          <p:attrName>style.rotation</p:attrName>
                                        </p:attrNameLst>
                                      </p:cBhvr>
                                      <p:tavLst>
                                        <p:tav tm="0">
                                          <p:val>
                                            <p:fltVal val="90.0"/>
                                          </p:val>
                                        </p:tav>
                                        <p:tav tm="100000">
                                          <p:val>
                                            <p:fltVal val="0.0"/>
                                          </p:val>
                                        </p:tav>
                                      </p:tavLst>
                                    </p:anim>
                                    <p:animEffect transition="in" filter="fade">
                                      <p:cBhvr>
                                        <p:cTn dur="1000" id="40"/>
                                        <p:tgtEl>
                                          <p:spTgt spid="1048621">
                                            <p:txEl>
                                              <p:pRg st="4" end="4"/>
                                            </p:txEl>
                                          </p:spTgt>
                                        </p:tgtEl>
                                      </p:cBhvr>
                                    </p:animEffect>
                                  </p:childTnLst>
                                </p:cTn>
                              </p:par>
                              <p:par>
                                <p:cTn fill="hold" id="41" nodeType="withEffect" presetClass="entr" presetID="31" presetSubtype="0">
                                  <p:stCondLst>
                                    <p:cond delay="0"/>
                                  </p:stCondLst>
                                  <p:childTnLst>
                                    <p:set>
                                      <p:cBhvr>
                                        <p:cTn dur="1" fill="hold" id="42">
                                          <p:stCondLst>
                                            <p:cond delay="0"/>
                                          </p:stCondLst>
                                        </p:cTn>
                                        <p:tgtEl>
                                          <p:spTgt spid="1048621">
                                            <p:txEl>
                                              <p:pRg st="5" end="5"/>
                                            </p:txEl>
                                          </p:spTgt>
                                        </p:tgtEl>
                                        <p:attrNameLst>
                                          <p:attrName>style.visibility</p:attrName>
                                        </p:attrNameLst>
                                      </p:cBhvr>
                                      <p:to>
                                        <p:strVal val="visible"/>
                                      </p:to>
                                    </p:set>
                                    <p:anim calcmode="lin" valueType="num">
                                      <p:cBhvr>
                                        <p:cTn dur="1000" fill="hold" id="43"/>
                                        <p:tgtEl>
                                          <p:spTgt spid="1048621">
                                            <p:txEl>
                                              <p:pRg st="5" end="5"/>
                                            </p:txEl>
                                          </p:spTgt>
                                        </p:tgtEl>
                                        <p:attrNameLst>
                                          <p:attrName>ppt_w</p:attrName>
                                        </p:attrNameLst>
                                      </p:cBhvr>
                                      <p:tavLst>
                                        <p:tav tm="0">
                                          <p:val>
                                            <p:fltVal val="0.0"/>
                                          </p:val>
                                        </p:tav>
                                        <p:tav tm="100000">
                                          <p:val>
                                            <p:strVal val="#ppt_w"/>
                                          </p:val>
                                        </p:tav>
                                      </p:tavLst>
                                    </p:anim>
                                    <p:anim calcmode="lin" valueType="num">
                                      <p:cBhvr>
                                        <p:cTn dur="1000" fill="hold" id="44"/>
                                        <p:tgtEl>
                                          <p:spTgt spid="1048621">
                                            <p:txEl>
                                              <p:pRg st="5" end="5"/>
                                            </p:txEl>
                                          </p:spTgt>
                                        </p:tgtEl>
                                        <p:attrNameLst>
                                          <p:attrName>ppt_h</p:attrName>
                                        </p:attrNameLst>
                                      </p:cBhvr>
                                      <p:tavLst>
                                        <p:tav tm="0">
                                          <p:val>
                                            <p:fltVal val="0.0"/>
                                          </p:val>
                                        </p:tav>
                                        <p:tav tm="100000">
                                          <p:val>
                                            <p:strVal val="#ppt_h"/>
                                          </p:val>
                                        </p:tav>
                                      </p:tavLst>
                                    </p:anim>
                                    <p:anim calcmode="lin" valueType="num">
                                      <p:cBhvr>
                                        <p:cTn dur="1000" fill="hold" id="45"/>
                                        <p:tgtEl>
                                          <p:spTgt spid="1048621">
                                            <p:txEl>
                                              <p:pRg st="5" end="5"/>
                                            </p:txEl>
                                          </p:spTgt>
                                        </p:tgtEl>
                                        <p:attrNameLst>
                                          <p:attrName>style.rotation</p:attrName>
                                        </p:attrNameLst>
                                      </p:cBhvr>
                                      <p:tavLst>
                                        <p:tav tm="0">
                                          <p:val>
                                            <p:fltVal val="90.0"/>
                                          </p:val>
                                        </p:tav>
                                        <p:tav tm="100000">
                                          <p:val>
                                            <p:fltVal val="0.0"/>
                                          </p:val>
                                        </p:tav>
                                      </p:tavLst>
                                    </p:anim>
                                    <p:animEffect transition="in" filter="fade">
                                      <p:cBhvr>
                                        <p:cTn dur="1000" id="46"/>
                                        <p:tgtEl>
                                          <p:spTgt spid="1048621">
                                            <p:txEl>
                                              <p:pRg st="5" end="5"/>
                                            </p:txEl>
                                          </p:spTgt>
                                        </p:tgtEl>
                                      </p:cBhvr>
                                    </p:animEffect>
                                  </p:childTnLst>
                                </p:cTn>
                              </p:par>
                              <p:par>
                                <p:cTn fill="hold" id="47" nodeType="withEffect" presetClass="entr" presetID="31" presetSubtype="0">
                                  <p:stCondLst>
                                    <p:cond delay="0"/>
                                  </p:stCondLst>
                                  <p:childTnLst>
                                    <p:set>
                                      <p:cBhvr>
                                        <p:cTn dur="1" fill="hold" id="48">
                                          <p:stCondLst>
                                            <p:cond delay="0"/>
                                          </p:stCondLst>
                                        </p:cTn>
                                        <p:tgtEl>
                                          <p:spTgt spid="1048621">
                                            <p:txEl>
                                              <p:pRg st="6" end="6"/>
                                            </p:txEl>
                                          </p:spTgt>
                                        </p:tgtEl>
                                        <p:attrNameLst>
                                          <p:attrName>style.visibility</p:attrName>
                                        </p:attrNameLst>
                                      </p:cBhvr>
                                      <p:to>
                                        <p:strVal val="visible"/>
                                      </p:to>
                                    </p:set>
                                    <p:anim calcmode="lin" valueType="num">
                                      <p:cBhvr>
                                        <p:cTn dur="1000" fill="hold" id="49"/>
                                        <p:tgtEl>
                                          <p:spTgt spid="1048621">
                                            <p:txEl>
                                              <p:pRg st="6" end="6"/>
                                            </p:txEl>
                                          </p:spTgt>
                                        </p:tgtEl>
                                        <p:attrNameLst>
                                          <p:attrName>ppt_w</p:attrName>
                                        </p:attrNameLst>
                                      </p:cBhvr>
                                      <p:tavLst>
                                        <p:tav tm="0">
                                          <p:val>
                                            <p:fltVal val="0.0"/>
                                          </p:val>
                                        </p:tav>
                                        <p:tav tm="100000">
                                          <p:val>
                                            <p:strVal val="#ppt_w"/>
                                          </p:val>
                                        </p:tav>
                                      </p:tavLst>
                                    </p:anim>
                                    <p:anim calcmode="lin" valueType="num">
                                      <p:cBhvr>
                                        <p:cTn dur="1000" fill="hold" id="50"/>
                                        <p:tgtEl>
                                          <p:spTgt spid="1048621">
                                            <p:txEl>
                                              <p:pRg st="6" end="6"/>
                                            </p:txEl>
                                          </p:spTgt>
                                        </p:tgtEl>
                                        <p:attrNameLst>
                                          <p:attrName>ppt_h</p:attrName>
                                        </p:attrNameLst>
                                      </p:cBhvr>
                                      <p:tavLst>
                                        <p:tav tm="0">
                                          <p:val>
                                            <p:fltVal val="0.0"/>
                                          </p:val>
                                        </p:tav>
                                        <p:tav tm="100000">
                                          <p:val>
                                            <p:strVal val="#ppt_h"/>
                                          </p:val>
                                        </p:tav>
                                      </p:tavLst>
                                    </p:anim>
                                    <p:anim calcmode="lin" valueType="num">
                                      <p:cBhvr>
                                        <p:cTn dur="1000" fill="hold" id="51"/>
                                        <p:tgtEl>
                                          <p:spTgt spid="1048621">
                                            <p:txEl>
                                              <p:pRg st="6" end="6"/>
                                            </p:txEl>
                                          </p:spTgt>
                                        </p:tgtEl>
                                        <p:attrNameLst>
                                          <p:attrName>style.rotation</p:attrName>
                                        </p:attrNameLst>
                                      </p:cBhvr>
                                      <p:tavLst>
                                        <p:tav tm="0">
                                          <p:val>
                                            <p:fltVal val="90.0"/>
                                          </p:val>
                                        </p:tav>
                                        <p:tav tm="100000">
                                          <p:val>
                                            <p:fltVal val="0.0"/>
                                          </p:val>
                                        </p:tav>
                                      </p:tavLst>
                                    </p:anim>
                                    <p:animEffect transition="in" filter="fade">
                                      <p:cBhvr>
                                        <p:cTn dur="1000" id="52"/>
                                        <p:tgtEl>
                                          <p:spTgt spid="10486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0" grpId="0" animBg="1"/>
      <p:bldP spid="10486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22" name="Bevel 1"/>
          <p:cNvSpPr/>
          <p:nvPr/>
        </p:nvSpPr>
        <p:spPr>
          <a:xfrm>
            <a:off x="1161920" y="1195352"/>
            <a:ext cx="9868161" cy="4184909"/>
          </a:xfrm>
          <a:prstGeom prst="bevel"/>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4000" lang="en-US">
                <a:solidFill>
                  <a:srgbClr val="008000"/>
                </a:solidFill>
              </a:rPr>
              <a:t> </a:t>
            </a:r>
            <a:r>
              <a:rPr b="1" dirty="0" sz="4000" lang="bn-BD">
                <a:solidFill>
                  <a:srgbClr val="008000"/>
                </a:solidFill>
              </a:rPr>
              <a:t> </a:t>
            </a:r>
            <a:r>
              <a:rPr b="1" dirty="0" sz="4000" lang="bn-BD">
                <a:solidFill>
                  <a:srgbClr val="008000"/>
                </a:solidFill>
                <a:latin typeface="NikoshBAN" panose="02000000000000000000" pitchFamily="2" charset="0"/>
                <a:cs typeface="NikoshBAN" panose="02000000000000000000" pitchFamily="2" charset="0"/>
              </a:rPr>
              <a:t>বাংলাদেশকে</a:t>
            </a:r>
            <a:r>
              <a:rPr b="1" dirty="0" sz="4000" lang="en-US">
                <a:solidFill>
                  <a:srgbClr val="008000"/>
                </a:solidFill>
                <a:latin typeface="NikoshBAN" panose="02000000000000000000" pitchFamily="2" charset="0"/>
                <a:cs typeface="NikoshBAN" panose="02000000000000000000" pitchFamily="2" charset="0"/>
              </a:rPr>
              <a:t> </a:t>
            </a:r>
            <a:r>
              <a:rPr b="1" dirty="0" sz="4000" lang="bn-BD">
                <a:solidFill>
                  <a:srgbClr val="008000"/>
                </a:solidFill>
                <a:latin typeface="NikoshBAN" panose="02000000000000000000" pitchFamily="2" charset="0"/>
                <a:cs typeface="NikoshBAN" panose="02000000000000000000" pitchFamily="2" charset="0"/>
              </a:rPr>
              <a:t>প্রথম</a:t>
            </a:r>
            <a:r>
              <a:rPr b="1" dirty="0" sz="4000" lang="en-US">
                <a:solidFill>
                  <a:srgbClr val="008000"/>
                </a:solidFill>
                <a:latin typeface="NikoshBAN" panose="02000000000000000000" pitchFamily="2" charset="0"/>
                <a:cs typeface="NikoshBAN" panose="02000000000000000000" pitchFamily="2" charset="0"/>
              </a:rPr>
              <a:t> </a:t>
            </a:r>
            <a:r>
              <a:rPr b="1" dirty="0" sz="4000" lang="en-US" err="1">
                <a:solidFill>
                  <a:srgbClr val="008000"/>
                </a:solidFill>
                <a:latin typeface="NikoshBAN" panose="02000000000000000000" pitchFamily="2" charset="0"/>
                <a:cs typeface="NikoshBAN" panose="02000000000000000000" pitchFamily="2" charset="0"/>
              </a:rPr>
              <a:t>স্বাধীন</a:t>
            </a:r>
            <a:r>
              <a:rPr b="1" dirty="0" sz="4000" lang="en-US">
                <a:solidFill>
                  <a:srgbClr val="008000"/>
                </a:solidFill>
                <a:latin typeface="NikoshBAN" panose="02000000000000000000" pitchFamily="2" charset="0"/>
                <a:cs typeface="NikoshBAN" panose="02000000000000000000" pitchFamily="2" charset="0"/>
              </a:rPr>
              <a:t> </a:t>
            </a:r>
            <a:r>
              <a:rPr b="1" dirty="0" sz="4000" lang="bn-BD">
                <a:solidFill>
                  <a:srgbClr val="008000"/>
                </a:solidFill>
                <a:latin typeface="NikoshBAN" panose="02000000000000000000" pitchFamily="2" charset="0"/>
                <a:cs typeface="NikoshBAN" panose="02000000000000000000" pitchFamily="2" charset="0"/>
              </a:rPr>
              <a:t>স্বীকৃতি ঘোষনা করেন কোন দেশ? </a:t>
            </a:r>
          </a:p>
          <a:p>
            <a:r>
              <a:rPr b="1" dirty="0" sz="4000" lang="bn-BD">
                <a:solidFill>
                  <a:srgbClr val="008000"/>
                </a:solidFill>
                <a:latin typeface="NikoshBAN" panose="02000000000000000000" pitchFamily="2" charset="0"/>
                <a:cs typeface="NikoshBAN" panose="02000000000000000000" pitchFamily="2" charset="0"/>
              </a:rPr>
              <a:t>(ক)  ইরাক</a:t>
            </a:r>
          </a:p>
          <a:p>
            <a:r>
              <a:rPr b="1" dirty="0" sz="4000" lang="bn-BD">
                <a:solidFill>
                  <a:srgbClr val="008000"/>
                </a:solidFill>
                <a:latin typeface="NikoshBAN" panose="02000000000000000000" pitchFamily="2" charset="0"/>
                <a:cs typeface="NikoshBAN" panose="02000000000000000000" pitchFamily="2" charset="0"/>
              </a:rPr>
              <a:t>(খ)  ভারত</a:t>
            </a:r>
          </a:p>
          <a:p>
            <a:r>
              <a:rPr b="1" dirty="0" sz="4000" lang="bn-BD">
                <a:solidFill>
                  <a:srgbClr val="008000"/>
                </a:solidFill>
                <a:latin typeface="NikoshBAN" panose="02000000000000000000" pitchFamily="2" charset="0"/>
                <a:cs typeface="NikoshBAN" panose="02000000000000000000" pitchFamily="2" charset="0"/>
              </a:rPr>
              <a:t>(গ)  যুক্তরাষ্ট্র</a:t>
            </a:r>
          </a:p>
          <a:p>
            <a:r>
              <a:rPr b="1" dirty="0" sz="4000" lang="bn-BD">
                <a:solidFill>
                  <a:srgbClr val="008000"/>
                </a:solidFill>
                <a:latin typeface="NikoshBAN" panose="02000000000000000000" pitchFamily="2" charset="0"/>
                <a:cs typeface="NikoshBAN" panose="02000000000000000000" pitchFamily="2" charset="0"/>
              </a:rPr>
              <a:t>(ঘ)  সৌদি আরব</a:t>
            </a:r>
          </a:p>
          <a:p>
            <a:pPr algn="ctr"/>
            <a:r>
              <a:rPr b="1" dirty="0" sz="4000" lang="bn-BD">
                <a:solidFill>
                  <a:srgbClr val="008000"/>
                </a:solidFill>
                <a:latin typeface="NikoshBAN" panose="02000000000000000000" pitchFamily="2" charset="0"/>
                <a:cs typeface="NikoshBAN" panose="02000000000000000000" pitchFamily="2" charset="0"/>
              </a:rPr>
              <a:t> </a:t>
            </a:r>
            <a:endParaRPr b="1" dirty="0" sz="4000" lang="en-US">
              <a:solidFill>
                <a:srgbClr val="008000"/>
              </a:solidFill>
            </a:endParaRPr>
          </a:p>
        </p:txBody>
      </p:sp>
      <p:sp>
        <p:nvSpPr>
          <p:cNvPr id="1048623" name="TextBox 1048623"/>
          <p:cNvSpPr txBox="1"/>
          <p:nvPr/>
        </p:nvSpPr>
        <p:spPr>
          <a:xfrm>
            <a:off x="1483929" y="2670586"/>
            <a:ext cx="1552681" cy="1234441"/>
          </a:xfrm>
          <a:prstGeom prst="rect"/>
        </p:spPr>
        <p:txBody>
          <a:bodyPr rtlCol="0" wrap="square">
            <a:spAutoFit/>
          </a:bodyPr>
          <a:p>
            <a:r>
              <a:rPr altLang="en-GB" b="1" sz="7600" lang="en-GB">
                <a:solidFill>
                  <a:srgbClr val="800000"/>
                </a:solidFill>
              </a:rPr>
              <a:t>★</a:t>
            </a:r>
            <a:endParaRPr b="1" sz="7600" lang="en-GB">
              <a:solidFill>
                <a:srgbClr val="80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1" presetSubtype="1">
                                  <p:stCondLst>
                                    <p:cond delay="0"/>
                                  </p:stCondLst>
                                  <p:childTnLst>
                                    <p:set>
                                      <p:cBhvr>
                                        <p:cTn dur="1" fill="hold" id="6">
                                          <p:stCondLst>
                                            <p:cond delay="0"/>
                                          </p:stCondLst>
                                        </p:cTn>
                                        <p:tgtEl>
                                          <p:spTgt spid="1048622"/>
                                        </p:tgtEl>
                                        <p:attrNameLst>
                                          <p:attrName>style.visibility</p:attrName>
                                        </p:attrNameLst>
                                      </p:cBhvr>
                                      <p:to>
                                        <p:strVal val="visible"/>
                                      </p:to>
                                    </p:set>
                                    <p:animEffect transition="in" filter="wheel(1)">
                                      <p:cBhvr>
                                        <p:cTn dur="2000" id="7"/>
                                        <p:tgtEl>
                                          <p:spTgt spid="1048622"/>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42" presetSubtype="0">
                                  <p:stCondLst>
                                    <p:cond delay="0"/>
                                  </p:stCondLst>
                                  <p:childTnLst>
                                    <p:set>
                                      <p:cBhvr>
                                        <p:cTn dur="1" fill="hold" id="11">
                                          <p:stCondLst>
                                            <p:cond delay="0"/>
                                          </p:stCondLst>
                                        </p:cTn>
                                        <p:tgtEl>
                                          <p:spTgt spid="1048622">
                                            <p:txEl>
                                              <p:pRg st="0" end="0"/>
                                            </p:txEl>
                                          </p:spTgt>
                                        </p:tgtEl>
                                        <p:attrNameLst>
                                          <p:attrName>style.visibility</p:attrName>
                                        </p:attrNameLst>
                                      </p:cBhvr>
                                      <p:to>
                                        <p:strVal val="visible"/>
                                      </p:to>
                                    </p:set>
                                    <p:animEffect transition="in" filter="fade">
                                      <p:cBhvr>
                                        <p:cTn dur="1000" id="12"/>
                                        <p:tgtEl>
                                          <p:spTgt spid="1048622">
                                            <p:txEl>
                                              <p:pRg st="0" end="0"/>
                                            </p:txEl>
                                          </p:spTgt>
                                        </p:tgtEl>
                                      </p:cBhvr>
                                    </p:animEffect>
                                    <p:anim calcmode="lin" valueType="num">
                                      <p:cBhvr>
                                        <p:cTn dur="1000" fill="hold" id="13"/>
                                        <p:tgtEl>
                                          <p:spTgt spid="1048622">
                                            <p:txEl>
                                              <p:pRg st="0" end="0"/>
                                            </p:txEl>
                                          </p:spTgt>
                                        </p:tgtEl>
                                        <p:attrNameLst>
                                          <p:attrName>ppt_x</p:attrName>
                                        </p:attrNameLst>
                                      </p:cBhvr>
                                      <p:tavLst>
                                        <p:tav tm="0">
                                          <p:val>
                                            <p:strVal val="#ppt_x"/>
                                          </p:val>
                                        </p:tav>
                                        <p:tav tm="100000">
                                          <p:val>
                                            <p:strVal val="#ppt_x"/>
                                          </p:val>
                                        </p:tav>
                                      </p:tavLst>
                                    </p:anim>
                                    <p:anim calcmode="lin" valueType="num">
                                      <p:cBhvr>
                                        <p:cTn dur="1000" fill="hold" id="14"/>
                                        <p:tgtEl>
                                          <p:spTgt spid="10486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id="17" nodeType="clickEffect" presetClass="entr" presetID="31" presetSubtype="0">
                                  <p:stCondLst>
                                    <p:cond delay="0"/>
                                  </p:stCondLst>
                                  <p:childTnLst>
                                    <p:set>
                                      <p:cBhvr>
                                        <p:cTn dur="1" fill="hold" id="18">
                                          <p:stCondLst>
                                            <p:cond delay="0"/>
                                          </p:stCondLst>
                                        </p:cTn>
                                        <p:tgtEl>
                                          <p:spTgt spid="1048622">
                                            <p:txEl>
                                              <p:pRg st="1" end="1"/>
                                            </p:txEl>
                                          </p:spTgt>
                                        </p:tgtEl>
                                        <p:attrNameLst>
                                          <p:attrName>style.visibility</p:attrName>
                                        </p:attrNameLst>
                                      </p:cBhvr>
                                      <p:to>
                                        <p:strVal val="visible"/>
                                      </p:to>
                                    </p:set>
                                    <p:anim calcmode="lin" valueType="num">
                                      <p:cBhvr>
                                        <p:cTn dur="1000" fill="hold" id="19"/>
                                        <p:tgtEl>
                                          <p:spTgt spid="1048622">
                                            <p:txEl>
                                              <p:pRg st="1" end="1"/>
                                            </p:txEl>
                                          </p:spTgt>
                                        </p:tgtEl>
                                        <p:attrNameLst>
                                          <p:attrName>ppt_w</p:attrName>
                                        </p:attrNameLst>
                                      </p:cBhvr>
                                      <p:tavLst>
                                        <p:tav tm="0">
                                          <p:val>
                                            <p:fltVal val="0.0"/>
                                          </p:val>
                                        </p:tav>
                                        <p:tav tm="100000">
                                          <p:val>
                                            <p:strVal val="#ppt_w"/>
                                          </p:val>
                                        </p:tav>
                                      </p:tavLst>
                                    </p:anim>
                                    <p:anim calcmode="lin" valueType="num">
                                      <p:cBhvr>
                                        <p:cTn dur="1000" fill="hold" id="20"/>
                                        <p:tgtEl>
                                          <p:spTgt spid="1048622">
                                            <p:txEl>
                                              <p:pRg st="1" end="1"/>
                                            </p:txEl>
                                          </p:spTgt>
                                        </p:tgtEl>
                                        <p:attrNameLst>
                                          <p:attrName>ppt_h</p:attrName>
                                        </p:attrNameLst>
                                      </p:cBhvr>
                                      <p:tavLst>
                                        <p:tav tm="0">
                                          <p:val>
                                            <p:fltVal val="0.0"/>
                                          </p:val>
                                        </p:tav>
                                        <p:tav tm="100000">
                                          <p:val>
                                            <p:strVal val="#ppt_h"/>
                                          </p:val>
                                        </p:tav>
                                      </p:tavLst>
                                    </p:anim>
                                    <p:anim calcmode="lin" valueType="num">
                                      <p:cBhvr>
                                        <p:cTn dur="1000" fill="hold" id="21"/>
                                        <p:tgtEl>
                                          <p:spTgt spid="1048622">
                                            <p:txEl>
                                              <p:pRg st="1" end="1"/>
                                            </p:txEl>
                                          </p:spTgt>
                                        </p:tgtEl>
                                        <p:attrNameLst>
                                          <p:attrName>style.rotation</p:attrName>
                                        </p:attrNameLst>
                                      </p:cBhvr>
                                      <p:tavLst>
                                        <p:tav tm="0">
                                          <p:val>
                                            <p:fltVal val="90.0"/>
                                          </p:val>
                                        </p:tav>
                                        <p:tav tm="100000">
                                          <p:val>
                                            <p:fltVal val="0.0"/>
                                          </p:val>
                                        </p:tav>
                                      </p:tavLst>
                                    </p:anim>
                                    <p:animEffect transition="in" filter="fade">
                                      <p:cBhvr>
                                        <p:cTn dur="1000" id="22"/>
                                        <p:tgtEl>
                                          <p:spTgt spid="1048622">
                                            <p:txEl>
                                              <p:pRg st="1" end="1"/>
                                            </p:txEl>
                                          </p:spTgt>
                                        </p:tgtEl>
                                      </p:cBhvr>
                                    </p:animEffect>
                                  </p:childTnLst>
                                </p:cTn>
                              </p:par>
                              <p:par>
                                <p:cTn fill="hold" id="23" nodeType="withEffect" presetClass="entr" presetID="31" presetSubtype="0">
                                  <p:stCondLst>
                                    <p:cond delay="0"/>
                                  </p:stCondLst>
                                  <p:childTnLst>
                                    <p:set>
                                      <p:cBhvr>
                                        <p:cTn dur="1" fill="hold" id="24">
                                          <p:stCondLst>
                                            <p:cond delay="0"/>
                                          </p:stCondLst>
                                        </p:cTn>
                                        <p:tgtEl>
                                          <p:spTgt spid="1048622">
                                            <p:txEl>
                                              <p:pRg st="2" end="2"/>
                                            </p:txEl>
                                          </p:spTgt>
                                        </p:tgtEl>
                                        <p:attrNameLst>
                                          <p:attrName>style.visibility</p:attrName>
                                        </p:attrNameLst>
                                      </p:cBhvr>
                                      <p:to>
                                        <p:strVal val="visible"/>
                                      </p:to>
                                    </p:set>
                                    <p:anim calcmode="lin" valueType="num">
                                      <p:cBhvr>
                                        <p:cTn dur="1000" fill="hold" id="25"/>
                                        <p:tgtEl>
                                          <p:spTgt spid="1048622">
                                            <p:txEl>
                                              <p:pRg st="2" end="2"/>
                                            </p:txEl>
                                          </p:spTgt>
                                        </p:tgtEl>
                                        <p:attrNameLst>
                                          <p:attrName>ppt_w</p:attrName>
                                        </p:attrNameLst>
                                      </p:cBhvr>
                                      <p:tavLst>
                                        <p:tav tm="0">
                                          <p:val>
                                            <p:fltVal val="0.0"/>
                                          </p:val>
                                        </p:tav>
                                        <p:tav tm="100000">
                                          <p:val>
                                            <p:strVal val="#ppt_w"/>
                                          </p:val>
                                        </p:tav>
                                      </p:tavLst>
                                    </p:anim>
                                    <p:anim calcmode="lin" valueType="num">
                                      <p:cBhvr>
                                        <p:cTn dur="1000" fill="hold" id="26"/>
                                        <p:tgtEl>
                                          <p:spTgt spid="1048622">
                                            <p:txEl>
                                              <p:pRg st="2" end="2"/>
                                            </p:txEl>
                                          </p:spTgt>
                                        </p:tgtEl>
                                        <p:attrNameLst>
                                          <p:attrName>ppt_h</p:attrName>
                                        </p:attrNameLst>
                                      </p:cBhvr>
                                      <p:tavLst>
                                        <p:tav tm="0">
                                          <p:val>
                                            <p:fltVal val="0.0"/>
                                          </p:val>
                                        </p:tav>
                                        <p:tav tm="100000">
                                          <p:val>
                                            <p:strVal val="#ppt_h"/>
                                          </p:val>
                                        </p:tav>
                                      </p:tavLst>
                                    </p:anim>
                                    <p:anim calcmode="lin" valueType="num">
                                      <p:cBhvr>
                                        <p:cTn dur="1000" fill="hold" id="27"/>
                                        <p:tgtEl>
                                          <p:spTgt spid="1048622">
                                            <p:txEl>
                                              <p:pRg st="2" end="2"/>
                                            </p:txEl>
                                          </p:spTgt>
                                        </p:tgtEl>
                                        <p:attrNameLst>
                                          <p:attrName>style.rotation</p:attrName>
                                        </p:attrNameLst>
                                      </p:cBhvr>
                                      <p:tavLst>
                                        <p:tav tm="0">
                                          <p:val>
                                            <p:fltVal val="90.0"/>
                                          </p:val>
                                        </p:tav>
                                        <p:tav tm="100000">
                                          <p:val>
                                            <p:fltVal val="0.0"/>
                                          </p:val>
                                        </p:tav>
                                      </p:tavLst>
                                    </p:anim>
                                    <p:animEffect transition="in" filter="fade">
                                      <p:cBhvr>
                                        <p:cTn dur="1000" id="28"/>
                                        <p:tgtEl>
                                          <p:spTgt spid="1048622">
                                            <p:txEl>
                                              <p:pRg st="2" end="2"/>
                                            </p:txEl>
                                          </p:spTgt>
                                        </p:tgtEl>
                                      </p:cBhvr>
                                    </p:animEffect>
                                  </p:childTnLst>
                                </p:cTn>
                              </p:par>
                              <p:par>
                                <p:cTn fill="hold" id="29" nodeType="withEffect" presetClass="entr" presetID="31" presetSubtype="0">
                                  <p:stCondLst>
                                    <p:cond delay="0"/>
                                  </p:stCondLst>
                                  <p:childTnLst>
                                    <p:set>
                                      <p:cBhvr>
                                        <p:cTn dur="1" fill="hold" id="30">
                                          <p:stCondLst>
                                            <p:cond delay="0"/>
                                          </p:stCondLst>
                                        </p:cTn>
                                        <p:tgtEl>
                                          <p:spTgt spid="1048622">
                                            <p:txEl>
                                              <p:pRg st="3" end="3"/>
                                            </p:txEl>
                                          </p:spTgt>
                                        </p:tgtEl>
                                        <p:attrNameLst>
                                          <p:attrName>style.visibility</p:attrName>
                                        </p:attrNameLst>
                                      </p:cBhvr>
                                      <p:to>
                                        <p:strVal val="visible"/>
                                      </p:to>
                                    </p:set>
                                    <p:anim calcmode="lin" valueType="num">
                                      <p:cBhvr>
                                        <p:cTn dur="1000" fill="hold" id="31"/>
                                        <p:tgtEl>
                                          <p:spTgt spid="1048622">
                                            <p:txEl>
                                              <p:pRg st="3" end="3"/>
                                            </p:txEl>
                                          </p:spTgt>
                                        </p:tgtEl>
                                        <p:attrNameLst>
                                          <p:attrName>ppt_w</p:attrName>
                                        </p:attrNameLst>
                                      </p:cBhvr>
                                      <p:tavLst>
                                        <p:tav tm="0">
                                          <p:val>
                                            <p:fltVal val="0.0"/>
                                          </p:val>
                                        </p:tav>
                                        <p:tav tm="100000">
                                          <p:val>
                                            <p:strVal val="#ppt_w"/>
                                          </p:val>
                                        </p:tav>
                                      </p:tavLst>
                                    </p:anim>
                                    <p:anim calcmode="lin" valueType="num">
                                      <p:cBhvr>
                                        <p:cTn dur="1000" fill="hold" id="32"/>
                                        <p:tgtEl>
                                          <p:spTgt spid="1048622">
                                            <p:txEl>
                                              <p:pRg st="3" end="3"/>
                                            </p:txEl>
                                          </p:spTgt>
                                        </p:tgtEl>
                                        <p:attrNameLst>
                                          <p:attrName>ppt_h</p:attrName>
                                        </p:attrNameLst>
                                      </p:cBhvr>
                                      <p:tavLst>
                                        <p:tav tm="0">
                                          <p:val>
                                            <p:fltVal val="0.0"/>
                                          </p:val>
                                        </p:tav>
                                        <p:tav tm="100000">
                                          <p:val>
                                            <p:strVal val="#ppt_h"/>
                                          </p:val>
                                        </p:tav>
                                      </p:tavLst>
                                    </p:anim>
                                    <p:anim calcmode="lin" valueType="num">
                                      <p:cBhvr>
                                        <p:cTn dur="1000" fill="hold" id="33"/>
                                        <p:tgtEl>
                                          <p:spTgt spid="1048622">
                                            <p:txEl>
                                              <p:pRg st="3" end="3"/>
                                            </p:txEl>
                                          </p:spTgt>
                                        </p:tgtEl>
                                        <p:attrNameLst>
                                          <p:attrName>style.rotation</p:attrName>
                                        </p:attrNameLst>
                                      </p:cBhvr>
                                      <p:tavLst>
                                        <p:tav tm="0">
                                          <p:val>
                                            <p:fltVal val="90.0"/>
                                          </p:val>
                                        </p:tav>
                                        <p:tav tm="100000">
                                          <p:val>
                                            <p:fltVal val="0.0"/>
                                          </p:val>
                                        </p:tav>
                                      </p:tavLst>
                                    </p:anim>
                                    <p:animEffect transition="in" filter="fade">
                                      <p:cBhvr>
                                        <p:cTn dur="1000" id="34"/>
                                        <p:tgtEl>
                                          <p:spTgt spid="1048622">
                                            <p:txEl>
                                              <p:pRg st="3" end="3"/>
                                            </p:txEl>
                                          </p:spTgt>
                                        </p:tgtEl>
                                      </p:cBhvr>
                                    </p:animEffect>
                                  </p:childTnLst>
                                </p:cTn>
                              </p:par>
                              <p:par>
                                <p:cTn fill="hold" id="35" nodeType="withEffect" presetClass="entr" presetID="31" presetSubtype="0">
                                  <p:stCondLst>
                                    <p:cond delay="0"/>
                                  </p:stCondLst>
                                  <p:childTnLst>
                                    <p:set>
                                      <p:cBhvr>
                                        <p:cTn dur="1" fill="hold" id="36">
                                          <p:stCondLst>
                                            <p:cond delay="0"/>
                                          </p:stCondLst>
                                        </p:cTn>
                                        <p:tgtEl>
                                          <p:spTgt spid="1048622">
                                            <p:txEl>
                                              <p:pRg st="4" end="4"/>
                                            </p:txEl>
                                          </p:spTgt>
                                        </p:tgtEl>
                                        <p:attrNameLst>
                                          <p:attrName>style.visibility</p:attrName>
                                        </p:attrNameLst>
                                      </p:cBhvr>
                                      <p:to>
                                        <p:strVal val="visible"/>
                                      </p:to>
                                    </p:set>
                                    <p:anim calcmode="lin" valueType="num">
                                      <p:cBhvr>
                                        <p:cTn dur="1000" fill="hold" id="37"/>
                                        <p:tgtEl>
                                          <p:spTgt spid="1048622">
                                            <p:txEl>
                                              <p:pRg st="4" end="4"/>
                                            </p:txEl>
                                          </p:spTgt>
                                        </p:tgtEl>
                                        <p:attrNameLst>
                                          <p:attrName>ppt_w</p:attrName>
                                        </p:attrNameLst>
                                      </p:cBhvr>
                                      <p:tavLst>
                                        <p:tav tm="0">
                                          <p:val>
                                            <p:fltVal val="0.0"/>
                                          </p:val>
                                        </p:tav>
                                        <p:tav tm="100000">
                                          <p:val>
                                            <p:strVal val="#ppt_w"/>
                                          </p:val>
                                        </p:tav>
                                      </p:tavLst>
                                    </p:anim>
                                    <p:anim calcmode="lin" valueType="num">
                                      <p:cBhvr>
                                        <p:cTn dur="1000" fill="hold" id="38"/>
                                        <p:tgtEl>
                                          <p:spTgt spid="1048622">
                                            <p:txEl>
                                              <p:pRg st="4" end="4"/>
                                            </p:txEl>
                                          </p:spTgt>
                                        </p:tgtEl>
                                        <p:attrNameLst>
                                          <p:attrName>ppt_h</p:attrName>
                                        </p:attrNameLst>
                                      </p:cBhvr>
                                      <p:tavLst>
                                        <p:tav tm="0">
                                          <p:val>
                                            <p:fltVal val="0.0"/>
                                          </p:val>
                                        </p:tav>
                                        <p:tav tm="100000">
                                          <p:val>
                                            <p:strVal val="#ppt_h"/>
                                          </p:val>
                                        </p:tav>
                                      </p:tavLst>
                                    </p:anim>
                                    <p:anim calcmode="lin" valueType="num">
                                      <p:cBhvr>
                                        <p:cTn dur="1000" fill="hold" id="39"/>
                                        <p:tgtEl>
                                          <p:spTgt spid="1048622">
                                            <p:txEl>
                                              <p:pRg st="4" end="4"/>
                                            </p:txEl>
                                          </p:spTgt>
                                        </p:tgtEl>
                                        <p:attrNameLst>
                                          <p:attrName>style.rotation</p:attrName>
                                        </p:attrNameLst>
                                      </p:cBhvr>
                                      <p:tavLst>
                                        <p:tav tm="0">
                                          <p:val>
                                            <p:fltVal val="90.0"/>
                                          </p:val>
                                        </p:tav>
                                        <p:tav tm="100000">
                                          <p:val>
                                            <p:fltVal val="0.0"/>
                                          </p:val>
                                        </p:tav>
                                      </p:tavLst>
                                    </p:anim>
                                    <p:animEffect transition="in" filter="fade">
                                      <p:cBhvr>
                                        <p:cTn dur="1000" id="40"/>
                                        <p:tgtEl>
                                          <p:spTgt spid="10486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2" name=""/>
        <p:cNvGrpSpPr/>
        <p:nvPr/>
      </p:nvGrpSpPr>
      <p:grpSpPr>
        <a:xfrm>
          <a:off x="0" y="0"/>
          <a:ext cx="0" cy="0"/>
          <a:chOff x="0" y="0"/>
          <a:chExt cx="0" cy="0"/>
        </a:xfrm>
      </p:grpSpPr>
      <p:sp>
        <p:nvSpPr>
          <p:cNvPr id="1048624" name="Rounded Rectangle 5"/>
          <p:cNvSpPr/>
          <p:nvPr/>
        </p:nvSpPr>
        <p:spPr>
          <a:xfrm>
            <a:off x="2337481" y="1776548"/>
            <a:ext cx="6831874" cy="2704011"/>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5200" lang="en-US">
                <a:latin typeface="NikoshBAN" pitchFamily="2" charset="0"/>
                <a:cs typeface="NikoshBAN" pitchFamily="2" charset="0"/>
              </a:rPr>
              <a:t>      </a:t>
            </a:r>
          </a:p>
        </p:txBody>
      </p:sp>
      <p:sp>
        <p:nvSpPr>
          <p:cNvPr id="1048625" name="TextBox 7"/>
          <p:cNvSpPr txBox="1"/>
          <p:nvPr/>
        </p:nvSpPr>
        <p:spPr>
          <a:xfrm>
            <a:off x="5251269" y="1776549"/>
            <a:ext cx="2090057" cy="369332"/>
          </a:xfrm>
          <a:prstGeom prst="rect"/>
          <a:noFill/>
        </p:spPr>
        <p:txBody>
          <a:bodyPr rtlCol="0" wrap="square">
            <a:spAutoFit/>
          </a:bodyPr>
          <a:p>
            <a:r>
              <a:rPr dirty="0" lang="en-US">
                <a:latin typeface="NikoshBAN" pitchFamily="2" charset="0"/>
                <a:cs typeface="NikoshBAN" pitchFamily="2" charset="0"/>
              </a:rPr>
              <a:t>  </a:t>
            </a:r>
          </a:p>
        </p:txBody>
      </p:sp>
      <p:sp>
        <p:nvSpPr>
          <p:cNvPr id="1048626" name="TextBox 8"/>
          <p:cNvSpPr txBox="1"/>
          <p:nvPr/>
        </p:nvSpPr>
        <p:spPr>
          <a:xfrm>
            <a:off x="3004457" y="1769961"/>
            <a:ext cx="5497924" cy="751840"/>
          </a:xfrm>
          <a:prstGeom prst="rect"/>
          <a:noFill/>
          <a:ln>
            <a:noFill/>
            <a:prstDash val="solid"/>
          </a:ln>
        </p:spPr>
        <p:txBody>
          <a:bodyPr rtlCol="0" wrap="square">
            <a:spAutoFit/>
          </a:bodyPr>
          <a:p>
            <a:pPr algn="ctr"/>
            <a:r>
              <a:rPr b="1" dirty="0" sz="4400" lang="en-US">
                <a:latin typeface="NikoshBAN" pitchFamily="2" charset="0"/>
                <a:cs typeface="NikoshBAN" pitchFamily="2" charset="0"/>
              </a:rPr>
              <a:t>  </a:t>
            </a:r>
            <a:r>
              <a:rPr b="1" dirty="0" sz="4400" lang="en-US" err="1">
                <a:latin typeface="NikoshBAN" pitchFamily="2" charset="0"/>
                <a:cs typeface="NikoshBAN" pitchFamily="2" charset="0"/>
              </a:rPr>
              <a:t>সবাইকে</a:t>
            </a:r>
            <a:r>
              <a:rPr b="1" dirty="0" sz="4400" lang="en-US">
                <a:latin typeface="NikoshBAN" pitchFamily="2" charset="0"/>
                <a:cs typeface="NikoshBAN" pitchFamily="2" charset="0"/>
              </a:rPr>
              <a:t> </a:t>
            </a:r>
            <a:r>
              <a:rPr b="1" dirty="0" sz="4400" lang="en-US" err="1">
                <a:latin typeface="NikoshBAN" pitchFamily="2" charset="0"/>
                <a:cs typeface="NikoshBAN" pitchFamily="2" charset="0"/>
              </a:rPr>
              <a:t>ধন্যবাদ</a:t>
            </a:r>
            <a:r>
              <a:rPr b="1" dirty="0" lang="en-US">
                <a:latin typeface="NikoshBAN" pitchFamily="2" charset="0"/>
                <a:cs typeface="NikoshBAN" pitchFamily="2" charset="0"/>
              </a:rPr>
              <a:t>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27" name="TextBox 7"/>
          <p:cNvSpPr txBox="1"/>
          <p:nvPr/>
        </p:nvSpPr>
        <p:spPr>
          <a:xfrm>
            <a:off x="5251269" y="1776549"/>
            <a:ext cx="2090057" cy="369332"/>
          </a:xfrm>
          <a:prstGeom prst="rect"/>
          <a:noFill/>
        </p:spPr>
        <p:txBody>
          <a:bodyPr rtlCol="0" wrap="square">
            <a:spAutoFit/>
          </a:bodyPr>
          <a:p>
            <a:r>
              <a:rPr dirty="0" lang="en-US">
                <a:latin typeface="NikoshBAN" pitchFamily="2" charset="0"/>
                <a:cs typeface="NikoshBAN" pitchFamily="2" charset="0"/>
              </a:rPr>
              <a:t>  </a:t>
            </a:r>
          </a:p>
        </p:txBody>
      </p:sp>
      <p:pic>
        <p:nvPicPr>
          <p:cNvPr id="2097170" name="Picture 2097168"/>
          <p:cNvPicPr>
            <a:picLocks/>
          </p:cNvPicPr>
          <p:nvPr/>
        </p:nvPicPr>
        <p:blipFill>
          <a:blip xmlns:r="http://schemas.openxmlformats.org/officeDocument/2006/relationships" r:embed="rId1"/>
          <a:stretch>
            <a:fillRect/>
          </a:stretch>
        </p:blipFill>
        <p:spPr>
          <a:xfrm>
            <a:off x="-391703" y="0"/>
            <a:ext cx="12975406" cy="7270165"/>
          </a:xfrm>
          <a:prstGeom prst="rect"/>
        </p:spPr>
      </p:pic>
      <p:sp>
        <p:nvSpPr>
          <p:cNvPr id="1048628" name="Rounded Rectangle 5"/>
          <p:cNvSpPr/>
          <p:nvPr/>
        </p:nvSpPr>
        <p:spPr>
          <a:xfrm>
            <a:off x="2337481" y="1776548"/>
            <a:ext cx="6831874" cy="2704011"/>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5200" lang="en-US">
                <a:latin typeface="NikoshBAN" pitchFamily="2" charset="0"/>
                <a:cs typeface="NikoshBAN" pitchFamily="2" charset="0"/>
              </a:rPr>
              <a:t>      </a:t>
            </a:r>
          </a:p>
        </p:txBody>
      </p:sp>
      <p:sp>
        <p:nvSpPr>
          <p:cNvPr id="1048629" name="TextBox 8"/>
          <p:cNvSpPr txBox="1"/>
          <p:nvPr/>
        </p:nvSpPr>
        <p:spPr>
          <a:xfrm>
            <a:off x="3004455" y="2562858"/>
            <a:ext cx="6632952" cy="878840"/>
          </a:xfrm>
          <a:prstGeom prst="rect"/>
          <a:noFill/>
          <a:ln>
            <a:noFill/>
            <a:prstDash val="solid"/>
          </a:ln>
        </p:spPr>
        <p:txBody>
          <a:bodyPr rtlCol="0" wrap="square">
            <a:spAutoFit/>
          </a:bodyPr>
          <a:p>
            <a:pPr algn="ctr"/>
            <a:r>
              <a:rPr b="1" dirty="0" sz="5300" lang="en-US">
                <a:solidFill>
                  <a:srgbClr val="FFFF00"/>
                </a:solidFill>
                <a:latin typeface="NikoshBAN" pitchFamily="2" charset="0"/>
                <a:cs typeface="NikoshBAN" pitchFamily="2" charset="0"/>
              </a:rPr>
              <a:t>  </a:t>
            </a:r>
            <a:r>
              <a:rPr b="1" dirty="0" sz="5300" lang="en-US" err="1">
                <a:solidFill>
                  <a:srgbClr val="FFFF00"/>
                </a:solidFill>
                <a:latin typeface="NikoshBAN" pitchFamily="2" charset="0"/>
                <a:cs typeface="NikoshBAN" pitchFamily="2" charset="0"/>
              </a:rPr>
              <a:t>সবাইকে</a:t>
            </a:r>
            <a:r>
              <a:rPr b="1" dirty="0" sz="5300" lang="en-US">
                <a:solidFill>
                  <a:srgbClr val="FFFF00"/>
                </a:solidFill>
                <a:latin typeface="NikoshBAN" pitchFamily="2" charset="0"/>
                <a:cs typeface="NikoshBAN" pitchFamily="2" charset="0"/>
              </a:rPr>
              <a:t> </a:t>
            </a:r>
            <a:r>
              <a:rPr b="1" dirty="0" sz="5300" lang="en-US" err="1">
                <a:solidFill>
                  <a:srgbClr val="FFFF00"/>
                </a:solidFill>
                <a:latin typeface="NikoshBAN" pitchFamily="2" charset="0"/>
                <a:cs typeface="NikoshBAN" pitchFamily="2" charset="0"/>
              </a:rPr>
              <a:t>ধন্যবাদ</a:t>
            </a:r>
            <a:r>
              <a:rPr b="1" dirty="0" sz="5300" lang="en-US">
                <a:solidFill>
                  <a:srgbClr val="FFFF00"/>
                </a:solidFill>
                <a:latin typeface="NikoshBAN" pitchFamily="2" charset="0"/>
                <a:cs typeface="NikoshBAN" pitchFamily="2" charset="0"/>
              </a:rPr>
              <a:t> </a:t>
            </a: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xit" presetID="31" presetSubtype="0">
                                  <p:stCondLst>
                                    <p:cond delay="0"/>
                                  </p:stCondLst>
                                  <p:childTnLst>
                                    <p:anim calcmode="lin" valueType="num">
                                      <p:cBhvr>
                                        <p:cTn dur="1000" id="6"/>
                                        <p:tgtEl>
                                          <p:spTgt spid="1048629"/>
                                        </p:tgtEl>
                                        <p:attrNameLst>
                                          <p:attrName>ppt_w</p:attrName>
                                        </p:attrNameLst>
                                      </p:cBhvr>
                                      <p:tavLst>
                                        <p:tav tm="0">
                                          <p:val>
                                            <p:strVal val="ppt_w"/>
                                          </p:val>
                                        </p:tav>
                                        <p:tav tm="100000">
                                          <p:val>
                                            <p:fltVal val="0.0"/>
                                          </p:val>
                                        </p:tav>
                                      </p:tavLst>
                                    </p:anim>
                                    <p:anim calcmode="lin" valueType="num">
                                      <p:cBhvr>
                                        <p:cTn dur="1000" id="7"/>
                                        <p:tgtEl>
                                          <p:spTgt spid="1048629"/>
                                        </p:tgtEl>
                                        <p:attrNameLst>
                                          <p:attrName>ppt_h</p:attrName>
                                        </p:attrNameLst>
                                      </p:cBhvr>
                                      <p:tavLst>
                                        <p:tav tm="0">
                                          <p:val>
                                            <p:strVal val="ppt_h"/>
                                          </p:val>
                                        </p:tav>
                                        <p:tav tm="100000">
                                          <p:val>
                                            <p:fltVal val="0.0"/>
                                          </p:val>
                                        </p:tav>
                                      </p:tavLst>
                                    </p:anim>
                                    <p:anim calcmode="lin" valueType="num">
                                      <p:cBhvr>
                                        <p:cTn dur="1000" id="8"/>
                                        <p:tgtEl>
                                          <p:spTgt spid="1048629"/>
                                        </p:tgtEl>
                                        <p:attrNameLst>
                                          <p:attrName>style.rotation</p:attrName>
                                        </p:attrNameLst>
                                      </p:cBhvr>
                                      <p:tavLst>
                                        <p:tav tm="0">
                                          <p:val>
                                            <p:fltVal val="0.0"/>
                                          </p:val>
                                        </p:tav>
                                        <p:tav tm="100000">
                                          <p:val>
                                            <p:fltVal val="90.0"/>
                                          </p:val>
                                        </p:tav>
                                      </p:tavLst>
                                    </p:anim>
                                    <p:animEffect transition="out" filter="fade">
                                      <p:cBhvr>
                                        <p:cTn dur="1000" id="9"/>
                                        <p:tgtEl>
                                          <p:spTgt spid="1048629"/>
                                        </p:tgtEl>
                                      </p:cBhvr>
                                    </p:animEffect>
                                    <p:set>
                                      <p:cBhvr>
                                        <p:cTn dur="1" fill="hold" id="10">
                                          <p:stCondLst>
                                            <p:cond delay="999"/>
                                          </p:stCondLst>
                                        </p:cTn>
                                        <p:tgtEl>
                                          <p:spTgt spid="10486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585" name="Rounded Rectangle 2"/>
          <p:cNvSpPr/>
          <p:nvPr/>
        </p:nvSpPr>
        <p:spPr>
          <a:xfrm>
            <a:off x="2341045" y="1347713"/>
            <a:ext cx="8506189" cy="4162574"/>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lvl="0"/>
            <a:r>
              <a:rPr b="1" dirty="0" sz="3500" lang="bn-BD">
                <a:solidFill>
                  <a:srgbClr val="FF0000"/>
                </a:solidFill>
                <a:latin typeface="NikoshBAN" panose="02000000000000000000" pitchFamily="2" charset="0"/>
                <a:cs typeface="NikoshBAN" panose="02000000000000000000" pitchFamily="2" charset="0"/>
              </a:rPr>
              <a:t>১৯৭১ সালের মুক্তিযুদ্ধ বলতে কী বুঝ?</a:t>
            </a:r>
            <a:r>
              <a:rPr b="1" dirty="0" sz="3500" lang="bn-BD">
                <a:solidFill>
                  <a:prstClr val="black"/>
                </a:solidFill>
                <a:latin typeface="NikoshBAN" panose="02000000000000000000" pitchFamily="2" charset="0"/>
                <a:cs typeface="NikoshBAN" panose="02000000000000000000" pitchFamily="2" charset="0"/>
              </a:rPr>
              <a:t> </a:t>
            </a:r>
          </a:p>
          <a:p>
            <a:pPr lvl="0"/>
            <a:endParaRPr b="1" dirty="0" sz="3500" lang="bn-BD">
              <a:solidFill>
                <a:prstClr val="black"/>
              </a:solidFill>
              <a:latin typeface="NikoshBAN" panose="02000000000000000000" pitchFamily="2" charset="0"/>
              <a:cs typeface="NikoshBAN" panose="02000000000000000000" pitchFamily="2" charset="0"/>
            </a:endParaRPr>
          </a:p>
          <a:p>
            <a:pPr algn="just" lvl="0"/>
            <a:r>
              <a:rPr b="1" dirty="0" sz="3500" lang="bn-BD">
                <a:solidFill>
                  <a:prstClr val="black"/>
                </a:solidFill>
                <a:latin typeface="NikoshBAN" panose="02000000000000000000" pitchFamily="2" charset="0"/>
                <a:cs typeface="NikoshBAN" panose="02000000000000000000" pitchFamily="2" charset="0"/>
              </a:rPr>
              <a:t>১৯৭১ সালে পাকিস্তানী হানাদের  বাহিণীর সঙ্গে  বাংলাদেশের তরুন ছাত্র এবং আপামর জনসাধারণের ম</a:t>
            </a:r>
            <a:r>
              <a:rPr b="1" dirty="0" sz="3500" lang="en-US" err="1">
                <a:solidFill>
                  <a:prstClr val="black"/>
                </a:solidFill>
                <a:latin typeface="NikoshBAN" panose="02000000000000000000" pitchFamily="2" charset="0"/>
                <a:cs typeface="NikoshBAN" panose="02000000000000000000" pitchFamily="2" charset="0"/>
              </a:rPr>
              <a:t>ধ্যে</a:t>
            </a:r>
            <a:r>
              <a:rPr b="1" dirty="0" sz="3500" lang="en-US">
                <a:solidFill>
                  <a:prstClr val="black"/>
                </a:solidFill>
                <a:latin typeface="NikoshBAN" panose="02000000000000000000" pitchFamily="2" charset="0"/>
                <a:cs typeface="NikoshBAN" panose="02000000000000000000" pitchFamily="2" charset="0"/>
              </a:rPr>
              <a:t> </a:t>
            </a:r>
            <a:r>
              <a:rPr b="1" dirty="0" sz="3500" lang="bn-BD">
                <a:solidFill>
                  <a:prstClr val="black"/>
                </a:solidFill>
                <a:latin typeface="NikoshBAN" panose="02000000000000000000" pitchFamily="2" charset="0"/>
                <a:cs typeface="NikoshBAN" panose="02000000000000000000" pitchFamily="2" charset="0"/>
              </a:rPr>
              <a:t>দেশ</a:t>
            </a:r>
            <a:r>
              <a:rPr b="1" dirty="0" sz="3500" lang="en-US">
                <a:solidFill>
                  <a:prstClr val="black"/>
                </a:solidFill>
                <a:latin typeface="NikoshBAN" panose="02000000000000000000" pitchFamily="2" charset="0"/>
                <a:cs typeface="NikoshBAN" panose="02000000000000000000" pitchFamily="2" charset="0"/>
              </a:rPr>
              <a:t> </a:t>
            </a:r>
            <a:r>
              <a:rPr b="1" dirty="0" sz="3500" lang="en-US" err="1">
                <a:solidFill>
                  <a:schemeClr val="tx1"/>
                </a:solidFill>
                <a:latin typeface="NikoshBAN" panose="02000000000000000000" pitchFamily="2" charset="0"/>
                <a:cs typeface="NikoshBAN" panose="02000000000000000000" pitchFamily="2" charset="0"/>
              </a:rPr>
              <a:t>স্বাধীনেরশ</a:t>
            </a:r>
            <a:r>
              <a:rPr b="1" dirty="0" sz="3500" lang="bn-BD">
                <a:solidFill>
                  <a:prstClr val="black"/>
                </a:solidFill>
                <a:latin typeface="NikoshBAN" panose="02000000000000000000" pitchFamily="2" charset="0"/>
                <a:cs typeface="NikoshBAN" panose="02000000000000000000" pitchFamily="2" charset="0"/>
              </a:rPr>
              <a:t> জন্য যে যুদ্ধ সংঘটিত হয়েছিল সেটাই হল মুক্তিযুদ্ধ।         </a:t>
            </a:r>
          </a:p>
        </p:txBody>
      </p:sp>
      <p:sp>
        <p:nvSpPr>
          <p:cNvPr id="1048586" name="Rounded Rectangle 3"/>
          <p:cNvSpPr/>
          <p:nvPr/>
        </p:nvSpPr>
        <p:spPr>
          <a:xfrm>
            <a:off x="2326513" y="464734"/>
            <a:ext cx="7538972" cy="1020072"/>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rtlCol="0"/>
          <a:p>
            <a:pPr algn="ctr"/>
            <a:r>
              <a:rPr b="1" dirty="0" sz="4700" lang="bn-BD">
                <a:solidFill>
                  <a:srgbClr val="008000"/>
                </a:solidFill>
              </a:rPr>
              <a:t> </a:t>
            </a:r>
            <a:r>
              <a:rPr b="1" dirty="0" sz="4700" lang="bn-BD">
                <a:solidFill>
                  <a:srgbClr val="008000"/>
                </a:solidFill>
                <a:latin typeface="NikoshBAN" panose="02000000000000000000" pitchFamily="2" charset="0"/>
                <a:cs typeface="NikoshBAN" panose="02000000000000000000" pitchFamily="2" charset="0"/>
              </a:rPr>
              <a:t>পাঠ উপস্থাপন </a:t>
            </a:r>
            <a:endParaRPr b="1" dirty="0" sz="4700" lang="en-US">
              <a:solidFill>
                <a:srgbClr val="008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586"/>
                                        </p:tgtEl>
                                        <p:attrNameLst>
                                          <p:attrName>style.visibility</p:attrName>
                                        </p:attrNameLst>
                                      </p:cBhvr>
                                      <p:to>
                                        <p:strVal val="visible"/>
                                      </p:to>
                                    </p:set>
                                    <p:animEffect transition="in" filter="wheel(1)">
                                      <p:cBhvr>
                                        <p:cTn dur="2000" id="7"/>
                                        <p:tgtEl>
                                          <p:spTgt spid="104858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1048586">
                                            <p:txEl>
                                              <p:pRg st="0" end="0"/>
                                            </p:txEl>
                                          </p:spTgt>
                                        </p:tgtEl>
                                        <p:attrNameLst>
                                          <p:attrName>style.visibility</p:attrName>
                                        </p:attrNameLst>
                                      </p:cBhvr>
                                      <p:to>
                                        <p:strVal val="visible"/>
                                      </p:to>
                                    </p:set>
                                    <p:anim calcmode="lin" valueType="num">
                                      <p:cBhvr additive="base">
                                        <p:cTn dur="500" fill="hold" id="12"/>
                                        <p:tgtEl>
                                          <p:spTgt spid="104858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10485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grpId="0" id="16" nodeType="clickEffect" presetClass="entr" presetID="21" presetSubtype="1">
                                  <p:stCondLst>
                                    <p:cond delay="0"/>
                                  </p:stCondLst>
                                  <p:childTnLst>
                                    <p:set>
                                      <p:cBhvr>
                                        <p:cTn dur="1" fill="hold" id="17">
                                          <p:stCondLst>
                                            <p:cond delay="0"/>
                                          </p:stCondLst>
                                        </p:cTn>
                                        <p:tgtEl>
                                          <p:spTgt spid="1048585"/>
                                        </p:tgtEl>
                                        <p:attrNameLst>
                                          <p:attrName>style.visibility</p:attrName>
                                        </p:attrNameLst>
                                      </p:cBhvr>
                                      <p:to>
                                        <p:strVal val="visible"/>
                                      </p:to>
                                    </p:set>
                                    <p:animEffect transition="in" filter="wheel(1)">
                                      <p:cBhvr>
                                        <p:cTn dur="2000" id="18"/>
                                        <p:tgtEl>
                                          <p:spTgt spid="1048585"/>
                                        </p:tgtEl>
                                      </p:cBhvr>
                                    </p:animEffect>
                                  </p:childTnLst>
                                </p:cTn>
                              </p:par>
                            </p:childTnLst>
                          </p:cTn>
                        </p:par>
                      </p:childTnLst>
                    </p:cTn>
                  </p:par>
                  <p:par>
                    <p:cTn fill="hold" id="19">
                      <p:stCondLst>
                        <p:cond delay="indefinite"/>
                      </p:stCondLst>
                      <p:childTnLst>
                        <p:par>
                          <p:cTn fill="hold" id="20">
                            <p:stCondLst>
                              <p:cond delay="0"/>
                            </p:stCondLst>
                            <p:childTnLst>
                              <p:par>
                                <p:cTn fill="hold" id="21" nodeType="clickEffect" presetClass="entr" presetID="2" presetSubtype="4">
                                  <p:stCondLst>
                                    <p:cond delay="0"/>
                                  </p:stCondLst>
                                  <p:childTnLst>
                                    <p:set>
                                      <p:cBhvr>
                                        <p:cTn dur="1" fill="hold" id="22">
                                          <p:stCondLst>
                                            <p:cond delay="0"/>
                                          </p:stCondLst>
                                        </p:cTn>
                                        <p:tgtEl>
                                          <p:spTgt spid="1048585">
                                            <p:txEl>
                                              <p:pRg st="0" end="0"/>
                                            </p:txEl>
                                          </p:spTgt>
                                        </p:tgtEl>
                                        <p:attrNameLst>
                                          <p:attrName>style.visibility</p:attrName>
                                        </p:attrNameLst>
                                      </p:cBhvr>
                                      <p:to>
                                        <p:strVal val="visible"/>
                                      </p:to>
                                    </p:set>
                                    <p:anim calcmode="lin" valueType="num">
                                      <p:cBhvr additive="base">
                                        <p:cTn dur="500" fill="hold" id="23"/>
                                        <p:tgtEl>
                                          <p:spTgt spid="104858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10485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2" presetSubtype="4">
                                  <p:stCondLst>
                                    <p:cond delay="0"/>
                                  </p:stCondLst>
                                  <p:childTnLst>
                                    <p:set>
                                      <p:cBhvr>
                                        <p:cTn dur="1" fill="hold" id="28">
                                          <p:stCondLst>
                                            <p:cond delay="0"/>
                                          </p:stCondLst>
                                        </p:cTn>
                                        <p:tgtEl>
                                          <p:spTgt spid="1048585">
                                            <p:txEl>
                                              <p:pRg st="2" end="2"/>
                                            </p:txEl>
                                          </p:spTgt>
                                        </p:tgtEl>
                                        <p:attrNameLst>
                                          <p:attrName>style.visibility</p:attrName>
                                        </p:attrNameLst>
                                      </p:cBhvr>
                                      <p:to>
                                        <p:strVal val="visible"/>
                                      </p:to>
                                    </p:set>
                                    <p:anim calcmode="lin" valueType="num">
                                      <p:cBhvr additive="base">
                                        <p:cTn dur="500" fill="hold" id="29"/>
                                        <p:tgtEl>
                                          <p:spTgt spid="1048585">
                                            <p:txEl>
                                              <p:pRg st="2" end="2"/>
                                            </p:txEl>
                                          </p:spTgt>
                                        </p:tgtEl>
                                        <p:attrNameLst>
                                          <p:attrName>ppt_x</p:attrName>
                                        </p:attrNameLst>
                                      </p:cBhvr>
                                      <p:tavLst>
                                        <p:tav tm="0">
                                          <p:val>
                                            <p:strVal val="#ppt_x"/>
                                          </p:val>
                                        </p:tav>
                                        <p:tav tm="100000">
                                          <p:val>
                                            <p:strVal val="#ppt_x"/>
                                          </p:val>
                                        </p:tav>
                                      </p:tavLst>
                                    </p:anim>
                                    <p:anim calcmode="lin" valueType="num">
                                      <p:cBhvr additive="base">
                                        <p:cTn dur="500" fill="hold" id="30"/>
                                        <p:tgtEl>
                                          <p:spTgt spid="104858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5" grpId="0" animBg="1"/>
      <p:bldP spid="104858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pic>
        <p:nvPicPr>
          <p:cNvPr id="2097171" name="Picture 2097169"/>
          <p:cNvPicPr>
            <a:picLocks/>
          </p:cNvPicPr>
          <p:nvPr/>
        </p:nvPicPr>
        <p:blipFill>
          <a:blip xmlns:r="http://schemas.openxmlformats.org/officeDocument/2006/relationships" r:embed="rId1"/>
          <a:stretch>
            <a:fillRect/>
          </a:stretch>
        </p:blipFill>
        <p:spPr>
          <a:xfrm>
            <a:off x="0" y="0"/>
            <a:ext cx="12176817" cy="6858000"/>
          </a:xfrm>
          <a:prstGeom prst="rect"/>
        </p:spPr>
      </p:pic>
    </p:spTree>
  </p:cSld>
  <p:clrMapOvr>
    <a:masterClrMapping/>
  </p:clrMapOvr>
  <p:transition spd="slow">
    <p:checker/>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32" presetSubtype="0">
                                  <p:stCondLst>
                                    <p:cond delay="0"/>
                                  </p:stCondLst>
                                  <p:childTnLst>
                                    <p:animRot by="120000">
                                      <p:cBhvr>
                                        <p:cTn dur="100" fill="hold" id="6">
                                          <p:stCondLst>
                                            <p:cond delay="0"/>
                                          </p:stCondLst>
                                        </p:cTn>
                                        <p:tgtEl>
                                          <p:spTgt spid="2097171"/>
                                        </p:tgtEl>
                                        <p:attrNameLst>
                                          <p:attrName>r</p:attrName>
                                        </p:attrNameLst>
                                      </p:cBhvr>
                                    </p:animRot>
                                    <p:animRot by="-240000">
                                      <p:cBhvr>
                                        <p:cTn dur="200" fill="hold" id="7">
                                          <p:stCondLst>
                                            <p:cond delay="200"/>
                                          </p:stCondLst>
                                        </p:cTn>
                                        <p:tgtEl>
                                          <p:spTgt spid="2097171"/>
                                        </p:tgtEl>
                                        <p:attrNameLst>
                                          <p:attrName>r</p:attrName>
                                        </p:attrNameLst>
                                      </p:cBhvr>
                                    </p:animRot>
                                    <p:animRot by="240000">
                                      <p:cBhvr>
                                        <p:cTn dur="200" fill="hold" id="8">
                                          <p:stCondLst>
                                            <p:cond delay="400"/>
                                          </p:stCondLst>
                                        </p:cTn>
                                        <p:tgtEl>
                                          <p:spTgt spid="2097171"/>
                                        </p:tgtEl>
                                        <p:attrNameLst>
                                          <p:attrName>r</p:attrName>
                                        </p:attrNameLst>
                                      </p:cBhvr>
                                    </p:animRot>
                                    <p:animRot by="-240000">
                                      <p:cBhvr>
                                        <p:cTn dur="200" fill="hold" id="9">
                                          <p:stCondLst>
                                            <p:cond delay="600"/>
                                          </p:stCondLst>
                                        </p:cTn>
                                        <p:tgtEl>
                                          <p:spTgt spid="2097171"/>
                                        </p:tgtEl>
                                        <p:attrNameLst>
                                          <p:attrName>r</p:attrName>
                                        </p:attrNameLst>
                                      </p:cBhvr>
                                    </p:animRot>
                                    <p:animRot by="120000">
                                      <p:cBhvr>
                                        <p:cTn dur="200" fill="hold" id="10">
                                          <p:stCondLst>
                                            <p:cond delay="800"/>
                                          </p:stCondLst>
                                        </p:cTn>
                                        <p:tgtEl>
                                          <p:spTgt spid="20971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587" name="TextBox 1048583"/>
          <p:cNvSpPr txBox="1"/>
          <p:nvPr/>
        </p:nvSpPr>
        <p:spPr>
          <a:xfrm>
            <a:off x="3671703" y="1389797"/>
            <a:ext cx="5368136" cy="586739"/>
          </a:xfrm>
          <a:prstGeom prst="rect"/>
          <a:noFill/>
          <a:ln>
            <a:noFill/>
            <a:prstDash val="solid"/>
          </a:ln>
        </p:spPr>
        <p:txBody>
          <a:bodyPr rtlCol="0" wrap="square">
            <a:spAutoFit/>
          </a:bodyPr>
          <a:p>
            <a:pPr algn="ctr"/>
            <a:r>
              <a:rPr b="1" sz="3300" lang="en-US">
                <a:solidFill>
                  <a:srgbClr val="000000"/>
                </a:solidFill>
              </a:rPr>
              <a:t>পাঠ। পরিচিতি   :</a:t>
            </a:r>
          </a:p>
        </p:txBody>
      </p:sp>
      <p:sp>
        <p:nvSpPr>
          <p:cNvPr id="1048588" name="Rectangle 1048584"/>
          <p:cNvSpPr/>
          <p:nvPr/>
        </p:nvSpPr>
        <p:spPr>
          <a:xfrm>
            <a:off x="1528950" y="2352389"/>
            <a:ext cx="9134100" cy="3258103"/>
          </a:xfrm>
          <a:prstGeom prst="rect"/>
          <a:noFill/>
          <a:ln w="25400">
            <a:noFill/>
            <a:prstDash val="solid"/>
          </a:ln>
        </p:spPr>
        <p:txBody>
          <a:bodyPr anchor="ctr"/>
          <a:p>
            <a:pPr algn="ctr"/>
            <a:r>
              <a:rPr b="1" sz="4000" lang="en-US"/>
              <a:t>৮ ম শ্রেণি</a:t>
            </a:r>
            <a:endParaRPr b="1" lang="en-US"/>
          </a:p>
          <a:p>
            <a:pPr algn="ctr"/>
            <a:r>
              <a:rPr b="1" sz="4000" lang="en-US"/>
              <a:t>বিষয়  : বা. বি.  প.</a:t>
            </a:r>
            <a:endParaRPr b="1" lang="en-US"/>
          </a:p>
          <a:p>
            <a:pPr algn="ctr"/>
            <a:r>
              <a:rPr b="1" sz="4000" lang="en-US"/>
              <a:t>অধ্যায় :  ২য়</a:t>
            </a:r>
            <a:endParaRPr b="1" lang="en-US"/>
          </a:p>
          <a:p>
            <a:pPr algn="ctr"/>
            <a:r>
              <a:rPr b="1" sz="4000" lang="en-US"/>
              <a:t>মুক্তিযুদ্ধ  </a:t>
            </a:r>
            <a:endParaRPr b="1"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49" name=""/>
        <p:cNvGrpSpPr/>
        <p:nvPr/>
      </p:nvGrpSpPr>
      <p:grpSpPr>
        <a:xfrm>
          <a:off x="0" y="0"/>
          <a:ext cx="0" cy="0"/>
          <a:chOff x="0" y="0"/>
          <a:chExt cx="0" cy="0"/>
        </a:xfrm>
      </p:grpSpPr>
      <p:sp>
        <p:nvSpPr>
          <p:cNvPr id="1048589" name="TextBox 1"/>
          <p:cNvSpPr txBox="1"/>
          <p:nvPr/>
        </p:nvSpPr>
        <p:spPr>
          <a:xfrm>
            <a:off x="0" y="0"/>
            <a:ext cx="12192000" cy="369332"/>
          </a:xfrm>
          <a:prstGeom prst="rect"/>
          <a:noFill/>
        </p:spPr>
        <p:txBody>
          <a:bodyPr rtlCol="0" wrap="square">
            <a:spAutoFit/>
          </a:bodyPr>
          <a:p>
            <a:r>
              <a:rPr dirty="0" lang="bn-BD"/>
              <a:t> </a:t>
            </a:r>
            <a:endParaRPr dirty="0" lang="en-US"/>
          </a:p>
        </p:txBody>
      </p:sp>
      <p:sp>
        <p:nvSpPr>
          <p:cNvPr id="1048590" name="Rounded Rectangle 2"/>
          <p:cNvSpPr/>
          <p:nvPr/>
        </p:nvSpPr>
        <p:spPr>
          <a:xfrm>
            <a:off x="1883243" y="666978"/>
            <a:ext cx="7901776" cy="999655"/>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b="1" dirty="0" sz="7400" lang="en-US">
                <a:solidFill>
                  <a:srgbClr val="FF6600"/>
                </a:solidFill>
              </a:rPr>
              <a:t> </a:t>
            </a:r>
            <a:r>
              <a:rPr b="1" dirty="0" sz="7400" lang="bn-BD">
                <a:solidFill>
                  <a:srgbClr val="FF6600"/>
                </a:solidFill>
              </a:rPr>
              <a:t> </a:t>
            </a:r>
            <a:r>
              <a:rPr b="1" dirty="0" sz="7400" lang="bn-BD">
                <a:solidFill>
                  <a:srgbClr val="FF6600"/>
                </a:solidFill>
                <a:latin typeface="NikoshBAN" panose="02000000000000000000" pitchFamily="2" charset="0"/>
                <a:cs typeface="NikoshBAN" panose="02000000000000000000" pitchFamily="2" charset="0"/>
              </a:rPr>
              <a:t>শিখন ফল</a:t>
            </a:r>
            <a:endParaRPr b="1" dirty="0" sz="7400" lang="en-US">
              <a:solidFill>
                <a:srgbClr val="FF6600"/>
              </a:solidFill>
            </a:endParaRPr>
          </a:p>
        </p:txBody>
      </p:sp>
      <p:sp>
        <p:nvSpPr>
          <p:cNvPr id="1048591" name="TextBox 3"/>
          <p:cNvSpPr txBox="1"/>
          <p:nvPr/>
        </p:nvSpPr>
        <p:spPr>
          <a:xfrm>
            <a:off x="2689509" y="2361141"/>
            <a:ext cx="6812983" cy="4409440"/>
          </a:xfrm>
          <a:prstGeom prst="rect"/>
          <a:noFill/>
          <a:ln>
            <a:noFill/>
            <a:prstDash val="solid"/>
          </a:ln>
        </p:spPr>
        <p:txBody>
          <a:bodyPr rtlCol="0" wrap="square">
            <a:spAutoFit/>
          </a:bodyPr>
          <a:p>
            <a:r>
              <a:rPr b="1" dirty="0" sz="2900" lang="bn-BD"/>
              <a:t> </a:t>
            </a:r>
            <a:r>
              <a:rPr b="1" dirty="0" sz="2900" lang="bn-BD">
                <a:latin typeface="NikoshBAN" panose="02000000000000000000" pitchFamily="2" charset="0"/>
                <a:cs typeface="NikoshBAN" panose="02000000000000000000" pitchFamily="2" charset="0"/>
              </a:rPr>
              <a:t>১৯৭১ সালের মুক্তিযুদ্ধ কী তা বলতে পারবে। </a:t>
            </a:r>
            <a:endParaRPr b="1" dirty="0" sz="2900" lang="bn-BD">
              <a:latin typeface="NikoshBAN" panose="02000000000000000000" pitchFamily="2" charset="0"/>
              <a:cs typeface="NikoshBAN" panose="02000000000000000000" pitchFamily="2" charset="0"/>
            </a:endParaRPr>
          </a:p>
          <a:p>
            <a:endParaRPr b="1" dirty="0" sz="2900" lang="bn-BD">
              <a:latin typeface="NikoshBAN" panose="02000000000000000000" pitchFamily="2" charset="0"/>
              <a:cs typeface="NikoshBAN" panose="02000000000000000000" pitchFamily="2" charset="0"/>
            </a:endParaRPr>
          </a:p>
          <a:p>
            <a:r>
              <a:rPr b="1" dirty="0" sz="2900" lang="bn-BD">
                <a:latin typeface="NikoshBAN" panose="02000000000000000000" pitchFamily="2" charset="0"/>
                <a:cs typeface="NikoshBAN" panose="02000000000000000000" pitchFamily="2" charset="0"/>
              </a:rPr>
              <a:t>মুক্তিযুদ্ধের পটভুমি ব্যাখ্যা করতে পারবে।</a:t>
            </a:r>
            <a:endParaRPr b="1" dirty="0" sz="2900" lang="bn-BD">
              <a:latin typeface="NikoshBAN" panose="02000000000000000000" pitchFamily="2" charset="0"/>
              <a:cs typeface="NikoshBAN" panose="02000000000000000000" pitchFamily="2" charset="0"/>
            </a:endParaRPr>
          </a:p>
          <a:p>
            <a:endParaRPr b="1" dirty="0" sz="2900" lang="bn-BD">
              <a:latin typeface="NikoshBAN" panose="02000000000000000000" pitchFamily="2" charset="0"/>
              <a:cs typeface="NikoshBAN" panose="02000000000000000000" pitchFamily="2" charset="0"/>
            </a:endParaRPr>
          </a:p>
          <a:p>
            <a:r>
              <a:rPr b="1" dirty="0" sz="2900" lang="bn-BD">
                <a:solidFill>
                  <a:prstClr val="black"/>
                </a:solidFill>
                <a:latin typeface="NikoshBAN" panose="02000000000000000000" pitchFamily="2" charset="0"/>
                <a:cs typeface="NikoshBAN" panose="02000000000000000000" pitchFamily="2" charset="0"/>
              </a:rPr>
              <a:t>মুক্তিযুদ্ধের পটভুমি </a:t>
            </a:r>
            <a:r>
              <a:rPr b="1" dirty="0" sz="2900" lang="bn-BD">
                <a:latin typeface="NikoshBAN" panose="02000000000000000000" pitchFamily="2" charset="0"/>
                <a:cs typeface="NikoshBAN" panose="02000000000000000000" pitchFamily="2" charset="0"/>
              </a:rPr>
              <a:t>গুরুত্ব জানতে পারবে।</a:t>
            </a:r>
            <a:endParaRPr b="1" dirty="0" sz="2900" lang="bn-BD">
              <a:latin typeface="NikoshBAN" panose="02000000000000000000" pitchFamily="2" charset="0"/>
              <a:cs typeface="NikoshBAN" panose="02000000000000000000" pitchFamily="2" charset="0"/>
            </a:endParaRPr>
          </a:p>
          <a:p>
            <a:endParaRPr b="1" dirty="0" sz="2900" lang="bn-BD">
              <a:latin typeface="NikoshBAN" panose="02000000000000000000" pitchFamily="2" charset="0"/>
              <a:cs typeface="NikoshBAN" panose="02000000000000000000" pitchFamily="2" charset="0"/>
            </a:endParaRPr>
          </a:p>
          <a:p>
            <a:r>
              <a:rPr b="1" dirty="0" sz="2900" lang="bn-BD">
                <a:latin typeface="NikoshBAN" panose="02000000000000000000" pitchFamily="2" charset="0"/>
                <a:cs typeface="NikoshBAN" panose="02000000000000000000" pitchFamily="2" charset="0"/>
              </a:rPr>
              <a:t>অপারেশন  সার্চলাইটকী তা বলতে পারবে।</a:t>
            </a:r>
            <a:endParaRPr b="1" dirty="0" sz="2900" lang="bn-BD">
              <a:latin typeface="NikoshBAN" panose="02000000000000000000" pitchFamily="2" charset="0"/>
              <a:cs typeface="NikoshBAN" panose="02000000000000000000" pitchFamily="2" charset="0"/>
            </a:endParaRPr>
          </a:p>
          <a:p>
            <a:endParaRPr b="1" dirty="0" sz="2900" lang="bn-BD"/>
          </a:p>
          <a:p>
            <a:endParaRPr b="1" dirty="0" sz="2900" lang="bn-BD"/>
          </a:p>
          <a:p>
            <a:endParaRPr b="1" dirty="0" sz="2900" lang="bn-BD"/>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1" presetSubtype="1">
                                  <p:stCondLst>
                                    <p:cond delay="0"/>
                                  </p:stCondLst>
                                  <p:childTnLst>
                                    <p:set>
                                      <p:cBhvr>
                                        <p:cTn dur="1" fill="hold" id="6">
                                          <p:stCondLst>
                                            <p:cond delay="0"/>
                                          </p:stCondLst>
                                        </p:cTn>
                                        <p:tgtEl>
                                          <p:spTgt spid="1048590"/>
                                        </p:tgtEl>
                                        <p:attrNameLst>
                                          <p:attrName>style.visibility</p:attrName>
                                        </p:attrNameLst>
                                      </p:cBhvr>
                                      <p:to>
                                        <p:strVal val="visible"/>
                                      </p:to>
                                    </p:set>
                                    <p:animEffect transition="in" filter="wheel(1)">
                                      <p:cBhvr>
                                        <p:cTn dur="2000" id="7"/>
                                        <p:tgtEl>
                                          <p:spTgt spid="1048590"/>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2" presetSubtype="4">
                                  <p:stCondLst>
                                    <p:cond delay="0"/>
                                  </p:stCondLst>
                                  <p:childTnLst>
                                    <p:set>
                                      <p:cBhvr>
                                        <p:cTn dur="1" fill="hold" id="11">
                                          <p:stCondLst>
                                            <p:cond delay="0"/>
                                          </p:stCondLst>
                                        </p:cTn>
                                        <p:tgtEl>
                                          <p:spTgt spid="1048590">
                                            <p:txEl>
                                              <p:pRg st="0" end="0"/>
                                            </p:txEl>
                                          </p:spTgt>
                                        </p:tgtEl>
                                        <p:attrNameLst>
                                          <p:attrName>style.visibility</p:attrName>
                                        </p:attrNameLst>
                                      </p:cBhvr>
                                      <p:to>
                                        <p:strVal val="visible"/>
                                      </p:to>
                                    </p:set>
                                    <p:anim calcmode="lin" valueType="num">
                                      <p:cBhvr additive="base">
                                        <p:cTn dur="500" fill="hold" id="12"/>
                                        <p:tgtEl>
                                          <p:spTgt spid="104859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3"/>
                                        <p:tgtEl>
                                          <p:spTgt spid="10485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id="16" nodeType="clickEffect" presetClass="entr" presetID="2" presetSubtype="4">
                                  <p:stCondLst>
                                    <p:cond delay="0"/>
                                  </p:stCondLst>
                                  <p:childTnLst>
                                    <p:set>
                                      <p:cBhvr>
                                        <p:cTn dur="1" fill="hold" id="17">
                                          <p:stCondLst>
                                            <p:cond delay="0"/>
                                          </p:stCondLst>
                                        </p:cTn>
                                        <p:tgtEl>
                                          <p:spTgt spid="1048591">
                                            <p:txEl>
                                              <p:pRg st="0" end="0"/>
                                            </p:txEl>
                                          </p:spTgt>
                                        </p:tgtEl>
                                        <p:attrNameLst>
                                          <p:attrName>style.visibility</p:attrName>
                                        </p:attrNameLst>
                                      </p:cBhvr>
                                      <p:to>
                                        <p:strVal val="visible"/>
                                      </p:to>
                                    </p:set>
                                    <p:anim calcmode="lin" valueType="num">
                                      <p:cBhvr additive="base">
                                        <p:cTn dur="500" fill="hold" id="18"/>
                                        <p:tgtEl>
                                          <p:spTgt spid="104859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9"/>
                                        <p:tgtEl>
                                          <p:spTgt spid="10485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fill="hold" id="20">
                      <p:stCondLst>
                        <p:cond delay="indefinite"/>
                      </p:stCondLst>
                      <p:childTnLst>
                        <p:par>
                          <p:cTn fill="hold" id="21">
                            <p:stCondLst>
                              <p:cond delay="0"/>
                            </p:stCondLst>
                            <p:childTnLst>
                              <p:par>
                                <p:cTn fill="hold" id="22" nodeType="clickEffect" presetClass="entr" presetID="42" presetSubtype="0">
                                  <p:stCondLst>
                                    <p:cond delay="0"/>
                                  </p:stCondLst>
                                  <p:childTnLst>
                                    <p:set>
                                      <p:cBhvr>
                                        <p:cTn dur="1" fill="hold" id="23">
                                          <p:stCondLst>
                                            <p:cond delay="0"/>
                                          </p:stCondLst>
                                        </p:cTn>
                                        <p:tgtEl>
                                          <p:spTgt spid="1048591">
                                            <p:txEl>
                                              <p:pRg st="2" end="2"/>
                                            </p:txEl>
                                          </p:spTgt>
                                        </p:tgtEl>
                                        <p:attrNameLst>
                                          <p:attrName>style.visibility</p:attrName>
                                        </p:attrNameLst>
                                      </p:cBhvr>
                                      <p:to>
                                        <p:strVal val="visible"/>
                                      </p:to>
                                    </p:set>
                                    <p:animEffect transition="in" filter="fade">
                                      <p:cBhvr>
                                        <p:cTn dur="1000" id="24"/>
                                        <p:tgtEl>
                                          <p:spTgt spid="1048591">
                                            <p:txEl>
                                              <p:pRg st="2" end="2"/>
                                            </p:txEl>
                                          </p:spTgt>
                                        </p:tgtEl>
                                      </p:cBhvr>
                                    </p:animEffect>
                                    <p:anim calcmode="lin" valueType="num">
                                      <p:cBhvr>
                                        <p:cTn dur="1000" fill="hold" id="25"/>
                                        <p:tgtEl>
                                          <p:spTgt spid="1048591">
                                            <p:txEl>
                                              <p:pRg st="2" end="2"/>
                                            </p:txEl>
                                          </p:spTgt>
                                        </p:tgtEl>
                                        <p:attrNameLst>
                                          <p:attrName>ppt_x</p:attrName>
                                        </p:attrNameLst>
                                      </p:cBhvr>
                                      <p:tavLst>
                                        <p:tav tm="0">
                                          <p:val>
                                            <p:strVal val="#ppt_x"/>
                                          </p:val>
                                        </p:tav>
                                        <p:tav tm="100000">
                                          <p:val>
                                            <p:strVal val="#ppt_x"/>
                                          </p:val>
                                        </p:tav>
                                      </p:tavLst>
                                    </p:anim>
                                    <p:anim calcmode="lin" valueType="num">
                                      <p:cBhvr>
                                        <p:cTn dur="1000" fill="hold" id="26"/>
                                        <p:tgtEl>
                                          <p:spTgt spid="10485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id="29" nodeType="clickEffect" presetClass="entr" presetID="42" presetSubtype="0">
                                  <p:stCondLst>
                                    <p:cond delay="0"/>
                                  </p:stCondLst>
                                  <p:childTnLst>
                                    <p:set>
                                      <p:cBhvr>
                                        <p:cTn dur="1" fill="hold" id="30">
                                          <p:stCondLst>
                                            <p:cond delay="0"/>
                                          </p:stCondLst>
                                        </p:cTn>
                                        <p:tgtEl>
                                          <p:spTgt spid="1048591">
                                            <p:txEl>
                                              <p:pRg st="4" end="4"/>
                                            </p:txEl>
                                          </p:spTgt>
                                        </p:tgtEl>
                                        <p:attrNameLst>
                                          <p:attrName>style.visibility</p:attrName>
                                        </p:attrNameLst>
                                      </p:cBhvr>
                                      <p:to>
                                        <p:strVal val="visible"/>
                                      </p:to>
                                    </p:set>
                                    <p:animEffect transition="in" filter="fade">
                                      <p:cBhvr>
                                        <p:cTn dur="1000" id="31"/>
                                        <p:tgtEl>
                                          <p:spTgt spid="1048591">
                                            <p:txEl>
                                              <p:pRg st="4" end="4"/>
                                            </p:txEl>
                                          </p:spTgt>
                                        </p:tgtEl>
                                      </p:cBhvr>
                                    </p:animEffect>
                                    <p:anim calcmode="lin" valueType="num">
                                      <p:cBhvr>
                                        <p:cTn dur="1000" fill="hold" id="32"/>
                                        <p:tgtEl>
                                          <p:spTgt spid="1048591">
                                            <p:txEl>
                                              <p:pRg st="4" end="4"/>
                                            </p:txEl>
                                          </p:spTgt>
                                        </p:tgtEl>
                                        <p:attrNameLst>
                                          <p:attrName>ppt_x</p:attrName>
                                        </p:attrNameLst>
                                      </p:cBhvr>
                                      <p:tavLst>
                                        <p:tav tm="0">
                                          <p:val>
                                            <p:strVal val="#ppt_x"/>
                                          </p:val>
                                        </p:tav>
                                        <p:tav tm="100000">
                                          <p:val>
                                            <p:strVal val="#ppt_x"/>
                                          </p:val>
                                        </p:tav>
                                      </p:tavLst>
                                    </p:anim>
                                    <p:anim calcmode="lin" valueType="num">
                                      <p:cBhvr>
                                        <p:cTn dur="1000" fill="hold" id="33"/>
                                        <p:tgtEl>
                                          <p:spTgt spid="10485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fill="hold" id="34">
                      <p:stCondLst>
                        <p:cond delay="indefinite"/>
                      </p:stCondLst>
                      <p:childTnLst>
                        <p:par>
                          <p:cTn fill="hold" id="35">
                            <p:stCondLst>
                              <p:cond delay="0"/>
                            </p:stCondLst>
                            <p:childTnLst>
                              <p:par>
                                <p:cTn fill="hold" id="36" nodeType="clickEffect" presetClass="entr" presetID="31" presetSubtype="0">
                                  <p:stCondLst>
                                    <p:cond delay="0"/>
                                  </p:stCondLst>
                                  <p:childTnLst>
                                    <p:set>
                                      <p:cBhvr>
                                        <p:cTn dur="1" fill="hold" id="37">
                                          <p:stCondLst>
                                            <p:cond delay="0"/>
                                          </p:stCondLst>
                                        </p:cTn>
                                        <p:tgtEl>
                                          <p:spTgt spid="1048591">
                                            <p:txEl>
                                              <p:pRg st="6" end="6"/>
                                            </p:txEl>
                                          </p:spTgt>
                                        </p:tgtEl>
                                        <p:attrNameLst>
                                          <p:attrName>style.visibility</p:attrName>
                                        </p:attrNameLst>
                                      </p:cBhvr>
                                      <p:to>
                                        <p:strVal val="visible"/>
                                      </p:to>
                                    </p:set>
                                    <p:anim calcmode="lin" valueType="num">
                                      <p:cBhvr>
                                        <p:cTn dur="1000" fill="hold" id="38"/>
                                        <p:tgtEl>
                                          <p:spTgt spid="1048591">
                                            <p:txEl>
                                              <p:pRg st="6" end="6"/>
                                            </p:txEl>
                                          </p:spTgt>
                                        </p:tgtEl>
                                        <p:attrNameLst>
                                          <p:attrName>ppt_w</p:attrName>
                                        </p:attrNameLst>
                                      </p:cBhvr>
                                      <p:tavLst>
                                        <p:tav tm="0">
                                          <p:val>
                                            <p:fltVal val="0.0"/>
                                          </p:val>
                                        </p:tav>
                                        <p:tav tm="100000">
                                          <p:val>
                                            <p:strVal val="#ppt_w"/>
                                          </p:val>
                                        </p:tav>
                                      </p:tavLst>
                                    </p:anim>
                                    <p:anim calcmode="lin" valueType="num">
                                      <p:cBhvr>
                                        <p:cTn dur="1000" fill="hold" id="39"/>
                                        <p:tgtEl>
                                          <p:spTgt spid="1048591">
                                            <p:txEl>
                                              <p:pRg st="6" end="6"/>
                                            </p:txEl>
                                          </p:spTgt>
                                        </p:tgtEl>
                                        <p:attrNameLst>
                                          <p:attrName>ppt_h</p:attrName>
                                        </p:attrNameLst>
                                      </p:cBhvr>
                                      <p:tavLst>
                                        <p:tav tm="0">
                                          <p:val>
                                            <p:fltVal val="0.0"/>
                                          </p:val>
                                        </p:tav>
                                        <p:tav tm="100000">
                                          <p:val>
                                            <p:strVal val="#ppt_h"/>
                                          </p:val>
                                        </p:tav>
                                      </p:tavLst>
                                    </p:anim>
                                    <p:anim calcmode="lin" valueType="num">
                                      <p:cBhvr>
                                        <p:cTn dur="1000" fill="hold" id="40"/>
                                        <p:tgtEl>
                                          <p:spTgt spid="1048591">
                                            <p:txEl>
                                              <p:pRg st="6" end="6"/>
                                            </p:txEl>
                                          </p:spTgt>
                                        </p:tgtEl>
                                        <p:attrNameLst>
                                          <p:attrName>style.rotation</p:attrName>
                                        </p:attrNameLst>
                                      </p:cBhvr>
                                      <p:tavLst>
                                        <p:tav tm="0">
                                          <p:val>
                                            <p:fltVal val="90.0"/>
                                          </p:val>
                                        </p:tav>
                                        <p:tav tm="100000">
                                          <p:val>
                                            <p:fltVal val="0.0"/>
                                          </p:val>
                                        </p:tav>
                                      </p:tavLst>
                                    </p:anim>
                                    <p:animEffect transition="in" filter="fade">
                                      <p:cBhvr>
                                        <p:cTn dur="1000" id="41"/>
                                        <p:tgtEl>
                                          <p:spTgt spid="10485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pic>
        <p:nvPicPr>
          <p:cNvPr id="2097155" name="Picture 1"/>
          <p:cNvPicPr>
            <a:picLocks noChangeAspect="1"/>
          </p:cNvPicPr>
          <p:nvPr/>
        </p:nvPicPr>
        <p:blipFill>
          <a:blip xmlns:r="http://schemas.openxmlformats.org/officeDocument/2006/relationships" r:embed="rId1"/>
          <a:srcRect t="20980" b="20980"/>
          <a:stretch>
            <a:fillRect/>
          </a:stretch>
        </p:blipFill>
        <p:spPr>
          <a:xfrm>
            <a:off x="1818624" y="1269205"/>
            <a:ext cx="8554751" cy="4660603"/>
          </a:xfrm>
          <a:prstGeom prst="rect"/>
          <a:ln>
            <a:noFill/>
          </a:ln>
          <a:effectLst>
            <a:outerShdw algn="br" blurRad="76200" dir="13500000" kx="1200000" rotWithShape="0" sy="23000">
              <a:prstClr val="black">
                <a:alpha val="20000"/>
              </a:prstClr>
            </a:outerShdw>
          </a:effectLst>
          <a:scene3d>
            <a:camera prst="orthographicFront"/>
            <a:lightRig dir="t" rig="twoPt">
              <a:rot lat="0" lon="0" rev="7800000"/>
            </a:lightRig>
          </a:scene3d>
          <a:sp3d contourW="6350">
            <a:contourClr>
              <a:srgbClr val="C0C0C0"/>
            </a:contourClr>
          </a:sp3d>
        </p:spPr>
      </p:pic>
      <p:sp>
        <p:nvSpPr>
          <p:cNvPr id="1048592" name="Rounded Rectangle 3"/>
          <p:cNvSpPr/>
          <p:nvPr/>
        </p:nvSpPr>
        <p:spPr>
          <a:xfrm>
            <a:off x="2481263" y="237034"/>
            <a:ext cx="7229475" cy="786963"/>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1" rtlCol="0"/>
          <a:p>
            <a:pPr algn="ctr" lvl="0"/>
            <a:r>
              <a:rPr b="1" dirty="0" sz="3600" lang="en-US">
                <a:latin typeface="NikoshBAN" pitchFamily="2" charset="0"/>
                <a:cs typeface="NikoshBAN" pitchFamily="2" charset="0"/>
              </a:rPr>
              <a:t> </a:t>
            </a:r>
            <a:r>
              <a:rPr b="1" dirty="0" sz="3600" lang="bn-BD">
                <a:solidFill>
                  <a:prstClr val="black"/>
                </a:solidFill>
                <a:latin typeface="NikoshBAN" pitchFamily="2" charset="0"/>
                <a:cs typeface="NikoshBAN" pitchFamily="2" charset="0"/>
              </a:rPr>
              <a:t>বলতো নিচের ছবিগুলো কিসের?</a:t>
            </a:r>
            <a:endParaRPr b="1" dirty="0" sz="3600" lang="en-US">
              <a:solidFill>
                <a:prstClr val="black"/>
              </a:solidFill>
              <a:latin typeface="NikoshBAN" pitchFamily="2" charset="0"/>
              <a:cs typeface="NikoshBAN" pitchFamily="2" charset="0"/>
            </a:endParaRPr>
          </a:p>
          <a:p>
            <a:pPr algn="ctr"/>
            <a:endParaRPr b="1" dirty="0" sz="36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mph" presetID="8" presetSubtype="0">
                                  <p:stCondLst>
                                    <p:cond delay="0"/>
                                  </p:stCondLst>
                                  <p:childTnLst>
                                    <p:animRot by="21600000">
                                      <p:cBhvr>
                                        <p:cTn dur="2000" fill="hold" id="6"/>
                                        <p:tgtEl>
                                          <p:spTgt spid="2097155"/>
                                        </p:tgtEl>
                                        <p:attrNameLst>
                                          <p:attrName>r</p:attrName>
                                        </p:attrNameLst>
                                      </p:cBhvr>
                                    </p:animRot>
                                  </p:childTnLst>
                                </p:cTn>
                              </p:par>
                            </p:childTnLst>
                          </p:cTn>
                        </p:par>
                      </p:childTnLst>
                    </p:cTn>
                  </p:par>
                  <p:par>
                    <p:cTn fill="hold" id="7">
                      <p:stCondLst>
                        <p:cond delay="indefinite"/>
                      </p:stCondLst>
                      <p:childTnLst>
                        <p:par>
                          <p:cTn fill="hold" id="8">
                            <p:stCondLst>
                              <p:cond delay="0"/>
                            </p:stCondLst>
                            <p:childTnLst>
                              <p:par>
                                <p:cTn fill="hold" id="9" nodeType="clickEffect" presetClass="emph" presetID="26" presetSubtype="0">
                                  <p:stCondLst>
                                    <p:cond delay="0"/>
                                  </p:stCondLst>
                                  <p:childTnLst>
                                    <p:animEffect transition="out" filter="fade">
                                      <p:cBhvr>
                                        <p:cTn dur="500" id="10" tmFilter="0, 0; .2, .5; .8, .5; 1, 0"/>
                                        <p:tgtEl>
                                          <p:spTgt spid="2097155"/>
                                        </p:tgtEl>
                                      </p:cBhvr>
                                    </p:animEffect>
                                    <p:animScale>
                                      <p:cBhvr>
                                        <p:cTn autoRev="1" dur="250" fill="hold" id="11"/>
                                        <p:tgtEl>
                                          <p:spTgt spid="2097155"/>
                                        </p:tgtEl>
                                      </p:cBhvr>
                                      <p:by x="105000" y="105000"/>
                                    </p:animScale>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xit" presetID="6" presetSubtype="32">
                                  <p:stCondLst>
                                    <p:cond delay="0"/>
                                  </p:stCondLst>
                                  <p:childTnLst>
                                    <p:animEffect transition="out" filter="circle(out)">
                                      <p:cBhvr>
                                        <p:cTn dur="2000" id="15"/>
                                        <p:tgtEl>
                                          <p:spTgt spid="1048592"/>
                                        </p:tgtEl>
                                      </p:cBhvr>
                                    </p:animEffect>
                                    <p:set>
                                      <p:cBhvr>
                                        <p:cTn dur="1" fill="hold" id="16">
                                          <p:stCondLst>
                                            <p:cond delay="1999"/>
                                          </p:stCondLst>
                                        </p:cTn>
                                        <p:tgtEl>
                                          <p:spTgt spid="1048592"/>
                                        </p:tgtEl>
                                        <p:attrNameLst>
                                          <p:attrName>style.visibility</p:attrName>
                                        </p:attrNameLst>
                                      </p:cBhvr>
                                      <p:to>
                                        <p:strVal val="hidden"/>
                                      </p:to>
                                    </p:set>
                                  </p:childTnLst>
                                </p:cTn>
                              </p:par>
                            </p:childTnLst>
                          </p:cTn>
                        </p:par>
                      </p:childTnLst>
                    </p:cTn>
                  </p:par>
                  <p:par>
                    <p:cTn fill="hold" id="17">
                      <p:stCondLst>
                        <p:cond delay="indefinite"/>
                      </p:stCondLst>
                      <p:childTnLst>
                        <p:par>
                          <p:cTn fill="hold" id="18">
                            <p:stCondLst>
                              <p:cond delay="0"/>
                            </p:stCondLst>
                            <p:childTnLst>
                              <p:par>
                                <p:cTn fill="hold" id="19" nodeType="clickEffect" presetClass="exit" presetID="18" presetSubtype="12">
                                  <p:stCondLst>
                                    <p:cond delay="0"/>
                                  </p:stCondLst>
                                  <p:childTnLst>
                                    <p:animEffect transition="out" filter="strips(downLeft)">
                                      <p:cBhvr>
                                        <p:cTn dur="500" id="20"/>
                                        <p:tgtEl>
                                          <p:spTgt spid="2097155"/>
                                        </p:tgtEl>
                                      </p:cBhvr>
                                    </p:animEffect>
                                    <p:set>
                                      <p:cBhvr>
                                        <p:cTn dur="1" fill="hold" id="21">
                                          <p:stCondLst>
                                            <p:cond delay="499"/>
                                          </p:stCondLst>
                                        </p:cTn>
                                        <p:tgtEl>
                                          <p:spTgt spid="2097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pic>
        <p:nvPicPr>
          <p:cNvPr id="2097156" name="Picture 2097154"/>
          <p:cNvPicPr>
            <a:picLocks/>
          </p:cNvPicPr>
          <p:nvPr/>
        </p:nvPicPr>
        <p:blipFill>
          <a:blip xmlns:r="http://schemas.openxmlformats.org/officeDocument/2006/relationships" r:embed="rId1"/>
          <a:stretch>
            <a:fillRect/>
          </a:stretch>
        </p:blipFill>
        <p:spPr>
          <a:xfrm>
            <a:off x="3249764" y="2061204"/>
            <a:ext cx="5692471" cy="3855828"/>
          </a:xfrm>
          <a:prstGeom prst="rect"/>
          <a:ln>
            <a:noFill/>
          </a:ln>
          <a:effectLst>
            <a:reflection algn="bl" blurRad="12700" dir="5400000" dist="5000" endPos="30000" rotWithShape="0" stA="30000" sy="-100000"/>
          </a:effectLst>
          <a:scene3d>
            <a:camera prst="perspectiveContrastingLeftFacing">
              <a:rot lat="300000" lon="19800000" rev="0"/>
            </a:camera>
            <a:lightRig dir="t" rig="threePt">
              <a:rot lat="0" lon="0" rev="2700000"/>
            </a:lightRig>
          </a:scene3d>
          <a:sp3d>
            <a:bevelT w="63500" h="50800"/>
          </a:sp3d>
        </p:spPr>
      </p:pic>
      <p:sp>
        <p:nvSpPr>
          <p:cNvPr id="1048593" name="Rounded Rectangle 3"/>
          <p:cNvSpPr/>
          <p:nvPr/>
        </p:nvSpPr>
        <p:spPr>
          <a:xfrm>
            <a:off x="2481263" y="530381"/>
            <a:ext cx="7229475" cy="682040"/>
          </a:xfrm>
          <a:prstGeom prst="roundRect"/>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nchorCtr="1" rtlCol="0"/>
          <a:p>
            <a:pPr algn="ctr" lvl="0"/>
            <a:r>
              <a:rPr b="1" dirty="0" sz="3300" lang="en-US">
                <a:latin typeface="NikoshBAN" pitchFamily="2" charset="0"/>
                <a:cs typeface="NikoshBAN" pitchFamily="2" charset="0"/>
              </a:rPr>
              <a:t> </a:t>
            </a:r>
            <a:r>
              <a:rPr b="1" dirty="0" sz="3300" lang="bn-BD">
                <a:solidFill>
                  <a:prstClr val="black"/>
                </a:solidFill>
                <a:latin typeface="NikoshBAN" pitchFamily="2" charset="0"/>
                <a:cs typeface="NikoshBAN" pitchFamily="2" charset="0"/>
              </a:rPr>
              <a:t>বলতো নিচের ছবিগুলো কিসের?</a:t>
            </a:r>
            <a:endParaRPr b="1" dirty="0" sz="3300" lang="en-US">
              <a:solidFill>
                <a:prstClr val="black"/>
              </a:solidFill>
              <a:latin typeface="NikoshBAN" pitchFamily="2" charset="0"/>
              <a:cs typeface="NikoshBAN" pitchFamily="2" charset="0"/>
            </a:endParaRPr>
          </a:p>
          <a:p>
            <a:pPr algn="ctr"/>
            <a:endParaRPr b="1" dirty="0" sz="33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5" presetSubtype="0">
                                  <p:stCondLst>
                                    <p:cond delay="0"/>
                                  </p:stCondLst>
                                  <p:childTnLst>
                                    <p:set>
                                      <p:cBhvr>
                                        <p:cTn dur="1" fill="hold" id="6">
                                          <p:stCondLst>
                                            <p:cond delay="0"/>
                                          </p:stCondLst>
                                        </p:cTn>
                                        <p:tgtEl>
                                          <p:spTgt spid="2097156"/>
                                        </p:tgtEl>
                                        <p:attrNameLst>
                                          <p:attrName>style.visibility</p:attrName>
                                        </p:attrNameLst>
                                      </p:cBhvr>
                                      <p:to>
                                        <p:strVal val="visible"/>
                                      </p:to>
                                    </p:set>
                                    <p:anim calcmode="lin" valueType="num">
                                      <p:cBhvr>
                                        <p:cTn dur="1000" fill="hold" id="7"/>
                                        <p:tgtEl>
                                          <p:spTgt spid="2097156"/>
                                        </p:tgtEl>
                                        <p:attrNameLst>
                                          <p:attrName>ppt_w</p:attrName>
                                        </p:attrNameLst>
                                      </p:cBhvr>
                                      <p:tavLst>
                                        <p:tav tm="0">
                                          <p:val>
                                            <p:strVal val="#ppt_w*0.70"/>
                                          </p:val>
                                        </p:tav>
                                        <p:tav tm="100000">
                                          <p:val>
                                            <p:strVal val="#ppt_w"/>
                                          </p:val>
                                        </p:tav>
                                      </p:tavLst>
                                    </p:anim>
                                    <p:anim calcmode="lin" valueType="num">
                                      <p:cBhvr>
                                        <p:cTn dur="1000" fill="hold" id="8"/>
                                        <p:tgtEl>
                                          <p:spTgt spid="2097156"/>
                                        </p:tgtEl>
                                        <p:attrNameLst>
                                          <p:attrName>ppt_h</p:attrName>
                                        </p:attrNameLst>
                                      </p:cBhvr>
                                      <p:tavLst>
                                        <p:tav tm="0">
                                          <p:val>
                                            <p:strVal val="#ppt_h"/>
                                          </p:val>
                                        </p:tav>
                                        <p:tav tm="100000">
                                          <p:val>
                                            <p:strVal val="#ppt_h"/>
                                          </p:val>
                                        </p:tav>
                                      </p:tavLst>
                                    </p:anim>
                                    <p:animEffect transition="in" filter="fade">
                                      <p:cBhvr>
                                        <p:cTn dur="1000" id="9"/>
                                        <p:tgtEl>
                                          <p:spTgt spid="2097156"/>
                                        </p:tgtEl>
                                      </p:cBhvr>
                                    </p:animEffect>
                                  </p:childTnLst>
                                </p:cTn>
                              </p:par>
                            </p:childTnLst>
                          </p:cTn>
                        </p:par>
                      </p:childTnLst>
                    </p:cTn>
                  </p:par>
                  <p:par>
                    <p:cTn fill="hold" id="10">
                      <p:stCondLst>
                        <p:cond delay="indefinite"/>
                      </p:stCondLst>
                      <p:childTnLst>
                        <p:par>
                          <p:cTn fill="hold" id="11">
                            <p:stCondLst>
                              <p:cond delay="0"/>
                            </p:stCondLst>
                            <p:childTnLst>
                              <p:par>
                                <p:cTn fill="hold" id="12" nodeType="clickEffect" presetClass="emph" presetID="26" presetSubtype="0">
                                  <p:stCondLst>
                                    <p:cond delay="0"/>
                                  </p:stCondLst>
                                  <p:childTnLst>
                                    <p:animEffect transition="out" filter="fade">
                                      <p:cBhvr>
                                        <p:cTn dur="500" id="13" tmFilter="0, 0; .2, .5; .8, .5; 1, 0"/>
                                        <p:tgtEl>
                                          <p:spTgt spid="2097156"/>
                                        </p:tgtEl>
                                      </p:cBhvr>
                                    </p:animEffect>
                                    <p:animScale>
                                      <p:cBhvr>
                                        <p:cTn autoRev="1" dur="250" fill="hold" id="14"/>
                                        <p:tgtEl>
                                          <p:spTgt spid="2097156"/>
                                        </p:tgtEl>
                                      </p:cBhvr>
                                      <p:by x="105000" y="105000"/>
                                    </p:animScale>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xit" presetID="18" presetSubtype="12">
                                  <p:stCondLst>
                                    <p:cond delay="0"/>
                                  </p:stCondLst>
                                  <p:childTnLst>
                                    <p:animEffect transition="out" filter="strips(downLeft)">
                                      <p:cBhvr>
                                        <p:cTn dur="500" id="18"/>
                                        <p:tgtEl>
                                          <p:spTgt spid="1048593"/>
                                        </p:tgtEl>
                                      </p:cBhvr>
                                    </p:animEffect>
                                    <p:set>
                                      <p:cBhvr>
                                        <p:cTn dur="1" fill="hold" id="19">
                                          <p:stCondLst>
                                            <p:cond delay="499"/>
                                          </p:stCondLst>
                                        </p:cTn>
                                        <p:tgtEl>
                                          <p:spTgt spid="1048593"/>
                                        </p:tgtEl>
                                        <p:attrNameLst>
                                          <p:attrName>style.visibility</p:attrName>
                                        </p:attrNameLst>
                                      </p:cBhvr>
                                      <p:to>
                                        <p:strVal val="hidden"/>
                                      </p:to>
                                    </p:set>
                                  </p:childTnLst>
                                </p:cTn>
                              </p:par>
                            </p:childTnLst>
                          </p:cTn>
                        </p:par>
                      </p:childTnLst>
                    </p:cTn>
                  </p:par>
                  <p:par>
                    <p:cTn fill="hold" id="20">
                      <p:stCondLst>
                        <p:cond delay="indefinite"/>
                      </p:stCondLst>
                      <p:childTnLst>
                        <p:par>
                          <p:cTn fill="hold" id="21">
                            <p:stCondLst>
                              <p:cond delay="0"/>
                            </p:stCondLst>
                            <p:childTnLst>
                              <p:par>
                                <p:cTn fill="hold" id="22" nodeType="clickEffect" presetClass="exit" presetID="10" presetSubtype="0">
                                  <p:stCondLst>
                                    <p:cond delay="0"/>
                                  </p:stCondLst>
                                  <p:childTnLst>
                                    <p:animEffect transition="out" filter="fade">
                                      <p:cBhvr>
                                        <p:cTn dur="500" id="23"/>
                                        <p:tgtEl>
                                          <p:spTgt spid="2097156"/>
                                        </p:tgtEl>
                                      </p:cBhvr>
                                    </p:animEffect>
                                    <p:set>
                                      <p:cBhvr>
                                        <p:cTn dur="1" fill="hold" id="24">
                                          <p:stCondLst>
                                            <p:cond delay="499"/>
                                          </p:stCondLst>
                                        </p:cTn>
                                        <p:tgtEl>
                                          <p:spTgt spid="20971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pic>
        <p:nvPicPr>
          <p:cNvPr id="2097157" name="Picture 2097155"/>
          <p:cNvPicPr>
            <a:picLocks/>
          </p:cNvPicPr>
          <p:nvPr/>
        </p:nvPicPr>
        <p:blipFill>
          <a:blip xmlns:r="http://schemas.openxmlformats.org/officeDocument/2006/relationships" r:embed="rId1"/>
          <a:stretch>
            <a:fillRect/>
          </a:stretch>
        </p:blipFill>
        <p:spPr>
          <a:xfrm>
            <a:off x="3798543" y="2672136"/>
            <a:ext cx="6049672" cy="3218395"/>
          </a:xfrm>
          <a:prstGeom prst="rect"/>
          <a:ln>
            <a:noFill/>
          </a:ln>
          <a:effectLst>
            <a:reflection algn="bl" blurRad="12700" dir="5400000" dist="5000" endPos="30000" rotWithShape="0" stA="30000" sy="-100000"/>
          </a:effectLst>
          <a:scene3d>
            <a:camera prst="perspectiveContrastingLeftFacing">
              <a:rot lat="300000" lon="19800000" rev="0"/>
            </a:camera>
            <a:lightRig dir="t" rig="threePt">
              <a:rot lat="0" lon="0" rev="2700000"/>
            </a:lightRig>
          </a:scene3d>
          <a:sp3d>
            <a:bevelT w="63500" h="50800"/>
          </a:sp3d>
        </p:spPr>
      </p:pic>
      <p:sp>
        <p:nvSpPr>
          <p:cNvPr id="1048594" name="TextBox 1048587"/>
          <p:cNvSpPr txBox="1"/>
          <p:nvPr/>
        </p:nvSpPr>
        <p:spPr>
          <a:xfrm>
            <a:off x="1489457" y="1650768"/>
            <a:ext cx="9813119" cy="637540"/>
          </a:xfrm>
          <a:prstGeom prst="rect"/>
          <a:noFill/>
          <a:ln>
            <a:noFill/>
            <a:prstDash val="solid"/>
          </a:ln>
        </p:spPr>
        <p:txBody>
          <a:bodyPr rtlCol="0" wrap="square">
            <a:spAutoFit/>
          </a:bodyPr>
          <a:p>
            <a:pPr algn="ctr"/>
            <a:r>
              <a:rPr altLang="en-US" b="1" sz="3500" lang="en-US">
                <a:solidFill>
                  <a:srgbClr val="FF0000"/>
                </a:solidFill>
              </a:rPr>
              <a:t>গণহত্যা, ণির্যাতন ও অত্যাচার</a:t>
            </a:r>
            <a:endParaRPr b="1" sz="3500" lang="en-US">
              <a:solidFill>
                <a:srgbClr val="000000"/>
              </a:solidFill>
            </a:endParaRPr>
          </a:p>
        </p:txBody>
      </p:sp>
      <p:sp>
        <p:nvSpPr>
          <p:cNvPr id="1048595" name="TextBox 1048588"/>
          <p:cNvSpPr txBox="1"/>
          <p:nvPr/>
        </p:nvSpPr>
        <p:spPr>
          <a:xfrm>
            <a:off x="4396015" y="858000"/>
            <a:ext cx="4000000" cy="408940"/>
          </a:xfrm>
          <a:prstGeom prst="rect"/>
          <a:noFill/>
          <a:ln>
            <a:noFill/>
            <a:prstDash val="solid"/>
          </a:ln>
        </p:spPr>
        <p:txBody>
          <a:bodyPr rtlCol="0" wrap="square">
            <a:spAutoFit/>
          </a:bodyPr>
          <a:p>
            <a:pPr algn="ctr"/>
            <a:r>
              <a:rPr altLang="en-US" b="1" sz="2200" lang="en-US">
                <a:solidFill>
                  <a:srgbClr val="0000FF"/>
                </a:solidFill>
              </a:rPr>
              <a:t>একটি কাল রাত এবং এর পর</a:t>
            </a:r>
            <a:endParaRPr b="1" sz="2200" lang="en-US">
              <a:solidFill>
                <a:srgbClr val="0000FF"/>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8" presetSubtype="0">
                                  <p:stCondLst>
                                    <p:cond delay="0"/>
                                  </p:stCondLst>
                                  <p:childTnLst>
                                    <p:set>
                                      <p:cBhvr>
                                        <p:cTn dur="1" fill="hold" id="6">
                                          <p:stCondLst>
                                            <p:cond delay="0"/>
                                          </p:stCondLst>
                                        </p:cTn>
                                        <p:tgtEl>
                                          <p:spTgt spid="1048595"/>
                                        </p:tgtEl>
                                        <p:attrNameLst>
                                          <p:attrName>style.visibility</p:attrName>
                                        </p:attrNameLst>
                                      </p:cBhvr>
                                      <p:to>
                                        <p:strVal val="visible"/>
                                      </p:to>
                                    </p:set>
                                    <p:anim calcmode="lin" valueType="num">
                                      <p:cBhvr>
                                        <p:cTn dur="15000" fill="hold" id="7"/>
                                        <p:tgtEl>
                                          <p:spTgt spid="1048595"/>
                                        </p:tgtEl>
                                        <p:attrNameLst>
                                          <p:attrName>ppt_x</p:attrName>
                                        </p:attrNameLst>
                                      </p:cBhvr>
                                      <p:tavLst>
                                        <p:tav tm="0">
                                          <p:val>
                                            <p:strVal val="#ppt_x"/>
                                          </p:val>
                                        </p:tav>
                                        <p:tav tm="100000">
                                          <p:val>
                                            <p:strVal val="#ppt_x"/>
                                          </p:val>
                                        </p:tav>
                                      </p:tavLst>
                                    </p:anim>
                                    <p:anim calcmode="lin" valueType="num">
                                      <p:cBhvr>
                                        <p:cTn dur="15000" fill="hold" id="8"/>
                                        <p:tgtEl>
                                          <p:spTgt spid="1048595"/>
                                        </p:tgtEl>
                                        <p:attrNameLst>
                                          <p:attrName>ppt_y</p:attrName>
                                        </p:attrNameLst>
                                      </p:cBhvr>
                                      <p:tavLst>
                                        <p:tav tm="0">
                                          <p:val>
                                            <p:strVal val="#ppt_y+1"/>
                                          </p:val>
                                        </p:tav>
                                        <p:tav tm="100000">
                                          <p:val>
                                            <p:strVal val="#ppt_y-1"/>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55" presetSubtype="0">
                                  <p:stCondLst>
                                    <p:cond delay="0"/>
                                  </p:stCondLst>
                                  <p:childTnLst>
                                    <p:set>
                                      <p:cBhvr>
                                        <p:cTn dur="1" fill="hold" id="12">
                                          <p:stCondLst>
                                            <p:cond delay="0"/>
                                          </p:stCondLst>
                                        </p:cTn>
                                        <p:tgtEl>
                                          <p:spTgt spid="1048594"/>
                                        </p:tgtEl>
                                        <p:attrNameLst>
                                          <p:attrName>style.visibility</p:attrName>
                                        </p:attrNameLst>
                                      </p:cBhvr>
                                      <p:to>
                                        <p:strVal val="visible"/>
                                      </p:to>
                                    </p:set>
                                    <p:anim calcmode="lin" valueType="num">
                                      <p:cBhvr>
                                        <p:cTn dur="1000" fill="hold" id="13"/>
                                        <p:tgtEl>
                                          <p:spTgt spid="1048594"/>
                                        </p:tgtEl>
                                        <p:attrNameLst>
                                          <p:attrName>ppt_w</p:attrName>
                                        </p:attrNameLst>
                                      </p:cBhvr>
                                      <p:tavLst>
                                        <p:tav tm="0">
                                          <p:val>
                                            <p:strVal val="#ppt_w*0.70"/>
                                          </p:val>
                                        </p:tav>
                                        <p:tav tm="100000">
                                          <p:val>
                                            <p:strVal val="#ppt_w"/>
                                          </p:val>
                                        </p:tav>
                                      </p:tavLst>
                                    </p:anim>
                                    <p:anim calcmode="lin" valueType="num">
                                      <p:cBhvr>
                                        <p:cTn dur="1000" fill="hold" id="14"/>
                                        <p:tgtEl>
                                          <p:spTgt spid="1048594"/>
                                        </p:tgtEl>
                                        <p:attrNameLst>
                                          <p:attrName>ppt_h</p:attrName>
                                        </p:attrNameLst>
                                      </p:cBhvr>
                                      <p:tavLst>
                                        <p:tav tm="0">
                                          <p:val>
                                            <p:strVal val="#ppt_h"/>
                                          </p:val>
                                        </p:tav>
                                        <p:tav tm="100000">
                                          <p:val>
                                            <p:strVal val="#ppt_h"/>
                                          </p:val>
                                        </p:tav>
                                      </p:tavLst>
                                    </p:anim>
                                    <p:animEffect transition="in" filter="fade">
                                      <p:cBhvr>
                                        <p:cTn dur="1000" id="15"/>
                                        <p:tgtEl>
                                          <p:spTgt spid="1048594"/>
                                        </p:tgtEl>
                                      </p:cBhvr>
                                    </p:animEffect>
                                  </p:childTnLst>
                                </p:cTn>
                              </p:par>
                            </p:childTnLst>
                          </p:cTn>
                        </p:par>
                      </p:childTnLst>
                    </p:cTn>
                  </p:par>
                  <p:par>
                    <p:cTn fill="hold" id="16">
                      <p:stCondLst>
                        <p:cond delay="indefinite"/>
                      </p:stCondLst>
                      <p:childTnLst>
                        <p:par>
                          <p:cTn fill="hold" id="17">
                            <p:stCondLst>
                              <p:cond delay="0"/>
                            </p:stCondLst>
                            <p:childTnLst>
                              <p:par>
                                <p:cTn fill="hold" id="18" nodeType="clickEffect" presetClass="entr" presetID="31" presetSubtype="0">
                                  <p:stCondLst>
                                    <p:cond delay="0"/>
                                  </p:stCondLst>
                                  <p:childTnLst>
                                    <p:set>
                                      <p:cBhvr>
                                        <p:cTn dur="1" fill="hold" id="19">
                                          <p:stCondLst>
                                            <p:cond delay="0"/>
                                          </p:stCondLst>
                                        </p:cTn>
                                        <p:tgtEl>
                                          <p:spTgt spid="2097157"/>
                                        </p:tgtEl>
                                        <p:attrNameLst>
                                          <p:attrName>style.visibility</p:attrName>
                                        </p:attrNameLst>
                                      </p:cBhvr>
                                      <p:to>
                                        <p:strVal val="visible"/>
                                      </p:to>
                                    </p:set>
                                    <p:anim calcmode="lin" valueType="num">
                                      <p:cBhvr>
                                        <p:cTn dur="1000" fill="hold" id="20"/>
                                        <p:tgtEl>
                                          <p:spTgt spid="2097157"/>
                                        </p:tgtEl>
                                        <p:attrNameLst>
                                          <p:attrName>ppt_w</p:attrName>
                                        </p:attrNameLst>
                                      </p:cBhvr>
                                      <p:tavLst>
                                        <p:tav tm="0">
                                          <p:val>
                                            <p:fltVal val="0.0"/>
                                          </p:val>
                                        </p:tav>
                                        <p:tav tm="100000">
                                          <p:val>
                                            <p:strVal val="#ppt_w"/>
                                          </p:val>
                                        </p:tav>
                                      </p:tavLst>
                                    </p:anim>
                                    <p:anim calcmode="lin" valueType="num">
                                      <p:cBhvr>
                                        <p:cTn dur="1000" fill="hold" id="21"/>
                                        <p:tgtEl>
                                          <p:spTgt spid="2097157"/>
                                        </p:tgtEl>
                                        <p:attrNameLst>
                                          <p:attrName>ppt_h</p:attrName>
                                        </p:attrNameLst>
                                      </p:cBhvr>
                                      <p:tavLst>
                                        <p:tav tm="0">
                                          <p:val>
                                            <p:fltVal val="0.0"/>
                                          </p:val>
                                        </p:tav>
                                        <p:tav tm="100000">
                                          <p:val>
                                            <p:strVal val="#ppt_h"/>
                                          </p:val>
                                        </p:tav>
                                      </p:tavLst>
                                    </p:anim>
                                    <p:anim calcmode="lin" valueType="num">
                                      <p:cBhvr>
                                        <p:cTn dur="1000" fill="hold" id="22"/>
                                        <p:tgtEl>
                                          <p:spTgt spid="2097157"/>
                                        </p:tgtEl>
                                        <p:attrNameLst>
                                          <p:attrName>style.rotation</p:attrName>
                                        </p:attrNameLst>
                                      </p:cBhvr>
                                      <p:tavLst>
                                        <p:tav tm="0">
                                          <p:val>
                                            <p:fltVal val="90.0"/>
                                          </p:val>
                                        </p:tav>
                                        <p:tav tm="100000">
                                          <p:val>
                                            <p:fltVal val="0.0"/>
                                          </p:val>
                                        </p:tav>
                                      </p:tavLst>
                                    </p:anim>
                                    <p:animEffect transition="in" filter="fade">
                                      <p:cBhvr>
                                        <p:cTn dur="1000" id="23"/>
                                        <p:tgtEl>
                                          <p:spTgt spid="2097157"/>
                                        </p:tgtEl>
                                      </p:cBhvr>
                                    </p:animEffect>
                                  </p:childTnLst>
                                </p:cTn>
                              </p:par>
                            </p:childTnLst>
                          </p:cTn>
                        </p:par>
                      </p:childTnLst>
                    </p:cTn>
                  </p:par>
                  <p:par>
                    <p:cTn fill="hold" id="24">
                      <p:stCondLst>
                        <p:cond delay="indefinite"/>
                      </p:stCondLst>
                      <p:childTnLst>
                        <p:par>
                          <p:cTn fill="hold" id="25">
                            <p:stCondLst>
                              <p:cond delay="0"/>
                            </p:stCondLst>
                            <p:childTnLst>
                              <p:par>
                                <p:cTn fill="hold" grpId="1" id="26" nodeType="clickEffect" presetClass="exit" presetID="18" presetSubtype="12">
                                  <p:stCondLst>
                                    <p:cond delay="0"/>
                                  </p:stCondLst>
                                  <p:childTnLst>
                                    <p:animEffect transition="out" filter="strips(downLeft)">
                                      <p:cBhvr>
                                        <p:cTn dur="500" id="27"/>
                                        <p:tgtEl>
                                          <p:spTgt spid="1048595"/>
                                        </p:tgtEl>
                                      </p:cBhvr>
                                    </p:animEffect>
                                    <p:set>
                                      <p:cBhvr>
                                        <p:cTn dur="1" fill="hold" id="28">
                                          <p:stCondLst>
                                            <p:cond delay="499"/>
                                          </p:stCondLst>
                                        </p:cTn>
                                        <p:tgtEl>
                                          <p:spTgt spid="1048595"/>
                                        </p:tgtEl>
                                        <p:attrNameLst>
                                          <p:attrName>style.visibility</p:attrName>
                                        </p:attrNameLst>
                                      </p:cBhvr>
                                      <p:to>
                                        <p:strVal val="hidden"/>
                                      </p:to>
                                    </p:set>
                                  </p:childTnLst>
                                </p:cTn>
                              </p:par>
                            </p:childTnLst>
                          </p:cTn>
                        </p:par>
                      </p:childTnLst>
                    </p:cTn>
                  </p:par>
                  <p:par>
                    <p:cTn fill="hold" id="29">
                      <p:stCondLst>
                        <p:cond delay="indefinite"/>
                      </p:stCondLst>
                      <p:childTnLst>
                        <p:par>
                          <p:cTn fill="hold" id="30">
                            <p:stCondLst>
                              <p:cond delay="0"/>
                            </p:stCondLst>
                            <p:childTnLst>
                              <p:par>
                                <p:cTn fill="hold" grpId="1" id="31" nodeType="clickEffect" presetClass="exit" presetID="16" presetSubtype="21">
                                  <p:stCondLst>
                                    <p:cond delay="0"/>
                                  </p:stCondLst>
                                  <p:childTnLst>
                                    <p:animEffect transition="out" filter="barn(inVertical)">
                                      <p:cBhvr>
                                        <p:cTn dur="500" id="32"/>
                                        <p:tgtEl>
                                          <p:spTgt spid="1048594"/>
                                        </p:tgtEl>
                                      </p:cBhvr>
                                    </p:animEffect>
                                    <p:set>
                                      <p:cBhvr>
                                        <p:cTn dur="1" fill="hold" id="33">
                                          <p:stCondLst>
                                            <p:cond delay="499"/>
                                          </p:stCondLst>
                                        </p:cTn>
                                        <p:tgtEl>
                                          <p:spTgt spid="1048594"/>
                                        </p:tgtEl>
                                        <p:attrNameLst>
                                          <p:attrName>style.visibility</p:attrName>
                                        </p:attrNameLst>
                                      </p:cBhvr>
                                      <p:to>
                                        <p:strVal val="hidden"/>
                                      </p:to>
                                    </p:set>
                                  </p:childTnLst>
                                </p:cTn>
                              </p:par>
                            </p:childTnLst>
                          </p:cTn>
                        </p:par>
                      </p:childTnLst>
                    </p:cTn>
                  </p:par>
                  <p:par>
                    <p:cTn fill="hold" id="34">
                      <p:stCondLst>
                        <p:cond delay="indefinite"/>
                      </p:stCondLst>
                      <p:childTnLst>
                        <p:par>
                          <p:cTn fill="hold" id="35">
                            <p:stCondLst>
                              <p:cond delay="0"/>
                            </p:stCondLst>
                            <p:childTnLst>
                              <p:par>
                                <p:cTn accel="100000" fill="hold" id="36" nodeType="clickEffect" presetClass="exit" presetID="50" presetSubtype="0">
                                  <p:stCondLst>
                                    <p:cond delay="0"/>
                                  </p:stCondLst>
                                  <p:childTnLst>
                                    <p:anim calcmode="lin" valueType="num">
                                      <p:cBhvr>
                                        <p:cTn dur="1000" id="37"/>
                                        <p:tgtEl>
                                          <p:spTgt spid="2097157"/>
                                        </p:tgtEl>
                                        <p:attrNameLst>
                                          <p:attrName>ppt_w</p:attrName>
                                        </p:attrNameLst>
                                      </p:cBhvr>
                                      <p:tavLst>
                                        <p:tav tm="0">
                                          <p:val>
                                            <p:strVal val="ppt_w"/>
                                          </p:val>
                                        </p:tav>
                                        <p:tav tm="100000">
                                          <p:val>
                                            <p:strVal val="ppt_w+.3"/>
                                          </p:val>
                                        </p:tav>
                                      </p:tavLst>
                                    </p:anim>
                                    <p:anim calcmode="lin" valueType="num">
                                      <p:cBhvr>
                                        <p:cTn dur="1000" id="38"/>
                                        <p:tgtEl>
                                          <p:spTgt spid="2097157"/>
                                        </p:tgtEl>
                                        <p:attrNameLst>
                                          <p:attrName>ppt_h</p:attrName>
                                        </p:attrNameLst>
                                      </p:cBhvr>
                                      <p:tavLst>
                                        <p:tav tm="0">
                                          <p:val>
                                            <p:strVal val="ppt_h"/>
                                          </p:val>
                                        </p:tav>
                                        <p:tav tm="100000">
                                          <p:val>
                                            <p:strVal val="ppt_h"/>
                                          </p:val>
                                        </p:tav>
                                      </p:tavLst>
                                    </p:anim>
                                    <p:animEffect transition="out" filter="fade">
                                      <p:cBhvr>
                                        <p:cTn dur="1000" id="39"/>
                                        <p:tgtEl>
                                          <p:spTgt spid="2097157"/>
                                        </p:tgtEl>
                                      </p:cBhvr>
                                    </p:animEffect>
                                    <p:set>
                                      <p:cBhvr>
                                        <p:cTn dur="1" fill="hold" id="40">
                                          <p:stCondLst>
                                            <p:cond delay="999"/>
                                          </p:stCondLst>
                                        </p:cTn>
                                        <p:tgtEl>
                                          <p:spTgt spid="2097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p:bldP spid="1048594" grpId="1"/>
      <p:bldP spid="1048595" grpId="0"/>
      <p:bldP spid="104859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pic>
        <p:nvPicPr>
          <p:cNvPr id="2097158" name="Picture 2097156"/>
          <p:cNvPicPr>
            <a:picLocks/>
          </p:cNvPicPr>
          <p:nvPr/>
        </p:nvPicPr>
        <p:blipFill>
          <a:blip xmlns:r="http://schemas.openxmlformats.org/officeDocument/2006/relationships" r:embed="rId1"/>
          <a:stretch>
            <a:fillRect/>
          </a:stretch>
        </p:blipFill>
        <p:spPr>
          <a:xfrm>
            <a:off x="1052093" y="1575026"/>
            <a:ext cx="8509952" cy="4547793"/>
          </a:xfrm>
          <a:prstGeom prst="rect"/>
          <a:ln>
            <a:noFill/>
          </a:ln>
          <a:effectLst>
            <a:reflection algn="bl" blurRad="12700" dir="5400000" dist="5000" endPos="30000" rotWithShape="0" stA="30000" sy="-100000"/>
          </a:effectLst>
          <a:scene3d>
            <a:camera prst="perspectiveContrastingLeftFacing">
              <a:rot lat="300000" lon="19800000" rev="0"/>
            </a:camera>
            <a:lightRig dir="t" rig="threePt">
              <a:rot lat="0" lon="0" rev="2700000"/>
            </a:lightRig>
          </a:scene3d>
          <a:sp3d>
            <a:bevelT w="63500" h="50800"/>
          </a:sp3d>
        </p:spPr>
      </p:pic>
      <p:sp>
        <p:nvSpPr>
          <p:cNvPr id="1048596" name="TextBox 1048589"/>
          <p:cNvSpPr txBox="1"/>
          <p:nvPr/>
        </p:nvSpPr>
        <p:spPr>
          <a:xfrm>
            <a:off x="3611762" y="244939"/>
            <a:ext cx="5452709" cy="675640"/>
          </a:xfrm>
          <a:prstGeom prst="rect"/>
          <a:noFill/>
          <a:ln>
            <a:noFill/>
            <a:prstDash val="solid"/>
          </a:ln>
        </p:spPr>
        <p:txBody>
          <a:bodyPr anchor="ctr" anchorCtr="1" rtlCol="0" wrap="square">
            <a:spAutoFit/>
          </a:bodyPr>
          <a:p>
            <a:pPr algn="ctr"/>
            <a:r>
              <a:rPr altLang="en-US" b="1" sz="3800" lang="en-US">
                <a:solidFill>
                  <a:srgbClr val="000000"/>
                </a:solidFill>
              </a:rPr>
              <a:t>এর পর প্রতিবাদ..... </a:t>
            </a:r>
            <a:endParaRPr b="1" sz="3800" lang="en-US">
              <a:solidFill>
                <a:srgbClr val="000000"/>
              </a:solidFill>
            </a:endParaRPr>
          </a:p>
        </p:txBody>
      </p:sp>
      <p:sp>
        <p:nvSpPr>
          <p:cNvPr id="1048597" name="Rectangle 1048590"/>
          <p:cNvSpPr/>
          <p:nvPr/>
        </p:nvSpPr>
        <p:spPr>
          <a:xfrm flipH="1">
            <a:off x="7746051" y="2974290"/>
            <a:ext cx="4445949" cy="1749264"/>
          </a:xfrm>
          <a:prstGeom prst="rect"/>
          <a:noFill/>
          <a:ln w="25400">
            <a:noFill/>
            <a:prstDash val="solid"/>
          </a:ln>
        </p:spPr>
        <p:txBody>
          <a:bodyPr anchor="ctr"/>
          <a:p>
            <a:pPr algn="ctr"/>
            <a:r>
              <a:rPr b="1" sz="5200" lang="en-US">
                <a:solidFill>
                  <a:srgbClr val="FF0000"/>
                </a:solidFill>
              </a:rPr>
              <a:t>মুক্তিযুদ্ধ</a:t>
            </a:r>
            <a:endParaRPr b="1" sz="5200" 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4000">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8" presetSubtype="12">
                                  <p:stCondLst>
                                    <p:cond delay="0"/>
                                  </p:stCondLst>
                                  <p:childTnLst>
                                    <p:set>
                                      <p:cBhvr>
                                        <p:cTn dur="1" fill="hold" id="6">
                                          <p:stCondLst>
                                            <p:cond delay="0"/>
                                          </p:stCondLst>
                                        </p:cTn>
                                        <p:tgtEl>
                                          <p:spTgt spid="1048596"/>
                                        </p:tgtEl>
                                        <p:attrNameLst>
                                          <p:attrName>style.visibility</p:attrName>
                                        </p:attrNameLst>
                                      </p:cBhvr>
                                      <p:to>
                                        <p:strVal val="visible"/>
                                      </p:to>
                                    </p:set>
                                    <p:animEffect transition="in" filter="strips(downLeft)">
                                      <p:cBhvr>
                                        <p:cTn dur="500" id="7"/>
                                        <p:tgtEl>
                                          <p:spTgt spid="1048596"/>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5" presetSubtype="0">
                                  <p:stCondLst>
                                    <p:cond delay="0"/>
                                  </p:stCondLst>
                                  <p:childTnLst>
                                    <p:set>
                                      <p:cBhvr>
                                        <p:cTn dur="1" fill="hold" id="11">
                                          <p:stCondLst>
                                            <p:cond delay="0"/>
                                          </p:stCondLst>
                                        </p:cTn>
                                        <p:tgtEl>
                                          <p:spTgt spid="2097158"/>
                                        </p:tgtEl>
                                        <p:attrNameLst>
                                          <p:attrName>style.visibility</p:attrName>
                                        </p:attrNameLst>
                                      </p:cBhvr>
                                      <p:to>
                                        <p:strVal val="visible"/>
                                      </p:to>
                                    </p:set>
                                    <p:anim calcmode="lin" valueType="num">
                                      <p:cBhvr>
                                        <p:cTn dur="1000" fill="hold" id="12"/>
                                        <p:tgtEl>
                                          <p:spTgt spid="2097158"/>
                                        </p:tgtEl>
                                        <p:attrNameLst>
                                          <p:attrName>ppt_w</p:attrName>
                                        </p:attrNameLst>
                                      </p:cBhvr>
                                      <p:tavLst>
                                        <p:tav tm="0">
                                          <p:val>
                                            <p:fltVal val="0.0"/>
                                          </p:val>
                                        </p:tav>
                                        <p:tav tm="100000">
                                          <p:val>
                                            <p:strVal val="#ppt_w"/>
                                          </p:val>
                                        </p:tav>
                                      </p:tavLst>
                                    </p:anim>
                                    <p:anim calcmode="lin" valueType="num">
                                      <p:cBhvr>
                                        <p:cTn dur="1000" fill="hold" id="13"/>
                                        <p:tgtEl>
                                          <p:spTgt spid="2097158"/>
                                        </p:tgtEl>
                                        <p:attrNameLst>
                                          <p:attrName>ppt_h</p:attrName>
                                        </p:attrNameLst>
                                      </p:cBhvr>
                                      <p:tavLst>
                                        <p:tav tm="0">
                                          <p:val>
                                            <p:fltVal val="0.0"/>
                                          </p:val>
                                        </p:tav>
                                        <p:tav tm="100000">
                                          <p:val>
                                            <p:strVal val="#ppt_h"/>
                                          </p:val>
                                        </p:tav>
                                      </p:tavLst>
                                    </p:anim>
                                    <p:anim calcmode="lin" valueType="num">
                                      <p:cBhvr>
                                        <p:cTn dur="1000" fill="hold" id="14"/>
                                        <p:tgtEl>
                                          <p:spTgt spid="2097158"/>
                                        </p:tgtEl>
                                        <p:attrNameLst>
                                          <p:attrName>ppt_x</p:attrName>
                                        </p:attrNameLst>
                                      </p:cBhvr>
                                      <p:tavLst>
                                        <p:tav fmla="#ppt_x+(cos(-2*pi*(1-$))*-#ppt_x-sin(-2*pi*(1-$))*(1-#ppt_y))*(1-$)" tm="0">
                                          <p:val>
                                            <p:fltVal val="0.0"/>
                                          </p:val>
                                        </p:tav>
                                        <p:tav tm="100000">
                                          <p:val>
                                            <p:fltVal val="1.0"/>
                                          </p:val>
                                        </p:tav>
                                      </p:tavLst>
                                    </p:anim>
                                    <p:anim calcmode="lin" valueType="num">
                                      <p:cBhvr>
                                        <p:cTn dur="1000" fill="hold" id="15"/>
                                        <p:tgtEl>
                                          <p:spTgt spid="2097158"/>
                                        </p:tgtEl>
                                        <p:attrNameLst>
                                          <p:attrName>ppt_y</p:attrName>
                                        </p:attrNameLst>
                                      </p:cBhvr>
                                      <p:tavLst>
                                        <p:tav fmla="#ppt_y+(sin(-2*pi*(1-$))*-#ppt_x+cos(-2*pi*(1-$))*(1-#ppt_y))*(1-$)" tm="0">
                                          <p:val>
                                            <p:fltVal val="0.0"/>
                                          </p:val>
                                        </p:tav>
                                        <p:tav tm="100000">
                                          <p:val>
                                            <p:fltVal val="1.0"/>
                                          </p:val>
                                        </p:tav>
                                      </p:tavLst>
                                    </p:anim>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9" presetSubtype="0">
                                  <p:stCondLst>
                                    <p:cond delay="0"/>
                                  </p:stCondLst>
                                  <p:childTnLst>
                                    <p:set>
                                      <p:cBhvr>
                                        <p:cTn dur="1" fill="hold" id="19">
                                          <p:stCondLst>
                                            <p:cond delay="0"/>
                                          </p:stCondLst>
                                        </p:cTn>
                                        <p:tgtEl>
                                          <p:spTgt spid="1048597"/>
                                        </p:tgtEl>
                                        <p:attrNameLst>
                                          <p:attrName>style.visibility</p:attrName>
                                        </p:attrNameLst>
                                      </p:cBhvr>
                                      <p:to>
                                        <p:strVal val="visible"/>
                                      </p:to>
                                    </p:set>
                                    <p:animEffect transition="in" filter="dissolve">
                                      <p:cBhvr>
                                        <p:cTn dur="500" id="20"/>
                                        <p:tgtEl>
                                          <p:spTgt spid="1048597"/>
                                        </p:tgtEl>
                                      </p:cBhvr>
                                    </p:animEffect>
                                  </p:childTnLst>
                                </p:cTn>
                              </p:par>
                            </p:childTnLst>
                          </p:cTn>
                        </p:par>
                      </p:childTnLst>
                    </p:cTn>
                  </p:par>
                  <p:par>
                    <p:cTn fill="hold" id="21">
                      <p:stCondLst>
                        <p:cond delay="indefinite"/>
                      </p:stCondLst>
                      <p:childTnLst>
                        <p:par>
                          <p:cTn fill="hold" id="22">
                            <p:stCondLst>
                              <p:cond delay="0"/>
                            </p:stCondLst>
                            <p:childTnLst>
                              <p:par>
                                <p:cTn fill="hold" id="23" nodeType="clickEffect" presetClass="exit" presetID="6" presetSubtype="32">
                                  <p:stCondLst>
                                    <p:cond delay="0"/>
                                  </p:stCondLst>
                                  <p:childTnLst>
                                    <p:animEffect transition="out" filter="circle(out)">
                                      <p:cBhvr>
                                        <p:cTn dur="2000" id="24"/>
                                        <p:tgtEl>
                                          <p:spTgt spid="2097158"/>
                                        </p:tgtEl>
                                      </p:cBhvr>
                                    </p:animEffect>
                                    <p:set>
                                      <p:cBhvr>
                                        <p:cTn dur="1" fill="hold" id="25">
                                          <p:stCondLst>
                                            <p:cond delay="1999"/>
                                          </p:stCondLst>
                                        </p:cTn>
                                        <p:tgtEl>
                                          <p:spTgt spid="2097158"/>
                                        </p:tgtEl>
                                        <p:attrNameLst>
                                          <p:attrName>style.visibility</p:attrName>
                                        </p:attrNameLst>
                                      </p:cBhvr>
                                      <p:to>
                                        <p:strVal val="hidden"/>
                                      </p:to>
                                    </p:set>
                                  </p:childTnLst>
                                </p:cTn>
                              </p:par>
                            </p:childTnLst>
                          </p:cTn>
                        </p:par>
                      </p:childTnLst>
                    </p:cTn>
                  </p:par>
                  <p:par>
                    <p:cTn fill="hold" id="26">
                      <p:stCondLst>
                        <p:cond delay="indefinite"/>
                      </p:stCondLst>
                      <p:childTnLst>
                        <p:par>
                          <p:cTn fill="hold" id="27">
                            <p:stCondLst>
                              <p:cond delay="0"/>
                            </p:stCondLst>
                            <p:childTnLst>
                              <p:par>
                                <p:cTn accel="100000" fill="hold" grpId="1" id="28" nodeType="clickEffect" presetClass="exit" presetID="49" presetSubtype="0">
                                  <p:stCondLst>
                                    <p:cond delay="0"/>
                                  </p:stCondLst>
                                  <p:childTnLst>
                                    <p:anim calcmode="lin" valueType="num">
                                      <p:cBhvr>
                                        <p:cTn dur="500" id="29"/>
                                        <p:tgtEl>
                                          <p:spTgt spid="1048597"/>
                                        </p:tgtEl>
                                        <p:attrNameLst>
                                          <p:attrName>ppt_w</p:attrName>
                                        </p:attrNameLst>
                                      </p:cBhvr>
                                      <p:tavLst>
                                        <p:tav tm="0">
                                          <p:val>
                                            <p:strVal val="ppt_w"/>
                                          </p:val>
                                        </p:tav>
                                        <p:tav tm="100000">
                                          <p:val>
                                            <p:fltVal val="0.0"/>
                                          </p:val>
                                        </p:tav>
                                      </p:tavLst>
                                    </p:anim>
                                    <p:anim calcmode="lin" valueType="num">
                                      <p:cBhvr>
                                        <p:cTn dur="500" id="30"/>
                                        <p:tgtEl>
                                          <p:spTgt spid="1048597"/>
                                        </p:tgtEl>
                                        <p:attrNameLst>
                                          <p:attrName>ppt_h</p:attrName>
                                        </p:attrNameLst>
                                      </p:cBhvr>
                                      <p:tavLst>
                                        <p:tav tm="0">
                                          <p:val>
                                            <p:strVal val="ppt_h"/>
                                          </p:val>
                                        </p:tav>
                                        <p:tav tm="100000">
                                          <p:val>
                                            <p:fltVal val="0.0"/>
                                          </p:val>
                                        </p:tav>
                                      </p:tavLst>
                                    </p:anim>
                                    <p:anim calcmode="lin" valueType="num">
                                      <p:cBhvr>
                                        <p:cTn dur="500" id="31"/>
                                        <p:tgtEl>
                                          <p:spTgt spid="1048597"/>
                                        </p:tgtEl>
                                        <p:attrNameLst>
                                          <p:attrName>style.rotation</p:attrName>
                                        </p:attrNameLst>
                                      </p:cBhvr>
                                      <p:tavLst>
                                        <p:tav tm="0">
                                          <p:val>
                                            <p:fltVal val="0.0"/>
                                          </p:val>
                                        </p:tav>
                                        <p:tav tm="100000">
                                          <p:val>
                                            <p:fltVal val="360.0"/>
                                          </p:val>
                                        </p:tav>
                                      </p:tavLst>
                                    </p:anim>
                                    <p:animEffect transition="out" filter="fade">
                                      <p:cBhvr>
                                        <p:cTn dur="500" id="32"/>
                                        <p:tgtEl>
                                          <p:spTgt spid="1048597"/>
                                        </p:tgtEl>
                                      </p:cBhvr>
                                    </p:animEffect>
                                    <p:set>
                                      <p:cBhvr>
                                        <p:cTn dur="1" fill="hold" id="33">
                                          <p:stCondLst>
                                            <p:cond delay="499"/>
                                          </p:stCondLst>
                                        </p:cTn>
                                        <p:tgtEl>
                                          <p:spTgt spid="1048597"/>
                                        </p:tgtEl>
                                        <p:attrNameLst>
                                          <p:attrName>style.visibility</p:attrName>
                                        </p:attrNameLst>
                                      </p:cBhvr>
                                      <p:to>
                                        <p:strVal val="hidden"/>
                                      </p:to>
                                    </p:set>
                                  </p:childTnLst>
                                </p:cTn>
                              </p:par>
                            </p:childTnLst>
                          </p:cTn>
                        </p:par>
                      </p:childTnLst>
                    </p:cTn>
                  </p:par>
                  <p:par>
                    <p:cTn fill="hold" id="34">
                      <p:stCondLst>
                        <p:cond delay="indefinite"/>
                      </p:stCondLst>
                      <p:childTnLst>
                        <p:par>
                          <p:cTn fill="hold" id="35">
                            <p:stCondLst>
                              <p:cond delay="0"/>
                            </p:stCondLst>
                            <p:childTnLst>
                              <p:par>
                                <p:cTn fill="hold" grpId="1" id="36" nodeType="clickEffect" presetClass="exit" presetID="1" presetSubtype="0">
                                  <p:stCondLst>
                                    <p:cond delay="0"/>
                                  </p:stCondLst>
                                  <p:childTnLst>
                                    <p:set>
                                      <p:cBhvr>
                                        <p:cTn dur="1" fill="hold" id="37">
                                          <p:stCondLst>
                                            <p:cond delay="0"/>
                                          </p:stCondLst>
                                        </p:cTn>
                                        <p:tgtEl>
                                          <p:spTgt spid="10485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6" grpId="0"/>
      <p:bldP spid="1048596" grpId="1"/>
      <p:bldP spid="1048597" grpId="0"/>
      <p:bldP spid="1048597" grpId="1"/>
    </p:bldLst>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DOEL</dc:creator>
  <cp:lastModifiedBy>Mamun ur Roshid</cp:lastModifiedBy>
  <dcterms:created xsi:type="dcterms:W3CDTF">2015-02-14T08:25:02Z</dcterms:created>
  <dcterms:modified xsi:type="dcterms:W3CDTF">2019-08-12T13:15:53Z</dcterms:modified>
</cp:coreProperties>
</file>