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1" r:id="rId10"/>
    <p:sldId id="272" r:id="rId11"/>
    <p:sldId id="261" r:id="rId12"/>
    <p:sldId id="273" r:id="rId13"/>
    <p:sldId id="274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D7ED1E-68A3-4DDB-8087-503C4518534A}">
          <p14:sldIdLst>
            <p14:sldId id="256"/>
            <p14:sldId id="257"/>
            <p14:sldId id="258"/>
            <p14:sldId id="259"/>
            <p14:sldId id="260"/>
            <p14:sldId id="268"/>
            <p14:sldId id="269"/>
            <p14:sldId id="270"/>
            <p14:sldId id="271"/>
            <p14:sldId id="272"/>
            <p14:sldId id="261"/>
            <p14:sldId id="273"/>
          </p14:sldIdLst>
        </p14:section>
        <p14:section name="Untitled Section" id="{BD08F5E9-BF36-4BAA-B57C-6A83AD5B9981}">
          <p14:sldIdLst>
            <p14:sldId id="274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TXVjk1MB6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57201"/>
            <a:ext cx="4852987" cy="4691062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00400" y="5532407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79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09" t="1887" r="33302"/>
          <a:stretch/>
        </p:blipFill>
        <p:spPr>
          <a:xfrm>
            <a:off x="304800" y="152400"/>
            <a:ext cx="8305800" cy="5486400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95400" y="5943600"/>
            <a:ext cx="53340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চাকমাদের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রাজা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4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7770"/>
            <a:ext cx="6934200" cy="47824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200" y="5562600"/>
            <a:ext cx="3505200" cy="707886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চাকমাদের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93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5410199"/>
            <a:ext cx="4267200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জুম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চাষ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763000" cy="47244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005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8664"/>
            <a:ext cx="8382000" cy="4942936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47800" y="5386279"/>
            <a:ext cx="60960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চাকমাদের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বাঁশ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বেতের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26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28600"/>
            <a:ext cx="3657600" cy="707886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600200"/>
            <a:ext cx="7315200" cy="1754326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১।চাকমাদের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_____________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২।চাকমাদের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_________।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৩।চাকমাদের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প্রধানকে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________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460700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286745"/>
            <a:ext cx="3161581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754038"/>
            <a:ext cx="7162800" cy="10772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১।চাকমারা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কি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দিয়ে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বাড়ি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তৈরি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করে</a:t>
            </a:r>
            <a:r>
              <a:rPr lang="en-US" sz="3200" dirty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en-US" sz="32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২।চাকমাদের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গ্রাম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প্রধানকে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কি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4">
                    <a:lumMod val="50000"/>
                  </a:schemeClr>
                </a:solidFill>
              </a:rPr>
              <a:t>বলে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  <a:endParaRPr lang="en-US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4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228600"/>
            <a:ext cx="3429000" cy="830997"/>
          </a:xfrm>
          <a:prstGeom prst="rect">
            <a:avLst/>
          </a:prstGeom>
          <a:noFill/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বাড়ির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কাজ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1524000"/>
            <a:ext cx="6477000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চাকমাদের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জীবনধারা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56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49406"/>
            <a:ext cx="5867400" cy="439879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200400" y="4940696"/>
            <a:ext cx="2895600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41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0" y="381000"/>
            <a:ext cx="5181600" cy="10156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6400" y="1828800"/>
            <a:ext cx="6172200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জয়ন্তী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সমদ্দার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৬৪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দৈহারি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সারকারি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নেছারাবাদ,পিরোজপুর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52400"/>
            <a:ext cx="3657600" cy="1107996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4336" y="1412419"/>
            <a:ext cx="7696200" cy="20621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শ্রেণিঃচতুর্থ</a:t>
            </a:r>
            <a:endParaRPr lang="en-US" sz="3200" dirty="0" smtClean="0">
              <a:solidFill>
                <a:schemeClr val="accent1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বিষয়ঃবাংলাদেশ</a:t>
            </a:r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বিশ্বপরিচয়</a:t>
            </a:r>
            <a:endParaRPr lang="en-US" sz="32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</a:t>
            </a:r>
            <a:r>
              <a:rPr lang="bn-IN" sz="320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মঃবাংলাদেশের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জাতিসত্তা</a:t>
            </a:r>
            <a:endParaRPr lang="en-US" sz="3200" dirty="0" smtClean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পাঠ্যাংশঃচাকমা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16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88184"/>
            <a:ext cx="2971800" cy="83099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600200"/>
            <a:ext cx="6934200" cy="34163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২.৩.১বাংলাদেশের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smtClean="0">
                <a:latin typeface="NikoshBAN" pitchFamily="2" charset="0"/>
                <a:cs typeface="NikoshBAN" pitchFamily="2" charset="0"/>
              </a:rPr>
              <a:t>নৃগোষ্ঠীর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চাকমা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২.৩.২চাকমা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মারমা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সাওতাল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মনিপুরিদের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সংস্কৃতি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চাকমা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2.3.3শিশুরা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নৃগোষ্ঠীর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জীবনধারা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সংস্কৃতির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শ্রদ্ধাশীল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।(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চাকমা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1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819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600200"/>
            <a:ext cx="70485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www.youtube.com/watch?v=CTXVjk1MB60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311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72534"/>
            <a:ext cx="35814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ঘোষনা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1752600"/>
            <a:ext cx="4800600" cy="15696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চাকমা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36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415" y="228600"/>
            <a:ext cx="6477000" cy="5486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Oval 2"/>
          <p:cNvSpPr/>
          <p:nvPr/>
        </p:nvSpPr>
        <p:spPr>
          <a:xfrm>
            <a:off x="6172200" y="2933700"/>
            <a:ext cx="533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629400" y="3298166"/>
            <a:ext cx="533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705600" y="3962400"/>
            <a:ext cx="533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52600" y="5867400"/>
            <a:ext cx="4267200" cy="70788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চাকমাদের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বসবাসের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48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152401"/>
            <a:ext cx="6667500" cy="48768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752600" y="5334000"/>
            <a:ext cx="4267200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চাকমাদের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নাচ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70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48006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286000" y="5334000"/>
            <a:ext cx="5029200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চাকমাদের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ছবি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12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151</Words>
  <Application>Microsoft Office PowerPoint</Application>
  <PresentationFormat>On-screen Show (4:3)</PresentationFormat>
  <Paragraphs>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PTI LAB</cp:lastModifiedBy>
  <cp:revision>54</cp:revision>
  <dcterms:created xsi:type="dcterms:W3CDTF">2006-08-16T00:00:00Z</dcterms:created>
  <dcterms:modified xsi:type="dcterms:W3CDTF">2020-02-22T04:23:28Z</dcterms:modified>
</cp:coreProperties>
</file>