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74" r:id="rId8"/>
    <p:sldId id="261" r:id="rId9"/>
    <p:sldId id="27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69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02037-E03F-41C1-8016-3354CFF2AED5}" type="datetimeFigureOut">
              <a:rPr lang="en-US" smtClean="0"/>
              <a:pPr/>
              <a:t>2/22/2020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CC345-68DD-4623-8BF1-EB83FA692694}" type="slidenum">
              <a:rPr lang="bn-BD" smtClean="0"/>
              <a:pPr/>
              <a:t>‹#›</a:t>
            </a:fld>
            <a:endParaRPr lang="bn-B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p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8" y="838200"/>
            <a:ext cx="4064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95600" y="5689937"/>
            <a:ext cx="434340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স্বাগতম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1.jpg"/>
          <p:cNvPicPr>
            <a:picLocks noChangeAspect="1"/>
          </p:cNvPicPr>
          <p:nvPr/>
        </p:nvPicPr>
        <p:blipFill>
          <a:blip r:embed="rId3"/>
          <a:srcRect t="4444"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9" name="Picture 8" descr="p1.jpg"/>
          <p:cNvPicPr>
            <a:picLocks noChangeAspect="1"/>
          </p:cNvPicPr>
          <p:nvPr/>
        </p:nvPicPr>
        <p:blipFill>
          <a:blip r:embed="rId3"/>
          <a:srcRect l="52000" t="5761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2549E-6 L -0.60833 0.011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5325E-6 L 0.66667 -4.8532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আমরা ঘাসের ছোট </a:t>
            </a:r>
            <a:r>
              <a:rPr lang="en-US" sz="6600" b="1" i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ছো</a:t>
            </a:r>
            <a:r>
              <a:rPr lang="bn-BD" sz="66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ট ফুল </a:t>
            </a:r>
          </a:p>
          <a:p>
            <a:r>
              <a:rPr lang="bn-BD" sz="66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হাওয়াতে দোলাই মাথা,</a:t>
            </a:r>
          </a:p>
          <a:p>
            <a:r>
              <a:rPr lang="bn-BD" sz="66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তুলো না মোদের দলো না পায়ে</a:t>
            </a:r>
          </a:p>
          <a:p>
            <a:r>
              <a:rPr lang="bn-BD" sz="6600" b="1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ছিঁড় না নরম পাতা।</a:t>
            </a:r>
            <a:endParaRPr lang="bn-BD" sz="6600" b="1" i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8434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838200"/>
            <a:ext cx="6781800" cy="1015663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চলো আমরা অডিও শুনি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497211"/>
            <a:ext cx="2667000" cy="10156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bn-BD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427274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 কবিতার মূলভাব খাতায় লিখতে বলব।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343400" y="2741474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61871"/>
            <a:ext cx="3733800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bn-BD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708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 মুখ দিয়ে কবিতাটি বলা হয়েছে?</a:t>
            </a:r>
          </a:p>
          <a:p>
            <a:pPr marL="914400" indent="-914400"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ঘাসফুল কিসে মাথা ধোলাই?</a:t>
            </a:r>
          </a:p>
          <a:p>
            <a:pPr marL="914400" indent="-914400"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ঘাসফুল কোথায় মাথা ঢলাই?</a:t>
            </a:r>
          </a:p>
          <a:p>
            <a:pPr marL="914400" indent="-914400">
              <a:buAutoNum type="arabicPeriod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eriod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AutoNum type="arabicPeriod"/>
            </a:pP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1600"/>
            <a:ext cx="38862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8862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ঘাসফুল কবিতার প্রথম চার লাইন বাড়ি থেকে লিখে আনবে।</a:t>
            </a:r>
            <a:endParaRPr lang="bn-BD" sz="48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 flowers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56388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410200"/>
            <a:ext cx="3276600" cy="120032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ধন্যবাদ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95400"/>
            <a:ext cx="4191000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শিক্ষক পরিচিতি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0"/>
            <a:ext cx="6781800" cy="2862322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মোঃ মোস্তফা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২৮ নং মধ্যকলারদোয়ানিয়া       সরকারি প্রাথমিক বিদ্যালয়।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নাজিরপুর -পিরোজপুর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143000"/>
            <a:ext cx="29718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819400"/>
            <a:ext cx="6096000" cy="255454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শ্রেণীঃ       ৫ম</a:t>
            </a:r>
          </a:p>
          <a:p>
            <a:r>
              <a:rPr lang="bn-BD" sz="3200" dirty="0" smtClean="0"/>
              <a:t>বিষয়ঃ      বাংলা</a:t>
            </a:r>
          </a:p>
          <a:p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পাঠশিরোনামঃ</a:t>
            </a:r>
            <a:r>
              <a:rPr lang="bn-BD" sz="3200" dirty="0" smtClean="0"/>
              <a:t> ঘাসফুল</a:t>
            </a:r>
          </a:p>
          <a:p>
            <a:r>
              <a:rPr lang="bn-BD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পাঠ্যাংশঃ</a:t>
            </a:r>
            <a:r>
              <a:rPr lang="bn-BD" sz="3200" dirty="0" smtClean="0"/>
              <a:t> আমরা ঘাসের ......নরম পাতা।</a:t>
            </a:r>
            <a:endParaRPr lang="bn-BD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4191000" cy="1200329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শিখনফল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7848600" cy="378565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শোনাঃ ১.৩.১ নির্দেশ শুনে পালন করবে।</a:t>
            </a:r>
          </a:p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বলাঃ ২.১.১ প্রমিত উচ্চারনে ও ছন্দ বজায় রেখে কবিতা আবৃও করতে পারবে।</a:t>
            </a:r>
          </a:p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পড়াঃ ২.২.১. পাঠ্যবইয়ের ছড়া সাবলিল ভাবে আবৃতি করতে পারবে।</a:t>
            </a:r>
          </a:p>
          <a:p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লেখাঃ পাঠ্যবই এর কবিতা লিখতে পারবে।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9283" t="68750" r="29722" b="6250"/>
          <a:stretch>
            <a:fillRect/>
          </a:stretch>
        </p:blipFill>
        <p:spPr bwMode="auto">
          <a:xfrm>
            <a:off x="838200" y="4572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00400" y="5334000"/>
            <a:ext cx="36576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ঘাসফুল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55626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602760"/>
            <a:ext cx="6019800" cy="2207240"/>
          </a:xfrm>
          <a:prstGeom prst="wedgeEllipseCallout">
            <a:avLst>
              <a:gd name="adj1" fmla="val 40160"/>
              <a:gd name="adj2" fmla="val 137069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92" t="55209" r="63104" b="17708"/>
          <a:stretch>
            <a:fillRect/>
          </a:stretch>
        </p:blipFill>
        <p:spPr bwMode="auto">
          <a:xfrm>
            <a:off x="3650974" y="2362200"/>
            <a:ext cx="13119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33800" y="1295400"/>
            <a:ext cx="1371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১৯১১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পাবনা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2667000"/>
            <a:ext cx="1371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মৄতুবরণ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১৯৭৭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743200"/>
            <a:ext cx="1371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প্রখ্যাত</a:t>
            </a:r>
          </a:p>
          <a:p>
            <a:pPr algn="ctr"/>
            <a:r>
              <a:rPr lang="bn-BD" sz="2000" dirty="0" smtClean="0"/>
              <a:t>কবিওগায়ক</a:t>
            </a:r>
            <a:endParaRPr lang="bn-BD" sz="20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1371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সংগীতের</a:t>
            </a:r>
          </a:p>
          <a:p>
            <a:pPr algn="ctr"/>
            <a:r>
              <a:rPr lang="bn-BD" sz="2000" dirty="0" smtClean="0"/>
              <a:t>শিক্ষক</a:t>
            </a:r>
            <a:endParaRPr lang="bn-BD" sz="2000" dirty="0"/>
          </a:p>
        </p:txBody>
      </p:sp>
      <p:sp>
        <p:nvSpPr>
          <p:cNvPr id="10" name="Up Arrow 9"/>
          <p:cNvSpPr/>
          <p:nvPr/>
        </p:nvSpPr>
        <p:spPr>
          <a:xfrm>
            <a:off x="4191000" y="1981200"/>
            <a:ext cx="484632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1" name="Up Arrow 10"/>
          <p:cNvSpPr/>
          <p:nvPr/>
        </p:nvSpPr>
        <p:spPr>
          <a:xfrm rot="16200000">
            <a:off x="3186684" y="2833116"/>
            <a:ext cx="484632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2" name="Up Arrow 11"/>
          <p:cNvSpPr/>
          <p:nvPr/>
        </p:nvSpPr>
        <p:spPr>
          <a:xfrm rot="5400000">
            <a:off x="4939284" y="2909316"/>
            <a:ext cx="484632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Up Arrow 12"/>
          <p:cNvSpPr/>
          <p:nvPr/>
        </p:nvSpPr>
        <p:spPr>
          <a:xfrm rot="10800000">
            <a:off x="4101084" y="3823716"/>
            <a:ext cx="484632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6" name="TextBox 15"/>
          <p:cNvSpPr txBox="1"/>
          <p:nvPr/>
        </p:nvSpPr>
        <p:spPr>
          <a:xfrm>
            <a:off x="2971800" y="228600"/>
            <a:ext cx="3124200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কবি পরিচিতি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1752600"/>
            <a:ext cx="175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184737"/>
            <a:ext cx="36576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ঘাসফুল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784937"/>
            <a:ext cx="4191000" cy="10156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জ্যোতিরিন্দ্র মৈএ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152503" y="3466703"/>
            <a:ext cx="38100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381000"/>
            <a:ext cx="4648200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1828800"/>
            <a:ext cx="533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3076" t="15625" r="43515" b="31526"/>
          <a:stretch>
            <a:fillRect/>
          </a:stretch>
        </p:blipFill>
        <p:spPr bwMode="auto">
          <a:xfrm>
            <a:off x="2286000" y="304799"/>
            <a:ext cx="4724400" cy="477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175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97</cp:revision>
  <dcterms:created xsi:type="dcterms:W3CDTF">2006-08-16T00:00:00Z</dcterms:created>
  <dcterms:modified xsi:type="dcterms:W3CDTF">2020-02-22T15:36:38Z</dcterms:modified>
</cp:coreProperties>
</file>