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0027-ECF0-4258-AADC-888EDCF10D2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1EAC-8639-4764-87A8-1B15EE16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itubiswas2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0" y="1"/>
            <a:ext cx="14889708" cy="6857999"/>
            <a:chOff x="0" y="1"/>
            <a:chExt cx="14889708" cy="6857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1999" cy="68579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952932" y="313899"/>
              <a:ext cx="59367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স্বাগতম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080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3158836"/>
            <a:chOff x="0" y="0"/>
            <a:chExt cx="12192000" cy="31588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89964" cy="31588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64" y="0"/>
              <a:ext cx="5902036" cy="31588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09600" y="3429000"/>
            <a:ext cx="11166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লাভজনক অর্থাৎ বাণিজ্যিক ভিত্তিতে কবুতর পালন এ দেশে অনেক আগে থেকেই জনপ্রিয় । বর্তমানে কোয়েল ও কোয়েলের ডিম উৎপাদন কৃষকদের দৃষ্টি আকর্ষণ করতে পেরেছে ।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4" y="186603"/>
            <a:ext cx="6636326" cy="3242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655" y="3796145"/>
            <a:ext cx="10377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যাবর কাটা পশুদের মধ্যে গৃহপালিত প্রাণী হিসেবে এ দেশে ছাগল বেশ জনপ্রিয় । নানা জাতের মধ্যে ব্লাক বেঙ্গল সবচেয়ে জনপ্রিয় । এটার আকার মাঝারি ও শান্ত স্বভাবের প্রাণী ।  এর মাংস খুবই সুস্বাদু এবং চামড়া উন্নত 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9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218641"/>
            <a:ext cx="6539345" cy="3369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672" y="4087091"/>
            <a:ext cx="1033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ভেড়ার মাংস প্রোটিনের অভাব মেটায় । ভেড়ার রোগ বালাই কম হয় এবং পালন করতে জায়গাও কম লাগে । ভেরার লোম থেকে উল তৈরি হয় ।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7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191366"/>
            <a:ext cx="6774873" cy="3237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045527"/>
            <a:ext cx="10626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পশু পালকদের সবচেয়ে প্রিয় পশু গরু । এর পালন সম্ভবত কৃষি সভ্যতার গোড়া থেকে । কৃষকের সংগে রয়েছে গরুর যেন আত্মিক সম্পর্ক । আমাদের দেশের গরুগুলো  আকারে ছোট  হলেও  এর  খাদ্য চাহিদা কম এবং এরা রোগবালাই সহিষ্ণু 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3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5" y="287481"/>
            <a:ext cx="5721926" cy="3633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891" y="4294909"/>
            <a:ext cx="950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গরুর মতো মহিষও এদেশে অঞ্চল বিশেষে জনপ্রিয় । নানা জাতের মহিষ এদেশে দেখা যায় । মহিষের মাংস, দুধ, চামড়া, পশম ছাড়াও শিং ও হাড় নানা শিল্প কারখানায় ব্যবহার করা হয় ।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1891" y="360218"/>
            <a:ext cx="11097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মুল্যায়ণঃ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কোনটি জাবর কাটা প্রাণী ?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মুরগি  (খ)   হাঁস    (গ)   মাছ   (ঘ) ছাগল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কোনটি গৃহপালিত পশুর মধ্যে বেশি জনপ্রিয় ?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ছাগল  (খ)  মহিষ (গ)  গরু  (ঘ) ভেড়া 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কোন প্রাণীর মাংস প্রোটিনের অভাব মেটায় ?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ছাগল (খ)  ভেড়া  (গ)   গরু  (ঘ)  মহিষ  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59168" y="2029968"/>
            <a:ext cx="42062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73168" y="3419856"/>
            <a:ext cx="475488" cy="566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5184" y="4572000"/>
            <a:ext cx="603504" cy="72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055" y="762000"/>
            <a:ext cx="11208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সুস্থ পশুর তিনটি করে বাহ্যিক লক্ষণ লিখ </a:t>
            </a:r>
            <a:r>
              <a:rPr lang="bn-BD" dirty="0" smtClean="0"/>
              <a:t>।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36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292" y="62344"/>
            <a:ext cx="10220326" cy="3636819"/>
            <a:chOff x="198292" y="62344"/>
            <a:chExt cx="10220326" cy="36368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92" y="62344"/>
              <a:ext cx="5135707" cy="36368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6000" y="429491"/>
              <a:ext cx="43226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 কাজ </a:t>
              </a:r>
              <a:endParaRPr lang="en-G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292" y="3699163"/>
            <a:ext cx="11785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ছত্রীরা মুরগী এবং ডিমের ছবি একে আগামী ক্লাসে জমা করবে ।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ছাত্ররা হাঁস ও ডিমের ছবি একে আগামী ক্লাসে জমা করবে ।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6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2105891" y="0"/>
            <a:ext cx="6899564" cy="5227260"/>
            <a:chOff x="2105891" y="0"/>
            <a:chExt cx="6899564" cy="52272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145" y="0"/>
              <a:ext cx="6539346" cy="4128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05891" y="3657600"/>
              <a:ext cx="68995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bn-BD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1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9" y="256309"/>
            <a:ext cx="22098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45660" y="1656755"/>
            <a:ext cx="491745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টিটু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বিশ্বাস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কৃষি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চরবানিয়ারী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মডেল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খাসেরহাট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চিতলমারী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Gmail: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NikoshBAN" panose="02000000000000000000" pitchFamily="2" charset="0"/>
                <a:hlinkClick r:id="rId4"/>
              </a:rPr>
              <a:t>titubiswas</a:t>
            </a:r>
            <a:r>
              <a:rPr lang="en-US" sz="2100" dirty="0" smtClean="0">
                <a:solidFill>
                  <a:srgbClr val="0070C0"/>
                </a:solidFill>
                <a:cs typeface="NikoshBAN" panose="02000000000000000000" pitchFamily="2" charset="0"/>
                <a:hlinkClick r:id="rId4"/>
              </a:rPr>
              <a:t>25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NikoshBAN" panose="02000000000000000000" pitchFamily="2" charset="0"/>
                <a:hlinkClick r:id="rId4"/>
              </a:rPr>
              <a:t>@gmail.com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০১৯২০-০৭০৫৬২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581934" y="1892531"/>
            <a:ext cx="6509982" cy="43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smtClean="0">
                <a:latin typeface="NikoshBAN" pitchFamily="2" charset="0"/>
                <a:cs typeface="NikoshBAN" pitchFamily="2" charset="0"/>
              </a:rPr>
              <a:t> ৫০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4" y="450376"/>
            <a:ext cx="552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6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5638"/>
              </p:ext>
            </p:extLst>
          </p:nvPr>
        </p:nvGraphicFramePr>
        <p:xfrm>
          <a:off x="1810512" y="1966978"/>
          <a:ext cx="7827264" cy="404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0512" y="1966978"/>
                        <a:ext cx="7827264" cy="4049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1273" y="429491"/>
            <a:ext cx="11042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এসো আমরা নিচের ভিডিওটি লক্ষ্য করি 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58290" y="734291"/>
            <a:ext cx="76754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কৃষিতে প্রাণিজ উৎপাদনের  বৈচিত্র 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9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83673" y="429491"/>
            <a:ext cx="112083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শিক্ষার্থীরাঃ </a:t>
            </a:r>
            <a:endParaRPr lang="bn-IN" sz="7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মাছের গুরুত্ব সম্পর্কে বলতে পারবে ।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গরুর জাত ও গুরুত্ব সম্পর্কে ব্যাখ্যা করতে পারবে ।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মহিষের ব্যবহার্য অংশ সম্পর্কে বলতে পারবে ।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জাতের ছাগলের ব্যাখ্যা দিতে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2402713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26423" y="1028267"/>
            <a:ext cx="11566813" cy="2989551"/>
            <a:chOff x="126423" y="1028267"/>
            <a:chExt cx="11566813" cy="29895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3" y="1207942"/>
              <a:ext cx="5041322" cy="26990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091" y="1028267"/>
              <a:ext cx="5320145" cy="298955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579418" y="277091"/>
            <a:ext cx="922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মাছ দুটিকে তোমরা চিন ?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0764" y="4017818"/>
            <a:ext cx="845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                                          কই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48815"/>
            <a:ext cx="10487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দৈনন্দিন মাছের চাহিদার একটি বড় অংশ এখন চাষ করা মাছ থেকে আসে । এটা ভবিষ্যতে ক্রমাগত বাড়তে থাকবে বলেই বিশেষজ্ঞদের ধারণা ।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18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448799" cy="4008294"/>
            <a:chOff x="0" y="0"/>
            <a:chExt cx="9448799" cy="40082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09163" cy="4008294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 rot="16200000">
              <a:off x="8037805" y="444675"/>
              <a:ext cx="882352" cy="1939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84327" y="973317"/>
            <a:ext cx="224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কাঁকড়া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10889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হিসেবে কাঁকড়া বাংলাদেশে জনপ্রিয় না হলেও রপ্তানির জন্য দেশের বেশ কিছু অঞ্চলে বাণিজ্যিকভাবে এর  উৎপাদন হচ্ছে ।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33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97" y="0"/>
            <a:ext cx="5278149" cy="2983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218" y="3588327"/>
            <a:ext cx="893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1272" y="3588327"/>
            <a:ext cx="11360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দেশে বিশেষ করে স্বাধীনতার পর থেকে খামারে মুরগি উৎপাদন বিশেষ গুরুত্ব পেয়েছে । দেশি মুরগির মাংস সুস্বাদু কিন্তু ডিম কম দেয় । খামারে মাংস ও ডিম উৎপাদনের জন্য বিভিন্ন জাতের মুরগি ব্যবহার করা হয় 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9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20298" b="770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07" y="6927"/>
            <a:ext cx="6568786" cy="3650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782" y="4017818"/>
            <a:ext cx="10626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হাওর,বাঁওড়, পুকুর, ডোবা অর্থাৎ পানি আছে এমন জায়গা হাঁস পালনের জন্য উপযোগী । নানা জাতের হাঁস পালন করা হয় তবে এর মধ্য খাকি ক্যাম্বেল হাঁস বেশি জনপ্রিয় 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9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484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</dc:creator>
  <cp:lastModifiedBy>SANTOSH</cp:lastModifiedBy>
  <cp:revision>42</cp:revision>
  <dcterms:created xsi:type="dcterms:W3CDTF">2020-02-18T07:20:41Z</dcterms:created>
  <dcterms:modified xsi:type="dcterms:W3CDTF">2020-02-22T07:05:19Z</dcterms:modified>
</cp:coreProperties>
</file>