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1" r:id="rId2"/>
    <p:sldId id="279" r:id="rId3"/>
    <p:sldId id="259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286" r:id="rId15"/>
    <p:sldId id="283" r:id="rId16"/>
    <p:sldId id="285" r:id="rId17"/>
    <p:sldId id="284" r:id="rId18"/>
    <p:sldId id="273" r:id="rId19"/>
    <p:sldId id="274" r:id="rId20"/>
    <p:sldId id="275" r:id="rId21"/>
    <p:sldId id="287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m/nsVgrQV/WfAIW80UuAQ==" hashData="oPfI878Qdn8aJX+aNkGxZL7qKg+ICz7DuUGrb1/sDJE34umtkhg3Ck1w3Cv/sgyhVYL2zvp7dY8Wy9xBD1vC6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D24EB-4212-483A-806F-D03291AE4EC9}" type="datetimeFigureOut">
              <a:rPr lang="en-US" smtClean="0"/>
              <a:t>08-Sep-19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4AD32-9964-4457-8F92-EF5E4B5D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C1238-1F3F-4238-A74C-D8B8503A36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2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1145-23D9-43B8-898D-8EB95FE3B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228600"/>
            <a:ext cx="11734800" cy="6400800"/>
          </a:xfrm>
          <a:prstGeom prst="rect">
            <a:avLst/>
          </a:prstGeom>
          <a:solidFill>
            <a:srgbClr val="A9C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99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 extrusionH="63500">
            <a:bevelT w="1778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975E29-C61A-42B3-A464-1EA2F4C445AF}"/>
              </a:ext>
            </a:extLst>
          </p:cNvPr>
          <p:cNvCxnSpPr/>
          <p:nvPr/>
        </p:nvCxnSpPr>
        <p:spPr>
          <a:xfrm>
            <a:off x="553720" y="685800"/>
            <a:ext cx="11084560" cy="0"/>
          </a:xfrm>
          <a:prstGeom prst="line">
            <a:avLst/>
          </a:prstGeom>
          <a:ln w="66675" cmpd="dbl">
            <a:gradFill>
              <a:gsLst>
                <a:gs pos="0">
                  <a:srgbClr val="526FB8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ction Button: Go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1E8986-2B0D-450D-BFEC-EA7CE00CE7E8}"/>
              </a:ext>
            </a:extLst>
          </p:cNvPr>
          <p:cNvSpPr/>
          <p:nvPr/>
        </p:nvSpPr>
        <p:spPr>
          <a:xfrm>
            <a:off x="1143000" y="319408"/>
            <a:ext cx="551274" cy="214663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NikoshBAN"/>
            </a:endParaRPr>
          </a:p>
        </p:txBody>
      </p:sp>
      <p:sp>
        <p:nvSpPr>
          <p:cNvPr id="31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0F9782D-7B2D-41E2-96F7-97BE77A35E16}"/>
              </a:ext>
            </a:extLst>
          </p:cNvPr>
          <p:cNvSpPr/>
          <p:nvPr/>
        </p:nvSpPr>
        <p:spPr>
          <a:xfrm>
            <a:off x="574040" y="319314"/>
            <a:ext cx="551274" cy="214757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NikoshBAN"/>
            </a:endParaRPr>
          </a:p>
        </p:txBody>
      </p:sp>
      <p:sp>
        <p:nvSpPr>
          <p:cNvPr id="32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E3E515-A7D0-41B9-9068-430ED591A09B}"/>
              </a:ext>
            </a:extLst>
          </p:cNvPr>
          <p:cNvSpPr/>
          <p:nvPr/>
        </p:nvSpPr>
        <p:spPr>
          <a:xfrm>
            <a:off x="1697892" y="319315"/>
            <a:ext cx="551274" cy="214757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NikoshBAN"/>
            </a:endParaRPr>
          </a:p>
        </p:txBody>
      </p:sp>
      <p:sp>
        <p:nvSpPr>
          <p:cNvPr id="33" name="Action Button: Blank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C6F701F-F3D6-40AC-8F87-433F199C21D6}"/>
              </a:ext>
            </a:extLst>
          </p:cNvPr>
          <p:cNvSpPr/>
          <p:nvPr/>
        </p:nvSpPr>
        <p:spPr>
          <a:xfrm>
            <a:off x="2255392" y="319314"/>
            <a:ext cx="787535" cy="214758"/>
          </a:xfrm>
          <a:prstGeom prst="actionButtonBlank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NikoshBAN"/>
              </a:rPr>
              <a:t>End</a:t>
            </a:r>
            <a:endParaRPr kumimoji="0" lang="en-US" sz="224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99999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8600" y="228600"/>
            <a:ext cx="11734800" cy="6400800"/>
          </a:xfrm>
          <a:prstGeom prst="rect">
            <a:avLst/>
          </a:prstGeom>
          <a:solidFill>
            <a:srgbClr val="A9C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99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 extrusionH="63500">
            <a:bevelT w="1778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975E29-C61A-42B3-A464-1EA2F4C445AF}"/>
              </a:ext>
            </a:extLst>
          </p:cNvPr>
          <p:cNvCxnSpPr/>
          <p:nvPr/>
        </p:nvCxnSpPr>
        <p:spPr>
          <a:xfrm>
            <a:off x="553720" y="685800"/>
            <a:ext cx="11084560" cy="0"/>
          </a:xfrm>
          <a:prstGeom prst="line">
            <a:avLst/>
          </a:prstGeom>
          <a:ln w="66675" cmpd="dbl">
            <a:gradFill>
              <a:gsLst>
                <a:gs pos="0">
                  <a:srgbClr val="526FB8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Go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1E8986-2B0D-450D-BFEC-EA7CE00CE7E8}"/>
              </a:ext>
            </a:extLst>
          </p:cNvPr>
          <p:cNvSpPr/>
          <p:nvPr/>
        </p:nvSpPr>
        <p:spPr>
          <a:xfrm>
            <a:off x="1143000" y="319408"/>
            <a:ext cx="551274" cy="214663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NikoshBAN"/>
            </a:endParaRPr>
          </a:p>
        </p:txBody>
      </p:sp>
      <p:sp>
        <p:nvSpPr>
          <p:cNvPr id="15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0F9782D-7B2D-41E2-96F7-97BE77A35E16}"/>
              </a:ext>
            </a:extLst>
          </p:cNvPr>
          <p:cNvSpPr/>
          <p:nvPr/>
        </p:nvSpPr>
        <p:spPr>
          <a:xfrm>
            <a:off x="574040" y="319314"/>
            <a:ext cx="551274" cy="214757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NikoshBAN"/>
            </a:endParaRPr>
          </a:p>
        </p:txBody>
      </p:sp>
      <p:sp>
        <p:nvSpPr>
          <p:cNvPr id="16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E3E515-A7D0-41B9-9068-430ED591A09B}"/>
              </a:ext>
            </a:extLst>
          </p:cNvPr>
          <p:cNvSpPr/>
          <p:nvPr/>
        </p:nvSpPr>
        <p:spPr>
          <a:xfrm>
            <a:off x="1697892" y="319315"/>
            <a:ext cx="551274" cy="214757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NikoshBAN"/>
            </a:endParaRPr>
          </a:p>
        </p:txBody>
      </p:sp>
      <p:sp>
        <p:nvSpPr>
          <p:cNvPr id="17" name="Action Button: Blank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C6F701F-F3D6-40AC-8F87-433F199C21D6}"/>
              </a:ext>
            </a:extLst>
          </p:cNvPr>
          <p:cNvSpPr/>
          <p:nvPr/>
        </p:nvSpPr>
        <p:spPr>
          <a:xfrm>
            <a:off x="2255392" y="319314"/>
            <a:ext cx="787535" cy="214758"/>
          </a:xfrm>
          <a:prstGeom prst="actionButtonBlank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NikoshBAN"/>
              </a:rPr>
              <a:t>End</a:t>
            </a:r>
            <a:endParaRPr kumimoji="0" lang="en-US" sz="224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4258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219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12518" indent="-312518" algn="l" rtl="0" eaLnBrk="1" latinLnBrk="0" hangingPunct="1">
        <a:spcBef>
          <a:spcPts val="294"/>
        </a:spcBef>
        <a:buClr>
          <a:schemeClr val="accent1"/>
        </a:buClr>
        <a:buSzPct val="80000"/>
        <a:buFont typeface="Wingdings 2"/>
        <a:buChar char=""/>
        <a:defRPr kumimoji="0" sz="3281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6589" indent="-237083" algn="l" rtl="0" eaLnBrk="1" latinLnBrk="0" hangingPunct="1">
        <a:spcBef>
          <a:spcPts val="294"/>
        </a:spcBef>
        <a:buClr>
          <a:schemeClr val="accent1"/>
        </a:buClr>
        <a:buSzPct val="100000"/>
        <a:buFont typeface="Verdana"/>
        <a:buChar char="◦"/>
        <a:defRPr kumimoji="0"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926778" indent="-215529" algn="l" rtl="0" eaLnBrk="1" latinLnBrk="0" hangingPunct="1">
        <a:spcBef>
          <a:spcPts val="294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1206967" indent="-215529" algn="l" rtl="0" eaLnBrk="1" latinLnBrk="0" hangingPunct="1">
        <a:spcBef>
          <a:spcPts val="271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708" indent="-215529" algn="l" rtl="0" eaLnBrk="1" latinLnBrk="0" hangingPunct="1">
        <a:spcBef>
          <a:spcPts val="29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56" kern="1200">
          <a:solidFill>
            <a:schemeClr val="tx1"/>
          </a:solidFill>
          <a:latin typeface="+mn-lt"/>
          <a:ea typeface="+mn-ea"/>
          <a:cs typeface="+mn-cs"/>
        </a:defRPr>
      </a:lvl5pPr>
      <a:lvl6pPr marL="1756568" indent="-215529" algn="l" rtl="0" eaLnBrk="1" latinLnBrk="0" hangingPunct="1">
        <a:spcBef>
          <a:spcPts val="294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6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04428" indent="-215529" algn="l" rtl="0" eaLnBrk="1" latinLnBrk="0" hangingPunct="1">
        <a:spcBef>
          <a:spcPts val="30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2263063" indent="-215529" algn="l" rtl="0" eaLnBrk="1" latinLnBrk="0" hangingPunct="1">
        <a:spcBef>
          <a:spcPts val="30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8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32475" indent="-215529" algn="l" rtl="0" eaLnBrk="1" latinLnBrk="0" hangingPunct="1">
        <a:spcBef>
          <a:spcPts val="30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81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1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329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7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105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9248" y="2036729"/>
            <a:ext cx="6553505" cy="3600483"/>
            <a:chOff x="2820921" y="1969474"/>
            <a:chExt cx="6553505" cy="36004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A5FF54-D90C-49CE-A865-16B865A1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10"/>
            <a:stretch>
              <a:fillRect/>
            </a:stretch>
          </p:blipFill>
          <p:spPr>
            <a:xfrm>
              <a:off x="6989736" y="1969474"/>
              <a:ext cx="2384690" cy="3571760"/>
            </a:xfrm>
            <a:custGeom>
              <a:avLst/>
              <a:gdLst>
                <a:gd name="connsiteX0" fmla="*/ 0 w 3141394"/>
                <a:gd name="connsiteY0" fmla="*/ 0 h 4572000"/>
                <a:gd name="connsiteX1" fmla="*/ 3141394 w 3141394"/>
                <a:gd name="connsiteY1" fmla="*/ 0 h 4572000"/>
                <a:gd name="connsiteX2" fmla="*/ 3141394 w 3141394"/>
                <a:gd name="connsiteY2" fmla="*/ 4572000 h 4572000"/>
                <a:gd name="connsiteX3" fmla="*/ 0 w 3141394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1394" h="4572000">
                  <a:moveTo>
                    <a:pt x="0" y="0"/>
                  </a:moveTo>
                  <a:lnTo>
                    <a:pt x="3141394" y="0"/>
                  </a:lnTo>
                  <a:lnTo>
                    <a:pt x="3141394" y="4572000"/>
                  </a:lnTo>
                  <a:lnTo>
                    <a:pt x="0" y="4572000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  <a:scene3d>
              <a:camera prst="perspectiveHeroicExtremeLeftFacing">
                <a:rot lat="0" lon="2067641" rev="0"/>
              </a:camera>
              <a:lightRig rig="threePt" dir="t"/>
            </a:scene3d>
            <a:sp3d extrusionH="260350">
              <a:bevelT w="190500" h="101600" prst="convex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E6B597-F630-4360-8D7B-8E873CC98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11" r="33064"/>
            <a:stretch>
              <a:fillRect/>
            </a:stretch>
          </p:blipFill>
          <p:spPr>
            <a:xfrm>
              <a:off x="4908026" y="2152354"/>
              <a:ext cx="2401718" cy="3221501"/>
            </a:xfrm>
            <a:custGeom>
              <a:avLst/>
              <a:gdLst>
                <a:gd name="connsiteX0" fmla="*/ 0 w 3163824"/>
                <a:gd name="connsiteY0" fmla="*/ 0 h 4572000"/>
                <a:gd name="connsiteX1" fmla="*/ 3163824 w 3163824"/>
                <a:gd name="connsiteY1" fmla="*/ 0 h 4572000"/>
                <a:gd name="connsiteX2" fmla="*/ 3163824 w 3163824"/>
                <a:gd name="connsiteY2" fmla="*/ 4572000 h 4572000"/>
                <a:gd name="connsiteX3" fmla="*/ 0 w 3163824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3824" h="4572000">
                  <a:moveTo>
                    <a:pt x="0" y="0"/>
                  </a:moveTo>
                  <a:lnTo>
                    <a:pt x="3163824" y="0"/>
                  </a:lnTo>
                  <a:lnTo>
                    <a:pt x="3163824" y="4572000"/>
                  </a:lnTo>
                  <a:lnTo>
                    <a:pt x="0" y="457200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01600" h="50800" prst="convex"/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46963B-309D-4104-9E4B-815CC998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74"/>
            <a:stretch>
              <a:fillRect/>
            </a:stretch>
          </p:blipFill>
          <p:spPr>
            <a:xfrm>
              <a:off x="2820921" y="1972695"/>
              <a:ext cx="2401718" cy="3597262"/>
            </a:xfrm>
            <a:custGeom>
              <a:avLst/>
              <a:gdLst>
                <a:gd name="connsiteX0" fmla="*/ 0 w 3163824"/>
                <a:gd name="connsiteY0" fmla="*/ 0 h 4572000"/>
                <a:gd name="connsiteX1" fmla="*/ 3163824 w 3163824"/>
                <a:gd name="connsiteY1" fmla="*/ 0 h 4572000"/>
                <a:gd name="connsiteX2" fmla="*/ 3163824 w 3163824"/>
                <a:gd name="connsiteY2" fmla="*/ 4572000 h 4572000"/>
                <a:gd name="connsiteX3" fmla="*/ 0 w 3163824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3824" h="4572000">
                  <a:moveTo>
                    <a:pt x="0" y="0"/>
                  </a:moveTo>
                  <a:lnTo>
                    <a:pt x="3163824" y="0"/>
                  </a:lnTo>
                  <a:lnTo>
                    <a:pt x="3163824" y="4572000"/>
                  </a:lnTo>
                  <a:lnTo>
                    <a:pt x="0" y="4572000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  <a:scene3d>
              <a:camera prst="perspectiveHeroicExtremeRightFacing">
                <a:rot lat="0" lon="19532356" rev="0"/>
              </a:camera>
              <a:lightRig rig="threePt" dir="t"/>
            </a:scene3d>
            <a:sp3d extrusionH="254000">
              <a:bevelT w="190500" h="101600" prst="convex"/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D3D961-53B1-4FE1-9039-8B9268B37477}"/>
              </a:ext>
            </a:extLst>
          </p:cNvPr>
          <p:cNvSpPr txBox="1"/>
          <p:nvPr/>
        </p:nvSpPr>
        <p:spPr>
          <a:xfrm>
            <a:off x="3024295" y="1007844"/>
            <a:ext cx="614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80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282F40-6C34-47DF-A1C9-5682D45664EF}"/>
              </a:ext>
            </a:extLst>
          </p:cNvPr>
          <p:cNvSpPr txBox="1"/>
          <p:nvPr/>
        </p:nvSpPr>
        <p:spPr>
          <a:xfrm>
            <a:off x="3027050" y="819447"/>
            <a:ext cx="619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Loud reading by the teacher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8D54FF-2D9F-4210-91F2-F9DCE5BF3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69752"/>
              </p:ext>
            </p:extLst>
          </p:nvPr>
        </p:nvGraphicFramePr>
        <p:xfrm>
          <a:off x="706629" y="1559970"/>
          <a:ext cx="10727142" cy="4776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0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478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A31CA0-3D72-406F-8AA1-6CFC95FAFBFD}"/>
              </a:ext>
            </a:extLst>
          </p:cNvPr>
          <p:cNvSpPr txBox="1"/>
          <p:nvPr/>
        </p:nvSpPr>
        <p:spPr>
          <a:xfrm>
            <a:off x="1035511" y="1837168"/>
            <a:ext cx="873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E330-FDD4-4643-8952-920D739BD426}"/>
              </a:ext>
            </a:extLst>
          </p:cNvPr>
          <p:cNvSpPr txBox="1"/>
          <p:nvPr/>
        </p:nvSpPr>
        <p:spPr>
          <a:xfrm>
            <a:off x="4219786" y="2014455"/>
            <a:ext cx="282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3D4FC-FDB6-42E7-9F18-3DF9D9B52A3A}"/>
              </a:ext>
            </a:extLst>
          </p:cNvPr>
          <p:cNvSpPr txBox="1"/>
          <p:nvPr/>
        </p:nvSpPr>
        <p:spPr>
          <a:xfrm>
            <a:off x="6288964" y="1814467"/>
            <a:ext cx="989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17592-364B-44AB-AA2D-DBA878089A28}"/>
              </a:ext>
            </a:extLst>
          </p:cNvPr>
          <p:cNvSpPr txBox="1"/>
          <p:nvPr/>
        </p:nvSpPr>
        <p:spPr>
          <a:xfrm>
            <a:off x="9531243" y="1921426"/>
            <a:ext cx="1593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F981-4D14-4CFA-8CCB-4D2F70FCE9BE}"/>
              </a:ext>
            </a:extLst>
          </p:cNvPr>
          <p:cNvSpPr txBox="1"/>
          <p:nvPr/>
        </p:nvSpPr>
        <p:spPr>
          <a:xfrm>
            <a:off x="1003671" y="3325630"/>
            <a:ext cx="107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70AD17-C64F-454B-9401-12B7AE4DB192}"/>
              </a:ext>
            </a:extLst>
          </p:cNvPr>
          <p:cNvSpPr txBox="1"/>
          <p:nvPr/>
        </p:nvSpPr>
        <p:spPr>
          <a:xfrm>
            <a:off x="4002009" y="3334420"/>
            <a:ext cx="252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F70AB-550E-4990-8BC8-3E33DA582892}"/>
              </a:ext>
            </a:extLst>
          </p:cNvPr>
          <p:cNvSpPr txBox="1"/>
          <p:nvPr/>
        </p:nvSpPr>
        <p:spPr>
          <a:xfrm>
            <a:off x="6262229" y="3201754"/>
            <a:ext cx="887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704A1-1FB5-412D-872B-2DDC64A397B2}"/>
              </a:ext>
            </a:extLst>
          </p:cNvPr>
          <p:cNvSpPr txBox="1"/>
          <p:nvPr/>
        </p:nvSpPr>
        <p:spPr>
          <a:xfrm>
            <a:off x="9528331" y="3376335"/>
            <a:ext cx="1477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A16DA-6652-4EB5-A2E2-31096525E250}"/>
              </a:ext>
            </a:extLst>
          </p:cNvPr>
          <p:cNvSpPr txBox="1"/>
          <p:nvPr/>
        </p:nvSpPr>
        <p:spPr>
          <a:xfrm>
            <a:off x="1003671" y="4831158"/>
            <a:ext cx="88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4FFF76-264D-43B5-8CC1-AEBEB5860214}"/>
              </a:ext>
            </a:extLst>
          </p:cNvPr>
          <p:cNvSpPr txBox="1"/>
          <p:nvPr/>
        </p:nvSpPr>
        <p:spPr>
          <a:xfrm>
            <a:off x="4336905" y="5083676"/>
            <a:ext cx="155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egg</a:t>
            </a:r>
          </a:p>
        </p:txBody>
      </p:sp>
      <p:pic>
        <p:nvPicPr>
          <p:cNvPr id="28" name="Picture 2" descr="C:\Users\Tasfia\Desktop\Class  2\egg.jpeg">
            <a:extLst>
              <a:ext uri="{FF2B5EF4-FFF2-40B4-BE49-F238E27FC236}">
                <a16:creationId xmlns:a16="http://schemas.microsoft.com/office/drawing/2014/main" id="{BC01782E-B5C6-4D4F-861D-439A481A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5161" l="9963" r="89668">
                        <a14:backgroundMark x1="61993" y1="81720" x2="61993" y2="81720"/>
                        <a14:backgroundMark x1="41328" y1="85484" x2="41328" y2="854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43146" y="4836347"/>
            <a:ext cx="1741388" cy="1195140"/>
          </a:xfrm>
          <a:prstGeom prst="rect">
            <a:avLst/>
          </a:prstGeom>
          <a:noFill/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11158074-C7AF-42EC-9B2D-A545231C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5556" y1="60000" x2="59477" y2="85000"/>
                        <a14:backgroundMark x1="25490" y1="62500" x2="18301" y2="73333"/>
                        <a14:backgroundMark x1="39869" y1="70833" x2="33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3197" y="1885140"/>
            <a:ext cx="1727707" cy="1355065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9393A2B3-4081-47EC-8109-AAF8F3B5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3113" y="1837168"/>
            <a:ext cx="998194" cy="998194"/>
          </a:xfrm>
          <a:prstGeom prst="rect">
            <a:avLst/>
          </a:prstGeom>
          <a:noFill/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79DA2A7C-1C80-4CB6-A9A5-1E46B66A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690" y="3475920"/>
            <a:ext cx="1113668" cy="823745"/>
          </a:xfrm>
          <a:prstGeom prst="rect">
            <a:avLst/>
          </a:prstGeom>
          <a:noFill/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AAB4D5C8-1246-4C76-A8ED-E595551F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0444" y1="92000" x2="45778" y2="99556"/>
                        <a14:foregroundMark x1="52889" y1="90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631" y="3201754"/>
            <a:ext cx="1085356" cy="1085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000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8BBF7-04D2-4BE0-8C56-5FE0BAA7AC96}"/>
              </a:ext>
            </a:extLst>
          </p:cNvPr>
          <p:cNvSpPr txBox="1"/>
          <p:nvPr/>
        </p:nvSpPr>
        <p:spPr>
          <a:xfrm>
            <a:off x="10626271" y="872097"/>
            <a:ext cx="1004681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E10A4-1FCF-4192-B869-71382F199554}"/>
              </a:ext>
            </a:extLst>
          </p:cNvPr>
          <p:cNvSpPr txBox="1"/>
          <p:nvPr/>
        </p:nvSpPr>
        <p:spPr>
          <a:xfrm>
            <a:off x="1865194" y="841946"/>
            <a:ext cx="846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picture and fill in the boxes.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1F156-332D-411E-9E0C-681266B6155C}"/>
              </a:ext>
            </a:extLst>
          </p:cNvPr>
          <p:cNvSpPr txBox="1"/>
          <p:nvPr/>
        </p:nvSpPr>
        <p:spPr>
          <a:xfrm>
            <a:off x="4991339" y="1695151"/>
            <a:ext cx="97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18F0F-EE80-446D-B8CE-357101FCC445}"/>
              </a:ext>
            </a:extLst>
          </p:cNvPr>
          <p:cNvSpPr txBox="1"/>
          <p:nvPr/>
        </p:nvSpPr>
        <p:spPr>
          <a:xfrm>
            <a:off x="9669719" y="2188066"/>
            <a:ext cx="101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1B1DB-BDBB-40FB-8DB9-BEBCFA32D017}"/>
              </a:ext>
            </a:extLst>
          </p:cNvPr>
          <p:cNvSpPr txBox="1"/>
          <p:nvPr/>
        </p:nvSpPr>
        <p:spPr>
          <a:xfrm>
            <a:off x="4956129" y="4708397"/>
            <a:ext cx="117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egg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D90703-3AF2-413C-B82B-94FB74C39C23}"/>
              </a:ext>
            </a:extLst>
          </p:cNvPr>
          <p:cNvSpPr/>
          <p:nvPr/>
        </p:nvSpPr>
        <p:spPr>
          <a:xfrm>
            <a:off x="4346157" y="1655993"/>
            <a:ext cx="2265529" cy="7060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83F563-0A47-488C-91F1-7CBEF86A8758}"/>
              </a:ext>
            </a:extLst>
          </p:cNvPr>
          <p:cNvSpPr txBox="1"/>
          <p:nvPr/>
        </p:nvSpPr>
        <p:spPr>
          <a:xfrm>
            <a:off x="4884996" y="3256244"/>
            <a:ext cx="181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14236B-CEB7-4EF1-97E8-B810E50B6545}"/>
              </a:ext>
            </a:extLst>
          </p:cNvPr>
          <p:cNvSpPr/>
          <p:nvPr/>
        </p:nvSpPr>
        <p:spPr>
          <a:xfrm>
            <a:off x="9147202" y="3984280"/>
            <a:ext cx="2265529" cy="7060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C7DA0E-B194-4A16-A704-2C8FC6510AB3}"/>
              </a:ext>
            </a:extLst>
          </p:cNvPr>
          <p:cNvSpPr/>
          <p:nvPr/>
        </p:nvSpPr>
        <p:spPr>
          <a:xfrm>
            <a:off x="9049217" y="2168639"/>
            <a:ext cx="2265529" cy="7060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51C5BB-D89F-4378-A612-0277FDAF375F}"/>
              </a:ext>
            </a:extLst>
          </p:cNvPr>
          <p:cNvSpPr/>
          <p:nvPr/>
        </p:nvSpPr>
        <p:spPr>
          <a:xfrm>
            <a:off x="4382441" y="3196537"/>
            <a:ext cx="2265529" cy="7060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3AD413-C2D1-4588-9CA6-18B455ECF95C}"/>
              </a:ext>
            </a:extLst>
          </p:cNvPr>
          <p:cNvSpPr/>
          <p:nvPr/>
        </p:nvSpPr>
        <p:spPr>
          <a:xfrm>
            <a:off x="4382441" y="4737081"/>
            <a:ext cx="2265529" cy="7060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5DD3E-21C4-480A-AB41-78CD6BA0F3A4}"/>
              </a:ext>
            </a:extLst>
          </p:cNvPr>
          <p:cNvSpPr txBox="1"/>
          <p:nvPr/>
        </p:nvSpPr>
        <p:spPr>
          <a:xfrm>
            <a:off x="9726016" y="4107887"/>
            <a:ext cx="120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</a:p>
        </p:txBody>
      </p:sp>
      <p:pic>
        <p:nvPicPr>
          <p:cNvPr id="19" name="Picture 2" descr="C:\Users\Tasfia\Desktop\Class  2\egg.jpeg">
            <a:extLst>
              <a:ext uri="{FF2B5EF4-FFF2-40B4-BE49-F238E27FC236}">
                <a16:creationId xmlns:a16="http://schemas.microsoft.com/office/drawing/2014/main" id="{BC01782E-B5C6-4D4F-861D-439A481A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5161" l="9963" r="89668">
                        <a14:backgroundMark x1="61993" y1="81720" x2="61993" y2="81720"/>
                        <a14:backgroundMark x1="41328" y1="85484" x2="41328" y2="854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52673" y="4410132"/>
            <a:ext cx="2068993" cy="1419980"/>
          </a:xfrm>
          <a:prstGeom prst="rect">
            <a:avLst/>
          </a:prstGeom>
          <a:noFill/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158074-C7AF-42EC-9B2D-A545231C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5556" y1="60000" x2="59477" y2="85000"/>
                        <a14:backgroundMark x1="25490" y1="62500" x2="18301" y2="73333"/>
                        <a14:backgroundMark x1="39869" y1="70833" x2="33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2673" y="1334200"/>
            <a:ext cx="1727707" cy="1355065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9393A2B3-4081-47EC-8109-AAF8F3B5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366" y="1666710"/>
            <a:ext cx="1502366" cy="1502366"/>
          </a:xfrm>
          <a:prstGeom prst="rect">
            <a:avLst/>
          </a:prstGeom>
          <a:noFill/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79DA2A7C-1C80-4CB6-A9A5-1E46B66A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677" y="3032291"/>
            <a:ext cx="1398640" cy="1034530"/>
          </a:xfrm>
          <a:prstGeom prst="rect">
            <a:avLst/>
          </a:prstGeom>
          <a:noFill/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AAB4D5C8-1246-4C76-A8ED-E595551F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0444" y1="92000" x2="45778" y2="99556"/>
                        <a14:foregroundMark x1="52889" y1="90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2425" y="3641501"/>
            <a:ext cx="1540544" cy="1540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402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95 -2.96296E-6 L 1.04167E-6 -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20195 -2.96296E-6 L 1.04167E-6 -2.96296E-6 " pathEditMode="relative" rAng="0" ptsTypes="AA">
                                      <p:cBhvr>
                                        <p:cTn id="16" dur="1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95 -2.96296E-6 L 1.04167E-6 -2.96296E-6 " pathEditMode="relative" rAng="0" ptsTypes="AA">
                                      <p:cBhvr>
                                        <p:cTn id="23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95 -2.96296E-6 L 1.04167E-6 -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20195 -2.96296E-6 L 1.04167E-6 -2.96296E-6 " pathEditMode="relative" rAng="0" ptsTypes="AA">
                                      <p:cBhvr>
                                        <p:cTn id="37" dur="1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7" grpId="0"/>
      <p:bldP spid="17" grpId="1"/>
      <p:bldP spid="22" grpId="0"/>
      <p:bldP spid="22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2F2FB8E6-F0FE-4FDF-9450-AB1EF86FC995}"/>
              </a:ext>
            </a:extLst>
          </p:cNvPr>
          <p:cNvSpPr txBox="1"/>
          <p:nvPr/>
        </p:nvSpPr>
        <p:spPr>
          <a:xfrm>
            <a:off x="3276600" y="871437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4043C3-8D9F-4DA8-8649-7CB659A3675E}"/>
              </a:ext>
            </a:extLst>
          </p:cNvPr>
          <p:cNvSpPr txBox="1"/>
          <p:nvPr/>
        </p:nvSpPr>
        <p:spPr>
          <a:xfrm>
            <a:off x="5334000" y="187941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860570-9DD9-4D7E-8369-8501C23A5C1F}"/>
              </a:ext>
            </a:extLst>
          </p:cNvPr>
          <p:cNvSpPr txBox="1"/>
          <p:nvPr/>
        </p:nvSpPr>
        <p:spPr>
          <a:xfrm>
            <a:off x="5097900" y="3783007"/>
            <a:ext cx="30707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40D9A1-F228-431E-84E2-2162C9685CE7}"/>
              </a:ext>
            </a:extLst>
          </p:cNvPr>
          <p:cNvSpPr txBox="1"/>
          <p:nvPr/>
        </p:nvSpPr>
        <p:spPr>
          <a:xfrm>
            <a:off x="10210800" y="840658"/>
            <a:ext cx="1420349" cy="830997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1CC6D6A-B1C6-4AA9-A537-FD71CE5DE6C7}"/>
              </a:ext>
            </a:extLst>
          </p:cNvPr>
          <p:cNvSpPr/>
          <p:nvPr/>
        </p:nvSpPr>
        <p:spPr>
          <a:xfrm>
            <a:off x="662393" y="4374852"/>
            <a:ext cx="3263092" cy="913718"/>
          </a:xfrm>
          <a:prstGeom prst="wedgeRoundRectCallout">
            <a:avLst>
              <a:gd name="adj1" fmla="val 93094"/>
              <a:gd name="adj2" fmla="val -4758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302FFA2E-48B9-4C28-8B4C-685BE404BE3B}"/>
              </a:ext>
            </a:extLst>
          </p:cNvPr>
          <p:cNvSpPr/>
          <p:nvPr/>
        </p:nvSpPr>
        <p:spPr>
          <a:xfrm>
            <a:off x="8070202" y="4333935"/>
            <a:ext cx="3263092" cy="913718"/>
          </a:xfrm>
          <a:prstGeom prst="wedgeRoundRectCallout">
            <a:avLst>
              <a:gd name="adj1" fmla="val -83769"/>
              <a:gd name="adj2" fmla="val 6725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11158074-C7AF-42EC-9B2D-A545231C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5556" y1="60000" x2="59477" y2="85000"/>
                        <a14:backgroundMark x1="25490" y1="62500" x2="18301" y2="73333"/>
                        <a14:backgroundMark x1="39869" y1="70833" x2="33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603" y="2034410"/>
            <a:ext cx="1727707" cy="13550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4674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465E-61D0-4DE6-9FDC-B8E4DC6CC638}"/>
              </a:ext>
            </a:extLst>
          </p:cNvPr>
          <p:cNvSpPr txBox="1"/>
          <p:nvPr/>
        </p:nvSpPr>
        <p:spPr>
          <a:xfrm>
            <a:off x="2952750" y="685800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in the picture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47297-CB8A-4DE5-9797-BEE84129FAA8}"/>
              </a:ext>
            </a:extLst>
          </p:cNvPr>
          <p:cNvSpPr txBox="1"/>
          <p:nvPr/>
        </p:nvSpPr>
        <p:spPr>
          <a:xfrm>
            <a:off x="5203267" y="1639582"/>
            <a:ext cx="1937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BA869-951D-4BEE-B481-B69763AD859A}"/>
              </a:ext>
            </a:extLst>
          </p:cNvPr>
          <p:cNvSpPr txBox="1"/>
          <p:nvPr/>
        </p:nvSpPr>
        <p:spPr>
          <a:xfrm>
            <a:off x="10210800" y="870141"/>
            <a:ext cx="1384609" cy="769441"/>
          </a:xfrm>
          <a:prstGeom prst="rect">
            <a:avLst/>
          </a:prstGeom>
          <a:solidFill>
            <a:srgbClr val="A9CCEE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4BA3434-4D6F-4C8F-B913-079D6F82F76D}"/>
              </a:ext>
            </a:extLst>
          </p:cNvPr>
          <p:cNvSpPr/>
          <p:nvPr/>
        </p:nvSpPr>
        <p:spPr>
          <a:xfrm>
            <a:off x="1128152" y="4684569"/>
            <a:ext cx="2812205" cy="913718"/>
          </a:xfrm>
          <a:prstGeom prst="wedgeRoundRectCallout">
            <a:avLst>
              <a:gd name="adj1" fmla="val 93094"/>
              <a:gd name="adj2" fmla="val -4758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B64E0A-A9F3-43B3-BA0D-A2BFD2C1528C}"/>
              </a:ext>
            </a:extLst>
          </p:cNvPr>
          <p:cNvSpPr/>
          <p:nvPr/>
        </p:nvSpPr>
        <p:spPr>
          <a:xfrm>
            <a:off x="8312995" y="4684569"/>
            <a:ext cx="2812205" cy="913718"/>
          </a:xfrm>
          <a:prstGeom prst="wedgeRoundRectCallout">
            <a:avLst>
              <a:gd name="adj1" fmla="val -87951"/>
              <a:gd name="adj2" fmla="val -18667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3267" y="1687938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72200" y="428322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158074-C7AF-42EC-9B2D-A545231C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5556" y1="60000" x2="59477" y2="85000"/>
                        <a14:backgroundMark x1="25490" y1="62500" x2="18301" y2="73333"/>
                        <a14:backgroundMark x1="39869" y1="70833" x2="33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564403"/>
            <a:ext cx="1727707" cy="135506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38461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938 0.406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032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7" grpId="0"/>
      <p:bldP spid="17" grpId="1"/>
      <p:bldP spid="17" grpId="2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465E-61D0-4DE6-9FDC-B8E4DC6CC638}"/>
              </a:ext>
            </a:extLst>
          </p:cNvPr>
          <p:cNvSpPr txBox="1"/>
          <p:nvPr/>
        </p:nvSpPr>
        <p:spPr>
          <a:xfrm>
            <a:off x="2952750" y="731372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in the picture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47297-CB8A-4DE5-9797-BEE84129FAA8}"/>
              </a:ext>
            </a:extLst>
          </p:cNvPr>
          <p:cNvSpPr txBox="1"/>
          <p:nvPr/>
        </p:nvSpPr>
        <p:spPr>
          <a:xfrm>
            <a:off x="5486400" y="1543793"/>
            <a:ext cx="1937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BA869-951D-4BEE-B481-B69763AD859A}"/>
              </a:ext>
            </a:extLst>
          </p:cNvPr>
          <p:cNvSpPr txBox="1"/>
          <p:nvPr/>
        </p:nvSpPr>
        <p:spPr>
          <a:xfrm>
            <a:off x="10210800" y="870141"/>
            <a:ext cx="1384609" cy="769441"/>
          </a:xfrm>
          <a:prstGeom prst="rect">
            <a:avLst/>
          </a:prstGeom>
          <a:solidFill>
            <a:srgbClr val="A9CCEE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4BA3434-4D6F-4C8F-B913-079D6F82F76D}"/>
              </a:ext>
            </a:extLst>
          </p:cNvPr>
          <p:cNvSpPr/>
          <p:nvPr/>
        </p:nvSpPr>
        <p:spPr>
          <a:xfrm>
            <a:off x="1128152" y="4684569"/>
            <a:ext cx="2812205" cy="913718"/>
          </a:xfrm>
          <a:prstGeom prst="wedgeRoundRectCallout">
            <a:avLst>
              <a:gd name="adj1" fmla="val 93094"/>
              <a:gd name="adj2" fmla="val -4758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B64E0A-A9F3-43B3-BA0D-A2BFD2C1528C}"/>
              </a:ext>
            </a:extLst>
          </p:cNvPr>
          <p:cNvSpPr/>
          <p:nvPr/>
        </p:nvSpPr>
        <p:spPr>
          <a:xfrm>
            <a:off x="8312995" y="4684569"/>
            <a:ext cx="2812205" cy="913718"/>
          </a:xfrm>
          <a:prstGeom prst="wedgeRoundRectCallout">
            <a:avLst>
              <a:gd name="adj1" fmla="val -87951"/>
              <a:gd name="adj2" fmla="val -18667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1592150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72200" y="422154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9393A2B3-4081-47EC-8109-AAF8F3B5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266" y="1455089"/>
            <a:ext cx="2467975" cy="18613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13799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052 0.42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101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7" grpId="0"/>
      <p:bldP spid="17" grpId="1"/>
      <p:bldP spid="17" grpId="2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465E-61D0-4DE6-9FDC-B8E4DC6CC638}"/>
              </a:ext>
            </a:extLst>
          </p:cNvPr>
          <p:cNvSpPr txBox="1"/>
          <p:nvPr/>
        </p:nvSpPr>
        <p:spPr>
          <a:xfrm>
            <a:off x="2952750" y="698653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in the picture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47297-CB8A-4DE5-9797-BEE84129FAA8}"/>
              </a:ext>
            </a:extLst>
          </p:cNvPr>
          <p:cNvSpPr txBox="1"/>
          <p:nvPr/>
        </p:nvSpPr>
        <p:spPr>
          <a:xfrm>
            <a:off x="5410200" y="1882602"/>
            <a:ext cx="2242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BA869-951D-4BEE-B481-B69763AD859A}"/>
              </a:ext>
            </a:extLst>
          </p:cNvPr>
          <p:cNvSpPr txBox="1"/>
          <p:nvPr/>
        </p:nvSpPr>
        <p:spPr>
          <a:xfrm>
            <a:off x="10210800" y="870141"/>
            <a:ext cx="1384609" cy="769441"/>
          </a:xfrm>
          <a:prstGeom prst="rect">
            <a:avLst/>
          </a:prstGeom>
          <a:solidFill>
            <a:srgbClr val="A9CCEE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4BA3434-4D6F-4C8F-B913-079D6F82F76D}"/>
              </a:ext>
            </a:extLst>
          </p:cNvPr>
          <p:cNvSpPr/>
          <p:nvPr/>
        </p:nvSpPr>
        <p:spPr>
          <a:xfrm>
            <a:off x="1128152" y="4684569"/>
            <a:ext cx="2812205" cy="913718"/>
          </a:xfrm>
          <a:prstGeom prst="wedgeRoundRectCallout">
            <a:avLst>
              <a:gd name="adj1" fmla="val 93094"/>
              <a:gd name="adj2" fmla="val -4758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B64E0A-A9F3-43B3-BA0D-A2BFD2C1528C}"/>
              </a:ext>
            </a:extLst>
          </p:cNvPr>
          <p:cNvSpPr/>
          <p:nvPr/>
        </p:nvSpPr>
        <p:spPr>
          <a:xfrm>
            <a:off x="8312995" y="4684569"/>
            <a:ext cx="2812205" cy="913718"/>
          </a:xfrm>
          <a:prstGeom prst="wedgeRoundRectCallout">
            <a:avLst>
              <a:gd name="adj1" fmla="val -87951"/>
              <a:gd name="adj2" fmla="val -18667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28343" y="1930958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72200" y="4221540"/>
            <a:ext cx="731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9DA2A7C-1C80-4CB6-A9A5-1E46B66A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786" y="1752600"/>
            <a:ext cx="2064935" cy="15273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26207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1.45833E-6 0.382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7" grpId="0"/>
      <p:bldP spid="17" grpId="1"/>
      <p:bldP spid="17" grpId="2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465E-61D0-4DE6-9FDC-B8E4DC6CC638}"/>
              </a:ext>
            </a:extLst>
          </p:cNvPr>
          <p:cNvSpPr txBox="1"/>
          <p:nvPr/>
        </p:nvSpPr>
        <p:spPr>
          <a:xfrm>
            <a:off x="2952750" y="687844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in the picture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47297-CB8A-4DE5-9797-BEE84129FAA8}"/>
              </a:ext>
            </a:extLst>
          </p:cNvPr>
          <p:cNvSpPr txBox="1"/>
          <p:nvPr/>
        </p:nvSpPr>
        <p:spPr>
          <a:xfrm>
            <a:off x="5410200" y="2022829"/>
            <a:ext cx="2242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BA869-951D-4BEE-B481-B69763AD859A}"/>
              </a:ext>
            </a:extLst>
          </p:cNvPr>
          <p:cNvSpPr txBox="1"/>
          <p:nvPr/>
        </p:nvSpPr>
        <p:spPr>
          <a:xfrm>
            <a:off x="10210800" y="870141"/>
            <a:ext cx="1384609" cy="769441"/>
          </a:xfrm>
          <a:prstGeom prst="rect">
            <a:avLst/>
          </a:prstGeom>
          <a:solidFill>
            <a:srgbClr val="A9CCEE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4BA3434-4D6F-4C8F-B913-079D6F82F76D}"/>
              </a:ext>
            </a:extLst>
          </p:cNvPr>
          <p:cNvSpPr/>
          <p:nvPr/>
        </p:nvSpPr>
        <p:spPr>
          <a:xfrm>
            <a:off x="1128152" y="4684569"/>
            <a:ext cx="2812205" cy="913718"/>
          </a:xfrm>
          <a:prstGeom prst="wedgeRoundRectCallout">
            <a:avLst>
              <a:gd name="adj1" fmla="val 93094"/>
              <a:gd name="adj2" fmla="val -4758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B64E0A-A9F3-43B3-BA0D-A2BFD2C1528C}"/>
              </a:ext>
            </a:extLst>
          </p:cNvPr>
          <p:cNvSpPr/>
          <p:nvPr/>
        </p:nvSpPr>
        <p:spPr>
          <a:xfrm>
            <a:off x="8312995" y="4684569"/>
            <a:ext cx="2812205" cy="913718"/>
          </a:xfrm>
          <a:prstGeom prst="wedgeRoundRectCallout">
            <a:avLst>
              <a:gd name="adj1" fmla="val -87951"/>
              <a:gd name="adj2" fmla="val -18667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1471" y="2071185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72200" y="426720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AB4D5C8-1246-4C76-A8ED-E595551F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444" y1="92000" x2="45778" y2="99556"/>
                        <a14:foregroundMark x1="52889" y1="90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409" y="1546779"/>
            <a:ext cx="2529449" cy="25294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03270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4.79167E-6 0.36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7" grpId="0"/>
      <p:bldP spid="17" grpId="1"/>
      <p:bldP spid="17" grpId="2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465E-61D0-4DE6-9FDC-B8E4DC6CC638}"/>
              </a:ext>
            </a:extLst>
          </p:cNvPr>
          <p:cNvSpPr txBox="1"/>
          <p:nvPr/>
        </p:nvSpPr>
        <p:spPr>
          <a:xfrm>
            <a:off x="2661502" y="-385333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in the picture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47297-CB8A-4DE5-9797-BEE84129FAA8}"/>
              </a:ext>
            </a:extLst>
          </p:cNvPr>
          <p:cNvSpPr txBox="1"/>
          <p:nvPr/>
        </p:nvSpPr>
        <p:spPr>
          <a:xfrm>
            <a:off x="5453534" y="1967848"/>
            <a:ext cx="2242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BA869-951D-4BEE-B481-B69763AD859A}"/>
              </a:ext>
            </a:extLst>
          </p:cNvPr>
          <p:cNvSpPr txBox="1"/>
          <p:nvPr/>
        </p:nvSpPr>
        <p:spPr>
          <a:xfrm>
            <a:off x="10210800" y="870141"/>
            <a:ext cx="1384609" cy="769441"/>
          </a:xfrm>
          <a:prstGeom prst="rect">
            <a:avLst/>
          </a:prstGeom>
          <a:solidFill>
            <a:srgbClr val="A9CCEE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4BA3434-4D6F-4C8F-B913-079D6F82F76D}"/>
              </a:ext>
            </a:extLst>
          </p:cNvPr>
          <p:cNvSpPr/>
          <p:nvPr/>
        </p:nvSpPr>
        <p:spPr>
          <a:xfrm>
            <a:off x="1128152" y="4684569"/>
            <a:ext cx="2812205" cy="913718"/>
          </a:xfrm>
          <a:prstGeom prst="wedgeRoundRectCallout">
            <a:avLst>
              <a:gd name="adj1" fmla="val 93094"/>
              <a:gd name="adj2" fmla="val -4758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B64E0A-A9F3-43B3-BA0D-A2BFD2C1528C}"/>
              </a:ext>
            </a:extLst>
          </p:cNvPr>
          <p:cNvSpPr/>
          <p:nvPr/>
        </p:nvSpPr>
        <p:spPr>
          <a:xfrm>
            <a:off x="8312995" y="4684569"/>
            <a:ext cx="2812205" cy="913718"/>
          </a:xfrm>
          <a:prstGeom prst="wedgeRoundRectCallout">
            <a:avLst>
              <a:gd name="adj1" fmla="val -87951"/>
              <a:gd name="adj2" fmla="val -18667"/>
              <a:gd name="adj3" fmla="val 16667"/>
            </a:avLst>
          </a:prstGeom>
          <a:solidFill>
            <a:srgbClr val="A9CCEE"/>
          </a:solidFill>
          <a:ln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53534" y="2016204"/>
            <a:ext cx="7024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9630" y="4205514"/>
            <a:ext cx="731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2" name="Picture 2" descr="C:\Users\Tasfia\Desktop\Class  2\egg.jpeg">
            <a:extLst>
              <a:ext uri="{FF2B5EF4-FFF2-40B4-BE49-F238E27FC236}">
                <a16:creationId xmlns:a16="http://schemas.microsoft.com/office/drawing/2014/main" id="{DA002B86-5746-4F6B-A8A8-34A7C751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0" b="94624" l="0" r="89668">
                        <a14:foregroundMark x1="65314" y1="80108" x2="36900" y2="85484"/>
                        <a14:backgroundMark x1="66790" y1="76344" x2="30258" y2="90323"/>
                        <a14:backgroundMark x1="63838" y1="82796" x2="34686" y2="86022"/>
                        <a14:backgroundMark x1="66790" y1="80108" x2="33579" y2="8602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6651" y="1639582"/>
            <a:ext cx="3175205" cy="2179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51360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0.35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7" grpId="0"/>
      <p:bldP spid="17" grpId="1"/>
      <p:bldP spid="17" grpId="2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D94701-B2A3-4FF0-8751-048B317696AE}"/>
              </a:ext>
            </a:extLst>
          </p:cNvPr>
          <p:cNvSpPr txBox="1"/>
          <p:nvPr/>
        </p:nvSpPr>
        <p:spPr>
          <a:xfrm>
            <a:off x="10134600" y="858735"/>
            <a:ext cx="14958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0D7D4B-9472-427A-8F60-6DD9834E9101}"/>
              </a:ext>
            </a:extLst>
          </p:cNvPr>
          <p:cNvSpPr txBox="1"/>
          <p:nvPr/>
        </p:nvSpPr>
        <p:spPr>
          <a:xfrm>
            <a:off x="2505951" y="1394419"/>
            <a:ext cx="184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Aa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21F123-450D-43BB-BFA5-F9D191B6B82A}"/>
              </a:ext>
            </a:extLst>
          </p:cNvPr>
          <p:cNvSpPr txBox="1"/>
          <p:nvPr/>
        </p:nvSpPr>
        <p:spPr>
          <a:xfrm>
            <a:off x="2483599" y="2376363"/>
            <a:ext cx="124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Bb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DBEC6E-C190-487C-9048-78540B17E481}"/>
              </a:ext>
            </a:extLst>
          </p:cNvPr>
          <p:cNvSpPr txBox="1"/>
          <p:nvPr/>
        </p:nvSpPr>
        <p:spPr>
          <a:xfrm>
            <a:off x="2461894" y="5144439"/>
            <a:ext cx="116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Ee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537E3C-2FAF-4B67-8830-0453D30DE050}"/>
              </a:ext>
            </a:extLst>
          </p:cNvPr>
          <p:cNvSpPr txBox="1"/>
          <p:nvPr/>
        </p:nvSpPr>
        <p:spPr>
          <a:xfrm>
            <a:off x="6967087" y="1428950"/>
            <a:ext cx="176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cup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A78DE9-2ABA-42D3-8396-763D4F388486}"/>
              </a:ext>
            </a:extLst>
          </p:cNvPr>
          <p:cNvSpPr txBox="1"/>
          <p:nvPr/>
        </p:nvSpPr>
        <p:spPr>
          <a:xfrm>
            <a:off x="6962507" y="2327110"/>
            <a:ext cx="2323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4346A3-A43E-484C-8464-C58294129719}"/>
              </a:ext>
            </a:extLst>
          </p:cNvPr>
          <p:cNvSpPr txBox="1"/>
          <p:nvPr/>
        </p:nvSpPr>
        <p:spPr>
          <a:xfrm>
            <a:off x="6975446" y="3219622"/>
            <a:ext cx="4093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6EBEF5-7533-49E8-9963-3304DF360C9C}"/>
              </a:ext>
            </a:extLst>
          </p:cNvPr>
          <p:cNvSpPr txBox="1"/>
          <p:nvPr/>
        </p:nvSpPr>
        <p:spPr>
          <a:xfrm>
            <a:off x="6984528" y="4145037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egg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6FEAC5-9D18-41E0-88DC-C1DFD7D15D10}"/>
              </a:ext>
            </a:extLst>
          </p:cNvPr>
          <p:cNvSpPr txBox="1"/>
          <p:nvPr/>
        </p:nvSpPr>
        <p:spPr>
          <a:xfrm>
            <a:off x="7033844" y="5055665"/>
            <a:ext cx="320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1AD058-AE04-42DF-AA7C-518DCB4CC9B8}"/>
              </a:ext>
            </a:extLst>
          </p:cNvPr>
          <p:cNvSpPr txBox="1"/>
          <p:nvPr/>
        </p:nvSpPr>
        <p:spPr>
          <a:xfrm>
            <a:off x="2806049" y="740506"/>
            <a:ext cx="657990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 letter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551300-4A59-4750-984C-A5918890882A}"/>
              </a:ext>
            </a:extLst>
          </p:cNvPr>
          <p:cNvSpPr txBox="1"/>
          <p:nvPr/>
        </p:nvSpPr>
        <p:spPr>
          <a:xfrm>
            <a:off x="2483599" y="3345711"/>
            <a:ext cx="197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Cc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6D1026-51E3-4085-AC20-BAAC5A6FF434}"/>
              </a:ext>
            </a:extLst>
          </p:cNvPr>
          <p:cNvSpPr txBox="1"/>
          <p:nvPr/>
        </p:nvSpPr>
        <p:spPr>
          <a:xfrm>
            <a:off x="2483599" y="4235322"/>
            <a:ext cx="112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Dd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AF3065-7703-4FDA-A6ED-DE378EABD660}"/>
              </a:ext>
            </a:extLst>
          </p:cNvPr>
          <p:cNvCxnSpPr/>
          <p:nvPr/>
        </p:nvCxnSpPr>
        <p:spPr>
          <a:xfrm>
            <a:off x="3468811" y="1890615"/>
            <a:ext cx="3565033" cy="18368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637EB1D-4C5E-488C-925E-0F93EEBF29E2}"/>
              </a:ext>
            </a:extLst>
          </p:cNvPr>
          <p:cNvCxnSpPr>
            <a:cxnSpLocks/>
          </p:cNvCxnSpPr>
          <p:nvPr/>
        </p:nvCxnSpPr>
        <p:spPr>
          <a:xfrm flipV="1">
            <a:off x="3451410" y="4675351"/>
            <a:ext cx="3641772" cy="9232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9EAD12E-719E-45E7-8A66-2E4A16704678}"/>
              </a:ext>
            </a:extLst>
          </p:cNvPr>
          <p:cNvCxnSpPr>
            <a:cxnSpLocks/>
          </p:cNvCxnSpPr>
          <p:nvPr/>
        </p:nvCxnSpPr>
        <p:spPr>
          <a:xfrm flipV="1">
            <a:off x="3444153" y="2876232"/>
            <a:ext cx="3649029" cy="18042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49814A5-B4E2-4491-B888-340F07FBAE7E}"/>
              </a:ext>
            </a:extLst>
          </p:cNvPr>
          <p:cNvCxnSpPr>
            <a:cxnSpLocks/>
          </p:cNvCxnSpPr>
          <p:nvPr/>
        </p:nvCxnSpPr>
        <p:spPr>
          <a:xfrm flipV="1">
            <a:off x="3354762" y="2008590"/>
            <a:ext cx="3738420" cy="18065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957C0A9-17B0-400F-B822-77D4FF223025}"/>
              </a:ext>
            </a:extLst>
          </p:cNvPr>
          <p:cNvCxnSpPr>
            <a:cxnSpLocks/>
          </p:cNvCxnSpPr>
          <p:nvPr/>
        </p:nvCxnSpPr>
        <p:spPr>
          <a:xfrm>
            <a:off x="3419495" y="2934846"/>
            <a:ext cx="3736268" cy="2398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C:\Users\Tasfia\Desktop\Class  2\egg.jpeg">
            <a:extLst>
              <a:ext uri="{FF2B5EF4-FFF2-40B4-BE49-F238E27FC236}">
                <a16:creationId xmlns:a16="http://schemas.microsoft.com/office/drawing/2014/main" id="{BC01782E-B5C6-4D4F-861D-439A481A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5161" l="9963" r="89668">
                        <a14:backgroundMark x1="61993" y1="81720" x2="61993" y2="81720"/>
                        <a14:backgroundMark x1="41328" y1="85484" x2="41328" y2="854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42067" y="4386569"/>
            <a:ext cx="1113668" cy="764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11158074-C7AF-42EC-9B2D-A545231C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5556" y1="60000" x2="59477" y2="85000"/>
                        <a14:backgroundMark x1="25490" y1="62500" x2="18301" y2="73333"/>
                        <a14:backgroundMark x1="39869" y1="70833" x2="33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4567" y="3336082"/>
            <a:ext cx="1242927" cy="974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5">
            <a:extLst>
              <a:ext uri="{FF2B5EF4-FFF2-40B4-BE49-F238E27FC236}">
                <a16:creationId xmlns:a16="http://schemas.microsoft.com/office/drawing/2014/main" id="{9393A2B3-4081-47EC-8109-AAF8F3B5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6059" y="5333712"/>
            <a:ext cx="845167" cy="845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79DA2A7C-1C80-4CB6-A9A5-1E46B66A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5053" y="1555557"/>
            <a:ext cx="760411" cy="56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AAB4D5C8-1246-4C76-A8ED-E595551F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0444" y1="92000" x2="45778" y2="99556"/>
                        <a14:foregroundMark x1="52889" y1="90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3623" y="2387338"/>
            <a:ext cx="863273" cy="86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5445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01D072A-9569-4450-A8DB-ED91A526087E}"/>
              </a:ext>
            </a:extLst>
          </p:cNvPr>
          <p:cNvSpPr txBox="1"/>
          <p:nvPr/>
        </p:nvSpPr>
        <p:spPr>
          <a:xfrm>
            <a:off x="4759948" y="127643"/>
            <a:ext cx="253830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60C8CBF-3465-475D-8B93-1BF773787FFA}"/>
              </a:ext>
            </a:extLst>
          </p:cNvPr>
          <p:cNvSpPr/>
          <p:nvPr/>
        </p:nvSpPr>
        <p:spPr>
          <a:xfrm>
            <a:off x="1676400" y="1653966"/>
            <a:ext cx="3421629" cy="915889"/>
          </a:xfrm>
          <a:prstGeom prst="wedgeRoundRectCallout">
            <a:avLst>
              <a:gd name="adj1" fmla="val 87957"/>
              <a:gd name="adj2" fmla="val -6138"/>
              <a:gd name="adj3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3D151A39-7C7F-4EFE-9768-316924D42CAD}"/>
              </a:ext>
            </a:extLst>
          </p:cNvPr>
          <p:cNvSpPr/>
          <p:nvPr/>
        </p:nvSpPr>
        <p:spPr>
          <a:xfrm>
            <a:off x="1676400" y="5141468"/>
            <a:ext cx="3421629" cy="915889"/>
          </a:xfrm>
          <a:prstGeom prst="wedgeRoundRectCallout">
            <a:avLst>
              <a:gd name="adj1" fmla="val 87957"/>
              <a:gd name="adj2" fmla="val -6138"/>
              <a:gd name="adj3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BF06CA03-92AE-4922-9F99-4859464E8D38}"/>
              </a:ext>
            </a:extLst>
          </p:cNvPr>
          <p:cNvSpPr/>
          <p:nvPr/>
        </p:nvSpPr>
        <p:spPr>
          <a:xfrm>
            <a:off x="1676400" y="3440703"/>
            <a:ext cx="3421629" cy="915889"/>
          </a:xfrm>
          <a:prstGeom prst="wedgeRoundRectCallout">
            <a:avLst>
              <a:gd name="adj1" fmla="val 87957"/>
              <a:gd name="adj2" fmla="val -6138"/>
              <a:gd name="adj3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?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158074-C7AF-42EC-9B2D-A545231C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5556" y1="60000" x2="59477" y2="85000"/>
                        <a14:backgroundMark x1="25490" y1="62500" x2="18301" y2="73333"/>
                        <a14:backgroundMark x1="39869" y1="70833" x2="33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251" y="1440229"/>
            <a:ext cx="1727707" cy="13550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9DA2A7C-1C80-4CB6-A9A5-1E46B66A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1533" y="3272152"/>
            <a:ext cx="1584425" cy="13160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AAB4D5C8-1246-4C76-A8ED-E595551F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444" y1="92000" x2="45778" y2="99556"/>
                        <a14:foregroundMark x1="52889" y1="90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1532" y="4874228"/>
            <a:ext cx="1584425" cy="14503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7186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3D9249-D921-4E11-84B5-1E661AFF6D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898" y="1143000"/>
            <a:ext cx="1682336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F856D4-C98B-4B74-976C-E595C084AB0F}"/>
              </a:ext>
            </a:extLst>
          </p:cNvPr>
          <p:cNvSpPr txBox="1"/>
          <p:nvPr/>
        </p:nvSpPr>
        <p:spPr>
          <a:xfrm>
            <a:off x="4903893" y="1210235"/>
            <a:ext cx="2384216" cy="78305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 lIns="109163" tIns="54581" rIns="109163" bIns="54581" rtlCol="0">
            <a:spAutoFit/>
          </a:bodyPr>
          <a:lstStyle/>
          <a:p>
            <a:pPr marL="0" marR="0" lvl="0" indent="0" algn="ctr" defTabSz="9076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176" y="2028533"/>
            <a:ext cx="261388" cy="4157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20" y="1143000"/>
            <a:ext cx="149913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25756" y="3657600"/>
            <a:ext cx="5007366" cy="2360636"/>
          </a:xfrm>
          <a:prstGeom prst="rect">
            <a:avLst/>
          </a:prstGeom>
          <a:noFill/>
          <a:ln w="50800" cmpd="dbl">
            <a:gradFill>
              <a:gsLst>
                <a:gs pos="0">
                  <a:srgbClr val="002060"/>
                </a:gs>
                <a:gs pos="69000">
                  <a:srgbClr val="7030A0"/>
                </a:gs>
                <a:gs pos="38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111963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 Faisul Alam </a:t>
            </a:r>
          </a:p>
          <a:p>
            <a:pPr lvl="0" defTabSz="1111963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Shambhupur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School,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111963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Bhairab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58878" y="3657600"/>
            <a:ext cx="5007366" cy="2360636"/>
          </a:xfrm>
          <a:prstGeom prst="rect">
            <a:avLst/>
          </a:prstGeom>
          <a:noFill/>
          <a:ln w="50800" cmpd="dbl">
            <a:gradFill>
              <a:gsLst>
                <a:gs pos="0">
                  <a:srgbClr val="002060"/>
                </a:gs>
                <a:gs pos="69000">
                  <a:srgbClr val="7030A0"/>
                </a:gs>
                <a:gs pos="38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		: Two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		: English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		: One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		: 4-6 (A)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		: 1 hour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		: 2/09/2019</a:t>
            </a:r>
          </a:p>
        </p:txBody>
      </p:sp>
    </p:spTree>
    <p:extLst>
      <p:ext uri="{BB962C8B-B14F-4D97-AF65-F5344CB8AC3E}">
        <p14:creationId xmlns:p14="http://schemas.microsoft.com/office/powerpoint/2010/main" val="568644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37037 L 3.95833E-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37037 L -2.08333E-6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937E5C-9F77-485C-B556-52E07CCA244B}"/>
              </a:ext>
            </a:extLst>
          </p:cNvPr>
          <p:cNvSpPr txBox="1"/>
          <p:nvPr/>
        </p:nvSpPr>
        <p:spPr>
          <a:xfrm>
            <a:off x="1874681" y="1708706"/>
            <a:ext cx="8278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by small letter.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DAC79-6358-4024-B9BF-1CE3C824D469}"/>
              </a:ext>
            </a:extLst>
          </p:cNvPr>
          <p:cNvSpPr txBox="1"/>
          <p:nvPr/>
        </p:nvSpPr>
        <p:spPr>
          <a:xfrm>
            <a:off x="1168313" y="3855467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CEDF1C-420B-4811-93DB-8762D0F2F863}"/>
              </a:ext>
            </a:extLst>
          </p:cNvPr>
          <p:cNvCxnSpPr/>
          <p:nvPr/>
        </p:nvCxnSpPr>
        <p:spPr>
          <a:xfrm>
            <a:off x="2070473" y="4674504"/>
            <a:ext cx="773723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7D240E-1254-4CE9-A32B-C3546DFE3545}"/>
              </a:ext>
            </a:extLst>
          </p:cNvPr>
          <p:cNvSpPr txBox="1"/>
          <p:nvPr/>
        </p:nvSpPr>
        <p:spPr>
          <a:xfrm>
            <a:off x="2853195" y="3843474"/>
            <a:ext cx="170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433717-9B22-4ED7-BDD4-CC777C6E4A6E}"/>
              </a:ext>
            </a:extLst>
          </p:cNvPr>
          <p:cNvCxnSpPr/>
          <p:nvPr/>
        </p:nvCxnSpPr>
        <p:spPr>
          <a:xfrm>
            <a:off x="3967580" y="4688573"/>
            <a:ext cx="815926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99C158-B56C-487F-A255-511A1132AB4C}"/>
              </a:ext>
            </a:extLst>
          </p:cNvPr>
          <p:cNvSpPr txBox="1"/>
          <p:nvPr/>
        </p:nvSpPr>
        <p:spPr>
          <a:xfrm>
            <a:off x="4874147" y="3880920"/>
            <a:ext cx="1589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7AAA6-AFB2-4E6E-9ED0-3D67C6FA70C0}"/>
              </a:ext>
            </a:extLst>
          </p:cNvPr>
          <p:cNvCxnSpPr/>
          <p:nvPr/>
        </p:nvCxnSpPr>
        <p:spPr>
          <a:xfrm>
            <a:off x="5950324" y="4688818"/>
            <a:ext cx="759656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FA8B90-880D-4631-82F2-37CA2B8B99FC}"/>
              </a:ext>
            </a:extLst>
          </p:cNvPr>
          <p:cNvSpPr txBox="1"/>
          <p:nvPr/>
        </p:nvSpPr>
        <p:spPr>
          <a:xfrm>
            <a:off x="6956315" y="3867469"/>
            <a:ext cx="120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28BAB8-995A-41CC-8BB9-6C94B8CE2756}"/>
              </a:ext>
            </a:extLst>
          </p:cNvPr>
          <p:cNvCxnSpPr/>
          <p:nvPr/>
        </p:nvCxnSpPr>
        <p:spPr>
          <a:xfrm>
            <a:off x="8029015" y="4700914"/>
            <a:ext cx="689317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27D9C8A-741A-44BD-8D1B-07D2E668F380}"/>
              </a:ext>
            </a:extLst>
          </p:cNvPr>
          <p:cNvSpPr txBox="1"/>
          <p:nvPr/>
        </p:nvSpPr>
        <p:spPr>
          <a:xfrm>
            <a:off x="8683467" y="3863605"/>
            <a:ext cx="121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3058F3-C5A9-494B-A207-DDA6028F2F01}"/>
              </a:ext>
            </a:extLst>
          </p:cNvPr>
          <p:cNvCxnSpPr/>
          <p:nvPr/>
        </p:nvCxnSpPr>
        <p:spPr>
          <a:xfrm>
            <a:off x="9719154" y="4688573"/>
            <a:ext cx="829994" cy="14067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CFAE2C-0AC3-4689-9D68-4ACE4AFC193E}"/>
              </a:ext>
            </a:extLst>
          </p:cNvPr>
          <p:cNvSpPr txBox="1"/>
          <p:nvPr/>
        </p:nvSpPr>
        <p:spPr>
          <a:xfrm>
            <a:off x="4683121" y="876708"/>
            <a:ext cx="282575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784707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88FA485-1086-4D84-ABA4-ACEA42BCB573}"/>
              </a:ext>
            </a:extLst>
          </p:cNvPr>
          <p:cNvSpPr/>
          <p:nvPr/>
        </p:nvSpPr>
        <p:spPr>
          <a:xfrm>
            <a:off x="1017245" y="3810000"/>
            <a:ext cx="10162081" cy="1084561"/>
          </a:xfrm>
          <a:prstGeom prst="roundRect">
            <a:avLst>
              <a:gd name="adj" fmla="val 43562"/>
            </a:avLst>
          </a:prstGeom>
          <a:solidFill>
            <a:srgbClr val="A9CCEE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You’ll try to learn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one word with the letters.</a:t>
            </a:r>
          </a:p>
        </p:txBody>
      </p:sp>
      <p:sp>
        <p:nvSpPr>
          <p:cNvPr id="9" name="Freeform 8"/>
          <p:cNvSpPr/>
          <p:nvPr/>
        </p:nvSpPr>
        <p:spPr>
          <a:xfrm>
            <a:off x="2343912" y="1346060"/>
            <a:ext cx="7508748" cy="1168540"/>
          </a:xfrm>
          <a:custGeom>
            <a:avLst/>
            <a:gdLst>
              <a:gd name="connsiteX0" fmla="*/ 2850458 w 7508748"/>
              <a:gd name="connsiteY0" fmla="*/ 0 h 1168540"/>
              <a:gd name="connsiteX1" fmla="*/ 4653719 w 7508748"/>
              <a:gd name="connsiteY1" fmla="*/ 0 h 1168540"/>
              <a:gd name="connsiteX2" fmla="*/ 5226119 w 7508748"/>
              <a:gd name="connsiteY2" fmla="*/ 466519 h 1168540"/>
              <a:gd name="connsiteX3" fmla="*/ 5230307 w 7508748"/>
              <a:gd name="connsiteY3" fmla="*/ 508069 h 1168540"/>
              <a:gd name="connsiteX4" fmla="*/ 7356348 w 7508748"/>
              <a:gd name="connsiteY4" fmla="*/ 508069 h 1168540"/>
              <a:gd name="connsiteX5" fmla="*/ 7356348 w 7508748"/>
              <a:gd name="connsiteY5" fmla="*/ 431869 h 1168540"/>
              <a:gd name="connsiteX6" fmla="*/ 7508748 w 7508748"/>
              <a:gd name="connsiteY6" fmla="*/ 584269 h 1168540"/>
              <a:gd name="connsiteX7" fmla="*/ 7356348 w 7508748"/>
              <a:gd name="connsiteY7" fmla="*/ 736669 h 1168540"/>
              <a:gd name="connsiteX8" fmla="*/ 7356348 w 7508748"/>
              <a:gd name="connsiteY8" fmla="*/ 660469 h 1168540"/>
              <a:gd name="connsiteX9" fmla="*/ 5230307 w 7508748"/>
              <a:gd name="connsiteY9" fmla="*/ 660469 h 1168540"/>
              <a:gd name="connsiteX10" fmla="*/ 5226118 w 7508748"/>
              <a:gd name="connsiteY10" fmla="*/ 702021 h 1168540"/>
              <a:gd name="connsiteX11" fmla="*/ 4653718 w 7508748"/>
              <a:gd name="connsiteY11" fmla="*/ 1168540 h 1168540"/>
              <a:gd name="connsiteX12" fmla="*/ 2850458 w 7508748"/>
              <a:gd name="connsiteY12" fmla="*/ 1168539 h 1168540"/>
              <a:gd name="connsiteX13" fmla="*/ 2278059 w 7508748"/>
              <a:gd name="connsiteY13" fmla="*/ 702020 h 1168540"/>
              <a:gd name="connsiteX14" fmla="*/ 2270702 w 7508748"/>
              <a:gd name="connsiteY14" fmla="*/ 629042 h 1168540"/>
              <a:gd name="connsiteX15" fmla="*/ 152400 w 7508748"/>
              <a:gd name="connsiteY15" fmla="*/ 629042 h 1168540"/>
              <a:gd name="connsiteX16" fmla="*/ 152400 w 7508748"/>
              <a:gd name="connsiteY16" fmla="*/ 705242 h 1168540"/>
              <a:gd name="connsiteX17" fmla="*/ 0 w 7508748"/>
              <a:gd name="connsiteY17" fmla="*/ 552842 h 1168540"/>
              <a:gd name="connsiteX18" fmla="*/ 152400 w 7508748"/>
              <a:gd name="connsiteY18" fmla="*/ 400442 h 1168540"/>
              <a:gd name="connsiteX19" fmla="*/ 152400 w 7508748"/>
              <a:gd name="connsiteY19" fmla="*/ 476642 h 1168540"/>
              <a:gd name="connsiteX20" fmla="*/ 2277038 w 7508748"/>
              <a:gd name="connsiteY20" fmla="*/ 476642 h 1168540"/>
              <a:gd name="connsiteX21" fmla="*/ 2278059 w 7508748"/>
              <a:gd name="connsiteY21" fmla="*/ 466519 h 1168540"/>
              <a:gd name="connsiteX22" fmla="*/ 2850458 w 7508748"/>
              <a:gd name="connsiteY22" fmla="*/ 0 h 116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08748" h="1168540">
                <a:moveTo>
                  <a:pt x="2850458" y="0"/>
                </a:moveTo>
                <a:lnTo>
                  <a:pt x="4653719" y="0"/>
                </a:lnTo>
                <a:cubicBezTo>
                  <a:pt x="4936067" y="0"/>
                  <a:pt x="5171638" y="200278"/>
                  <a:pt x="5226119" y="466519"/>
                </a:cubicBezTo>
                <a:lnTo>
                  <a:pt x="5230307" y="508069"/>
                </a:lnTo>
                <a:lnTo>
                  <a:pt x="7356348" y="508069"/>
                </a:lnTo>
                <a:lnTo>
                  <a:pt x="7356348" y="431869"/>
                </a:lnTo>
                <a:lnTo>
                  <a:pt x="7508748" y="584269"/>
                </a:lnTo>
                <a:lnTo>
                  <a:pt x="7356348" y="736669"/>
                </a:lnTo>
                <a:lnTo>
                  <a:pt x="7356348" y="660469"/>
                </a:lnTo>
                <a:lnTo>
                  <a:pt x="5230307" y="660469"/>
                </a:lnTo>
                <a:lnTo>
                  <a:pt x="5226118" y="702021"/>
                </a:lnTo>
                <a:cubicBezTo>
                  <a:pt x="5171637" y="968263"/>
                  <a:pt x="4936066" y="1168540"/>
                  <a:pt x="4653718" y="1168540"/>
                </a:cubicBezTo>
                <a:lnTo>
                  <a:pt x="2850458" y="1168539"/>
                </a:lnTo>
                <a:cubicBezTo>
                  <a:pt x="2568111" y="1168539"/>
                  <a:pt x="2332540" y="968262"/>
                  <a:pt x="2278059" y="702020"/>
                </a:cubicBezTo>
                <a:lnTo>
                  <a:pt x="2270702" y="629042"/>
                </a:lnTo>
                <a:lnTo>
                  <a:pt x="152400" y="629042"/>
                </a:lnTo>
                <a:lnTo>
                  <a:pt x="152400" y="705242"/>
                </a:lnTo>
                <a:lnTo>
                  <a:pt x="0" y="552842"/>
                </a:lnTo>
                <a:lnTo>
                  <a:pt x="152400" y="400442"/>
                </a:lnTo>
                <a:lnTo>
                  <a:pt x="152400" y="476642"/>
                </a:lnTo>
                <a:lnTo>
                  <a:pt x="2277038" y="476642"/>
                </a:lnTo>
                <a:lnTo>
                  <a:pt x="2278059" y="466519"/>
                </a:lnTo>
                <a:cubicBezTo>
                  <a:pt x="2332540" y="200278"/>
                  <a:pt x="2568111" y="0"/>
                  <a:pt x="2850458" y="0"/>
                </a:cubicBezTo>
                <a:close/>
              </a:path>
            </a:pathLst>
          </a:custGeom>
          <a:solidFill>
            <a:srgbClr val="A9CC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5" y="1489999"/>
            <a:ext cx="1416135" cy="880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46" y="1489999"/>
            <a:ext cx="1416135" cy="8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97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7A7220-E809-43B2-A68F-304D791A1713}"/>
              </a:ext>
            </a:extLst>
          </p:cNvPr>
          <p:cNvSpPr/>
          <p:nvPr/>
        </p:nvSpPr>
        <p:spPr>
          <a:xfrm>
            <a:off x="3105463" y="2667000"/>
            <a:ext cx="5981073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Thanks to all</a:t>
            </a:r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1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F407CD-FB92-4516-91EE-A30BE7FEA0F4}"/>
              </a:ext>
            </a:extLst>
          </p:cNvPr>
          <p:cNvSpPr txBox="1"/>
          <p:nvPr/>
        </p:nvSpPr>
        <p:spPr>
          <a:xfrm>
            <a:off x="2514600" y="1828800"/>
            <a:ext cx="7162800" cy="923330"/>
          </a:xfrm>
          <a:prstGeom prst="rect">
            <a:avLst/>
          </a:prstGeom>
          <a:solidFill>
            <a:srgbClr val="A9CCE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 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clip.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29000"/>
            <a:ext cx="1231392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30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362200"/>
            <a:ext cx="7923782" cy="3425587"/>
          </a:xfrm>
          <a:prstGeom prst="rect">
            <a:avLst/>
          </a:prstGeom>
          <a:gradFill>
            <a:gsLst>
              <a:gs pos="54000">
                <a:schemeClr val="bg1"/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 w="285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 </a:t>
            </a:r>
            <a:endParaRPr lang="en-US" sz="8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6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0733" y="4009204"/>
            <a:ext cx="8434317" cy="131578"/>
          </a:xfrm>
          <a:prstGeom prst="roundRect">
            <a:avLst>
              <a:gd name="adj" fmla="val 50000"/>
            </a:avLst>
          </a:prstGeom>
          <a:gradFill>
            <a:gsLst>
              <a:gs pos="478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0733" y="4009205"/>
            <a:ext cx="8434317" cy="131577"/>
          </a:xfrm>
          <a:prstGeom prst="roundRect">
            <a:avLst>
              <a:gd name="adj" fmla="val 50000"/>
            </a:avLst>
          </a:prstGeom>
          <a:gradFill>
            <a:gsLst>
              <a:gs pos="52200">
                <a:schemeClr val="accent2">
                  <a:lumMod val="20000"/>
                  <a:lumOff val="80000"/>
                </a:schemeClr>
              </a:gs>
              <a:gs pos="0">
                <a:srgbClr val="7030A0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3350" y="1038295"/>
            <a:ext cx="4305300" cy="1178719"/>
          </a:xfrm>
          <a:prstGeom prst="downArrowCallout">
            <a:avLst/>
          </a:prstGeom>
          <a:solidFill>
            <a:srgbClr val="A9CCE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Today’s lesson is-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391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8E0857-2699-49F3-88D5-B89158BDB93A}"/>
              </a:ext>
            </a:extLst>
          </p:cNvPr>
          <p:cNvSpPr txBox="1"/>
          <p:nvPr/>
        </p:nvSpPr>
        <p:spPr>
          <a:xfrm>
            <a:off x="3581400" y="1066800"/>
            <a:ext cx="5029200" cy="851297"/>
          </a:xfrm>
          <a:prstGeom prst="roundRect">
            <a:avLst/>
          </a:prstGeom>
          <a:solidFill>
            <a:srgbClr val="A9CCEE"/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533400" y="2438400"/>
            <a:ext cx="11125200" cy="3048000"/>
          </a:xfrm>
          <a:prstGeom prst="flowChartProcess">
            <a:avLst/>
          </a:prstGeom>
          <a:solidFill>
            <a:srgbClr val="A9CCEE"/>
          </a:solidFill>
          <a:ln w="38100" cmpd="dbl">
            <a:gradFill>
              <a:gsLst>
                <a:gs pos="0">
                  <a:schemeClr val="bg2">
                    <a:lumMod val="50000"/>
                  </a:schemeClr>
                </a:gs>
                <a:gs pos="53000">
                  <a:srgbClr val="002060"/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C00000"/>
                </a:solidFill>
              </a:rPr>
              <a:t>Listening: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1.1.1 .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nBecome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familiar with English sounds by listening to common English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.Repeat after the teacher simple words and phrases with proper sounds and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1.2.1  Recognize and read the alphabet both small and capital ( non –cursive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93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020829-F8BC-42A1-9520-B313434408ED}"/>
              </a:ext>
            </a:extLst>
          </p:cNvPr>
          <p:cNvSpPr txBox="1"/>
          <p:nvPr/>
        </p:nvSpPr>
        <p:spPr>
          <a:xfrm>
            <a:off x="2280477" y="1068550"/>
            <a:ext cx="7631046" cy="715089"/>
          </a:xfrm>
          <a:prstGeom prst="roundRect">
            <a:avLst/>
          </a:prstGeom>
          <a:solidFill>
            <a:srgbClr val="A9CCEE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look at the picture and Say loudly.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6FBBE8-60E7-4D5B-9FCA-042A57050B1B}"/>
              </a:ext>
            </a:extLst>
          </p:cNvPr>
          <p:cNvSpPr txBox="1"/>
          <p:nvPr/>
        </p:nvSpPr>
        <p:spPr>
          <a:xfrm>
            <a:off x="9630324" y="4988528"/>
            <a:ext cx="1295400" cy="769441"/>
          </a:xfrm>
          <a:prstGeom prst="rect">
            <a:avLst/>
          </a:prstGeom>
          <a:solidFill>
            <a:srgbClr val="A9CCE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1158074-C7AF-42EC-9B2D-A545231C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4248" y1="67500" x2="57516" y2="80000"/>
                        <a14:backgroundMark x1="22876" y1="68333" x2="11765" y2="85000"/>
                        <a14:backgroundMark x1="37255" y1="70833" x2="22876" y2="87500"/>
                        <a14:backgroundMark x1="70588" y1="62500" x2="79085" y2="7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2438400"/>
            <a:ext cx="1727707" cy="1355065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9393A2B3-4081-47EC-8109-AAF8F3B5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253" y="3793465"/>
            <a:ext cx="2286000" cy="2286000"/>
          </a:xfrm>
          <a:prstGeom prst="rect">
            <a:avLst/>
          </a:prstGeom>
          <a:noFill/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69989011-D1D1-407C-BE11-594B32C76AB0}"/>
              </a:ext>
            </a:extLst>
          </p:cNvPr>
          <p:cNvSpPr/>
          <p:nvPr/>
        </p:nvSpPr>
        <p:spPr>
          <a:xfrm>
            <a:off x="762000" y="2582818"/>
            <a:ext cx="3347787" cy="769441"/>
          </a:xfrm>
          <a:prstGeom prst="wedgeEllipseCallout">
            <a:avLst>
              <a:gd name="adj1" fmla="val 64719"/>
              <a:gd name="adj2" fmla="val 3695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ECA1B-5314-4EBC-A075-41AB6E916699}"/>
              </a:ext>
            </a:extLst>
          </p:cNvPr>
          <p:cNvSpPr txBox="1"/>
          <p:nvPr/>
        </p:nvSpPr>
        <p:spPr>
          <a:xfrm>
            <a:off x="9629369" y="2590610"/>
            <a:ext cx="1295400" cy="769441"/>
          </a:xfrm>
          <a:prstGeom prst="rect">
            <a:avLst/>
          </a:prstGeom>
          <a:solidFill>
            <a:srgbClr val="A9CCE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13225F3C-BF01-40B8-AEBB-34AD650AC028}"/>
              </a:ext>
            </a:extLst>
          </p:cNvPr>
          <p:cNvSpPr/>
          <p:nvPr/>
        </p:nvSpPr>
        <p:spPr>
          <a:xfrm>
            <a:off x="762000" y="4602200"/>
            <a:ext cx="3347787" cy="769441"/>
          </a:xfrm>
          <a:prstGeom prst="wedgeEllipseCallout">
            <a:avLst>
              <a:gd name="adj1" fmla="val 75124"/>
              <a:gd name="adj2" fmla="val 3507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?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7362388" y="2868239"/>
            <a:ext cx="1934221" cy="348486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7362388" y="5146942"/>
            <a:ext cx="1934222" cy="339458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6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4" grpId="0" animBg="1"/>
      <p:bldP spid="19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020829-F8BC-42A1-9520-B313434408ED}"/>
              </a:ext>
            </a:extLst>
          </p:cNvPr>
          <p:cNvSpPr txBox="1"/>
          <p:nvPr/>
        </p:nvSpPr>
        <p:spPr>
          <a:xfrm>
            <a:off x="2135734" y="977981"/>
            <a:ext cx="7920532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look at the picture and Say loudly.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6FBBE8-60E7-4D5B-9FCA-042A57050B1B}"/>
              </a:ext>
            </a:extLst>
          </p:cNvPr>
          <p:cNvSpPr txBox="1"/>
          <p:nvPr/>
        </p:nvSpPr>
        <p:spPr>
          <a:xfrm>
            <a:off x="9162278" y="4767959"/>
            <a:ext cx="1582619" cy="769441"/>
          </a:xfrm>
          <a:prstGeom prst="rect">
            <a:avLst/>
          </a:prstGeom>
          <a:solidFill>
            <a:srgbClr val="A9CCE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79DA2A7C-1C80-4CB6-A9A5-1E46B66A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649" y="2041261"/>
            <a:ext cx="2580544" cy="1664867"/>
          </a:xfrm>
          <a:prstGeom prst="rect">
            <a:avLst/>
          </a:prstGeom>
          <a:noFill/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AAB4D5C8-1246-4C76-A8ED-E595551F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444" y1="92000" x2="45778" y2="99556"/>
                        <a14:foregroundMark x1="52889" y1="90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902726"/>
            <a:ext cx="2260387" cy="2260387"/>
          </a:xfrm>
          <a:prstGeom prst="rect">
            <a:avLst/>
          </a:prstGeom>
          <a:noFill/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826499B-DA7E-4E18-B614-CA1076A18829}"/>
              </a:ext>
            </a:extLst>
          </p:cNvPr>
          <p:cNvSpPr/>
          <p:nvPr/>
        </p:nvSpPr>
        <p:spPr>
          <a:xfrm>
            <a:off x="533400" y="2383637"/>
            <a:ext cx="3119879" cy="769441"/>
          </a:xfrm>
          <a:prstGeom prst="wedgeEllipseCallout">
            <a:avLst>
              <a:gd name="adj1" fmla="val 71425"/>
              <a:gd name="adj2" fmla="val 2941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A12BF895-07A9-4457-A754-8A1B9E1CD5ED}"/>
              </a:ext>
            </a:extLst>
          </p:cNvPr>
          <p:cNvSpPr/>
          <p:nvPr/>
        </p:nvSpPr>
        <p:spPr>
          <a:xfrm>
            <a:off x="685800" y="4767958"/>
            <a:ext cx="3119879" cy="769441"/>
          </a:xfrm>
          <a:prstGeom prst="wedgeEllipseCallout">
            <a:avLst>
              <a:gd name="adj1" fmla="val 75147"/>
              <a:gd name="adj2" fmla="val 1620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ECA1B-5314-4EBC-A075-41AB6E916699}"/>
              </a:ext>
            </a:extLst>
          </p:cNvPr>
          <p:cNvSpPr txBox="1"/>
          <p:nvPr/>
        </p:nvSpPr>
        <p:spPr>
          <a:xfrm>
            <a:off x="9162278" y="2419697"/>
            <a:ext cx="1582619" cy="769441"/>
          </a:xfrm>
          <a:prstGeom prst="rect">
            <a:avLst/>
          </a:prstGeom>
          <a:solidFill>
            <a:srgbClr val="A9CCE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7365787" y="2699514"/>
            <a:ext cx="1625813" cy="348486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7365786" y="4978435"/>
            <a:ext cx="1625813" cy="348486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1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 animBg="1"/>
      <p:bldP spid="23" grpId="0" animBg="1"/>
      <p:bldP spid="14" grpId="0" animBg="1"/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3C8B8D55-10B1-41F1-BD03-B88DB9674121}"/>
              </a:ext>
            </a:extLst>
          </p:cNvPr>
          <p:cNvSpPr/>
          <p:nvPr/>
        </p:nvSpPr>
        <p:spPr>
          <a:xfrm>
            <a:off x="755280" y="2964841"/>
            <a:ext cx="3119879" cy="769441"/>
          </a:xfrm>
          <a:prstGeom prst="wedgeEllipseCallout">
            <a:avLst>
              <a:gd name="adj1" fmla="val 79799"/>
              <a:gd name="adj2" fmla="val 55821"/>
            </a:avLst>
          </a:prstGeom>
          <a:solidFill>
            <a:srgbClr val="A9CCE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ECA1B-5314-4EBC-A075-41AB6E916699}"/>
              </a:ext>
            </a:extLst>
          </p:cNvPr>
          <p:cNvSpPr txBox="1"/>
          <p:nvPr/>
        </p:nvSpPr>
        <p:spPr>
          <a:xfrm>
            <a:off x="9428962" y="3044279"/>
            <a:ext cx="1905000" cy="769441"/>
          </a:xfrm>
          <a:prstGeom prst="rect">
            <a:avLst/>
          </a:prstGeom>
          <a:solidFill>
            <a:srgbClr val="A9CCE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23F7F6-079F-4DAE-9B32-6496E7A8C381}"/>
              </a:ext>
            </a:extLst>
          </p:cNvPr>
          <p:cNvSpPr txBox="1"/>
          <p:nvPr/>
        </p:nvSpPr>
        <p:spPr>
          <a:xfrm>
            <a:off x="1981200" y="902947"/>
            <a:ext cx="8525864" cy="646331"/>
          </a:xfrm>
          <a:prstGeom prst="rect">
            <a:avLst/>
          </a:prstGeom>
          <a:solidFill>
            <a:srgbClr val="A9CCEE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look at the picture and Say loudly.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285528"/>
              </p:ext>
            </p:extLst>
          </p:nvPr>
        </p:nvGraphicFramePr>
        <p:xfrm>
          <a:off x="98425" y="98425"/>
          <a:ext cx="9366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936360" imgH="437760" progId="Package">
                  <p:embed/>
                </p:oleObj>
              </mc:Choice>
              <mc:Fallback>
                <p:oleObj name="Packager Shell Object" showAsIcon="1" r:id="rId3" imgW="936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9366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Image result for egg pictur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72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59" y="2144649"/>
            <a:ext cx="428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iped Right Arrow 6"/>
          <p:cNvSpPr/>
          <p:nvPr/>
        </p:nvSpPr>
        <p:spPr>
          <a:xfrm>
            <a:off x="7620000" y="3254757"/>
            <a:ext cx="1625813" cy="348486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9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59B3A9-8E53-4437-A130-61149546E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5220"/>
            <a:ext cx="4512953" cy="511558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B6203-5123-4765-AB44-C237A77FD825}"/>
              </a:ext>
            </a:extLst>
          </p:cNvPr>
          <p:cNvSpPr txBox="1"/>
          <p:nvPr/>
        </p:nvSpPr>
        <p:spPr>
          <a:xfrm>
            <a:off x="2171308" y="762000"/>
            <a:ext cx="784938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page 3 of your book and look activity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1676400"/>
            <a:ext cx="842221" cy="104922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907402" y="2667000"/>
            <a:ext cx="4038600" cy="1524000"/>
          </a:xfrm>
          <a:prstGeom prst="wedgeRoundRectCallout">
            <a:avLst>
              <a:gd name="adj1" fmla="val -50662"/>
              <a:gd name="adj2" fmla="val -65119"/>
              <a:gd name="adj3" fmla="val 16667"/>
            </a:avLst>
          </a:prstGeom>
          <a:solidFill>
            <a:srgbClr val="A9CC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listen carefully and  repeat  after me.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00" y="838200"/>
            <a:ext cx="930337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01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5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EEA68BD3-B93A-4A08-AEAE-C9BD49971D9C}" vid="{49D912B6-3B28-4668-A5EF-08A9036165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234</TotalTime>
  <Words>342</Words>
  <Application>Microsoft Office PowerPoint</Application>
  <PresentationFormat>Widescreen</PresentationFormat>
  <Paragraphs>137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Rounded MT Bold</vt:lpstr>
      <vt:lpstr>Calibri</vt:lpstr>
      <vt:lpstr>Gill Sans MT</vt:lpstr>
      <vt:lpstr>NikoshBAN</vt:lpstr>
      <vt:lpstr>Times New Roman</vt:lpstr>
      <vt:lpstr>Verdana</vt:lpstr>
      <vt:lpstr>Wingdings 2</vt:lpstr>
      <vt:lpstr>Theme5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Faisul Alam</dc:creator>
  <cp:lastModifiedBy>Faisul Alam</cp:lastModifiedBy>
  <cp:revision>32</cp:revision>
  <dcterms:created xsi:type="dcterms:W3CDTF">2019-09-02T15:07:20Z</dcterms:created>
  <dcterms:modified xsi:type="dcterms:W3CDTF">2019-09-08T02:25:09Z</dcterms:modified>
</cp:coreProperties>
</file>