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9" r:id="rId1"/>
  </p:sldMasterIdLst>
  <p:notesMasterIdLst>
    <p:notesMasterId r:id="rId24"/>
  </p:notesMasterIdLst>
  <p:sldIdLst>
    <p:sldId id="270" r:id="rId2"/>
    <p:sldId id="283" r:id="rId3"/>
    <p:sldId id="273" r:id="rId4"/>
    <p:sldId id="286" r:id="rId5"/>
    <p:sldId id="284" r:id="rId6"/>
    <p:sldId id="256" r:id="rId7"/>
    <p:sldId id="257" r:id="rId8"/>
    <p:sldId id="258" r:id="rId9"/>
    <p:sldId id="259" r:id="rId10"/>
    <p:sldId id="260" r:id="rId11"/>
    <p:sldId id="277" r:id="rId12"/>
    <p:sldId id="278" r:id="rId13"/>
    <p:sldId id="261" r:id="rId14"/>
    <p:sldId id="279" r:id="rId15"/>
    <p:sldId id="262" r:id="rId16"/>
    <p:sldId id="263" r:id="rId17"/>
    <p:sldId id="264" r:id="rId18"/>
    <p:sldId id="266" r:id="rId19"/>
    <p:sldId id="267" r:id="rId20"/>
    <p:sldId id="268" r:id="rId21"/>
    <p:sldId id="269" r:id="rId22"/>
    <p:sldId id="28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P4tseYPCz+AL0XCZj34SQ==" hashData="u06AQLRfiazT2qmLCbi8ECFV1P1jdi7X4Plj9NZUU1fcMLOYyyqZtSJbnKu/XNlI7LbObvn5uqbYPVB8FoV8aQ=="/>
  <p:extLst>
    <p:ext uri="{521415D9-36F7-43E2-AB2F-B90AF26B5E84}">
      <p14:sectionLst xmlns:p14="http://schemas.microsoft.com/office/powerpoint/2010/main">
        <p14:section name="Untitled Section" id="{A0385E51-1E5E-424D-A2AA-CEE83326673D}">
          <p14:sldIdLst>
            <p14:sldId id="270"/>
            <p14:sldId id="283"/>
            <p14:sldId id="273"/>
            <p14:sldId id="286"/>
            <p14:sldId id="284"/>
            <p14:sldId id="256"/>
            <p14:sldId id="257"/>
            <p14:sldId id="258"/>
            <p14:sldId id="259"/>
            <p14:sldId id="260"/>
            <p14:sldId id="277"/>
            <p14:sldId id="278"/>
            <p14:sldId id="261"/>
            <p14:sldId id="279"/>
            <p14:sldId id="262"/>
            <p14:sldId id="263"/>
            <p14:sldId id="264"/>
            <p14:sldId id="266"/>
            <p14:sldId id="267"/>
            <p14:sldId id="268"/>
            <p14:sldId id="269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8827"/>
    <a:srgbClr val="FDF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792" y="60"/>
      </p:cViewPr>
      <p:guideLst>
        <p:guide orient="horz" pos="2208"/>
        <p:guide pos="379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42E21-36C9-4984-A3F3-73F83B610306}" type="datetimeFigureOut">
              <a:rPr lang="en-US" smtClean="0"/>
              <a:t>05-Jan-20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1C279-DDFA-4F32-AFDF-1E2E6255A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87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CBBCD-F491-4EE4-A1E2-19C965194E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40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2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7765" tIns="53883" rIns="107765" bIns="53883" anchor="ctr"/>
          <a:lstStyle/>
          <a:p>
            <a:pPr marL="0" marR="0" lvl="0" indent="0" algn="ctr" defTabSz="1178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1178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19" b="0" i="0" u="none" strike="noStrike" kern="1200" cap="none" spc="0" normalizeH="0" baseline="0" noProof="0" smtClean="0">
                <a:ln>
                  <a:noFill/>
                </a:ln>
                <a:solidFill>
                  <a:srgbClr val="E3DED1">
                    <a:shade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178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05-Jan-20</a:t>
            </a:fld>
            <a:endParaRPr kumimoji="0" lang="en-US" sz="1219" b="0" i="0" u="none" strike="noStrike" kern="1200" cap="none" spc="0" normalizeH="0" baseline="0" noProof="0">
              <a:ln>
                <a:noFill/>
              </a:ln>
              <a:solidFill>
                <a:srgbClr val="E3DED1">
                  <a:shade val="5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1178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19" b="0" i="0" u="none" strike="noStrike" kern="1200" cap="none" spc="0" normalizeH="0" baseline="0" noProof="0">
              <a:ln>
                <a:noFill/>
              </a:ln>
              <a:solidFill>
                <a:srgbClr val="E3DED1">
                  <a:shade val="5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178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19" b="0" i="0" u="none" strike="noStrike" kern="1200" cap="none" spc="0" normalizeH="0" baseline="0" noProof="0" smtClean="0">
                <a:ln>
                  <a:noFill/>
                </a:ln>
                <a:solidFill>
                  <a:srgbClr val="E3DED1">
                    <a:shade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178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19" b="0" i="0" u="none" strike="noStrike" kern="1200" cap="none" spc="0" normalizeH="0" baseline="0" noProof="0">
              <a:ln>
                <a:noFill/>
              </a:ln>
              <a:solidFill>
                <a:srgbClr val="E3DED1">
                  <a:shade val="5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42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lumMod val="100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2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7765" tIns="53883" rIns="107765" bIns="53883" anchor="ctr"/>
          <a:lstStyle/>
          <a:p>
            <a:pPr algn="ctr" eaLnBrk="1" latinLnBrk="0" hangingPunct="1"/>
            <a:endParaRPr kumimoji="0" lang="en-US" sz="1688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6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7765" tIns="53883" rIns="107765" bIns="53883" anchor="ctr"/>
          <a:lstStyle/>
          <a:p>
            <a:pPr algn="ctr" eaLnBrk="1" latinLnBrk="0" hangingPunct="1"/>
            <a:endParaRPr kumimoji="0" lang="en-US" sz="1688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lIns="114949" tIns="57475" rIns="114949" bIns="57475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3"/>
            <a:ext cx="10911840" cy="4187952"/>
          </a:xfrm>
          <a:prstGeom prst="rect">
            <a:avLst/>
          </a:prstGeom>
        </p:spPr>
        <p:txBody>
          <a:bodyPr vert="horz" lIns="229898" tIns="114949" rIns="114949" bIns="57475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lIns="114949" tIns="57475" rIns="114949" bIns="57475" anchor="b"/>
          <a:lstStyle>
            <a:lvl1pPr algn="r" eaLnBrk="1" latinLnBrk="0" hangingPunct="1">
              <a:defRPr kumimoji="0" sz="1219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05-Jan-20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lIns="114949" tIns="57475" rIns="114949" bIns="57475" anchor="b"/>
          <a:lstStyle>
            <a:lvl1pPr algn="l" eaLnBrk="1" latinLnBrk="0" hangingPunct="1">
              <a:defRPr kumimoji="0" sz="1219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lIns="114949" tIns="57475" rIns="114949" bIns="57475" anchor="b"/>
          <a:lstStyle>
            <a:lvl1pPr algn="r" eaLnBrk="1" latinLnBrk="0" hangingPunct="1">
              <a:defRPr kumimoji="0" sz="1219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3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</p:sldLayoutIdLst>
  <p:txStyles>
    <p:titleStyle>
      <a:lvl1pPr algn="l" rtl="0" eaLnBrk="1" latinLnBrk="0" hangingPunct="1">
        <a:spcBef>
          <a:spcPct val="0"/>
        </a:spcBef>
        <a:buNone/>
        <a:defRPr kumimoji="0" sz="4219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12518" indent="-312518" algn="l" rtl="0" eaLnBrk="1" latinLnBrk="0" hangingPunct="1">
        <a:spcBef>
          <a:spcPts val="294"/>
        </a:spcBef>
        <a:buClr>
          <a:schemeClr val="accent1"/>
        </a:buClr>
        <a:buSzPct val="80000"/>
        <a:buFont typeface="Wingdings 2"/>
        <a:buChar char=""/>
        <a:defRPr kumimoji="0" sz="328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46589" indent="-237083" algn="l" rtl="0" eaLnBrk="1" latinLnBrk="0" hangingPunct="1">
        <a:spcBef>
          <a:spcPts val="294"/>
        </a:spcBef>
        <a:buClr>
          <a:schemeClr val="accent1"/>
        </a:buClr>
        <a:buSzPct val="100000"/>
        <a:buFont typeface="Verdana"/>
        <a:buChar char="◦"/>
        <a:defRPr kumimoji="0" sz="2813" kern="1200">
          <a:solidFill>
            <a:schemeClr val="tx1"/>
          </a:solidFill>
          <a:latin typeface="+mn-lt"/>
          <a:ea typeface="+mn-ea"/>
          <a:cs typeface="+mn-cs"/>
        </a:defRPr>
      </a:lvl2pPr>
      <a:lvl3pPr marL="926778" indent="-215529" algn="l" rtl="0" eaLnBrk="1" latinLnBrk="0" hangingPunct="1">
        <a:spcBef>
          <a:spcPts val="294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625" kern="1200">
          <a:solidFill>
            <a:schemeClr val="tx1"/>
          </a:solidFill>
          <a:latin typeface="+mn-lt"/>
          <a:ea typeface="+mn-ea"/>
          <a:cs typeface="+mn-cs"/>
        </a:defRPr>
      </a:lvl3pPr>
      <a:lvl4pPr marL="1206967" indent="-215529" algn="l" rtl="0" eaLnBrk="1" latinLnBrk="0" hangingPunct="1">
        <a:spcBef>
          <a:spcPts val="271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1508708" indent="-215529" algn="l" rtl="0" eaLnBrk="1" latinLnBrk="0" hangingPunct="1">
        <a:spcBef>
          <a:spcPts val="29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56" kern="1200">
          <a:solidFill>
            <a:schemeClr val="tx1"/>
          </a:solidFill>
          <a:latin typeface="+mn-lt"/>
          <a:ea typeface="+mn-ea"/>
          <a:cs typeface="+mn-cs"/>
        </a:defRPr>
      </a:lvl5pPr>
      <a:lvl6pPr marL="1756568" indent="-215529" algn="l" rtl="0" eaLnBrk="1" latinLnBrk="0" hangingPunct="1">
        <a:spcBef>
          <a:spcPts val="294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969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04428" indent="-215529" algn="l" rtl="0" eaLnBrk="1" latinLnBrk="0" hangingPunct="1">
        <a:spcBef>
          <a:spcPts val="301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2263063" indent="-215529" algn="l" rtl="0" eaLnBrk="1" latinLnBrk="0" hangingPunct="1">
        <a:spcBef>
          <a:spcPts val="303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8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532475" indent="-215529" algn="l" rtl="0" eaLnBrk="1" latinLnBrk="0" hangingPunct="1">
        <a:spcBef>
          <a:spcPts val="301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81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388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6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1647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552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941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2329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77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3105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5287" y="509867"/>
            <a:ext cx="10409356" cy="707886"/>
          </a:xfrm>
          <a:prstGeom prst="rect">
            <a:avLst/>
          </a:prstGeom>
          <a:solidFill>
            <a:srgbClr val="FDFDE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Welcome to all in my class.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883" y="1524000"/>
            <a:ext cx="5185522" cy="48241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2718" y="1524000"/>
            <a:ext cx="5185522" cy="4824133"/>
          </a:xfrm>
          <a:prstGeom prst="rect">
            <a:avLst/>
          </a:prstGeom>
        </p:spPr>
      </p:pic>
      <p:sp>
        <p:nvSpPr>
          <p:cNvPr id="5" name="Action Button: Go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1031AE-8C0B-4EF4-986B-D7C15AAF1590}"/>
              </a:ext>
            </a:extLst>
          </p:cNvPr>
          <p:cNvSpPr/>
          <p:nvPr/>
        </p:nvSpPr>
        <p:spPr>
          <a:xfrm>
            <a:off x="1143000" y="510198"/>
            <a:ext cx="533400" cy="300829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Home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B49D475-947D-4E12-8AF1-3F970478BEC9}"/>
              </a:ext>
            </a:extLst>
          </p:cNvPr>
          <p:cNvSpPr/>
          <p:nvPr/>
        </p:nvSpPr>
        <p:spPr>
          <a:xfrm>
            <a:off x="609600" y="510198"/>
            <a:ext cx="533400" cy="300498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Back or Previous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D5508A2-1F20-4C26-B5EF-E5602094AC58}"/>
              </a:ext>
            </a:extLst>
          </p:cNvPr>
          <p:cNvSpPr/>
          <p:nvPr/>
        </p:nvSpPr>
        <p:spPr>
          <a:xfrm>
            <a:off x="1676400" y="510198"/>
            <a:ext cx="533400" cy="300498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Blank 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82E3B8F0-2765-4CD3-9CD9-9DFA906A68A7}"/>
              </a:ext>
            </a:extLst>
          </p:cNvPr>
          <p:cNvSpPr/>
          <p:nvPr/>
        </p:nvSpPr>
        <p:spPr>
          <a:xfrm>
            <a:off x="2209800" y="509867"/>
            <a:ext cx="762000" cy="300829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66247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7864" y="470647"/>
            <a:ext cx="5623655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u="sng" dirty="0">
                <a:latin typeface="NikoshBAN" pitchFamily="2" charset="0"/>
                <a:cs typeface="NikoshBAN" pitchFamily="2" charset="0"/>
              </a:rPr>
              <a:t>Let’s know some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22295" y="1449529"/>
            <a:ext cx="8957901" cy="581249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Introduce , really, holiday, meeting, leaving.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200" y="5066458"/>
            <a:ext cx="3859250" cy="523220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Introduce -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পরিচয়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করানো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362997" y="2798300"/>
            <a:ext cx="3715453" cy="581249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Really -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সত্যি</a:t>
            </a:r>
            <a:endParaRPr lang="en-US" sz="3177" dirty="0"/>
          </a:p>
        </p:txBody>
      </p:sp>
      <p:sp>
        <p:nvSpPr>
          <p:cNvPr id="6" name="Rectangle 5"/>
          <p:cNvSpPr/>
          <p:nvPr/>
        </p:nvSpPr>
        <p:spPr>
          <a:xfrm>
            <a:off x="6830320" y="3884471"/>
            <a:ext cx="3454792" cy="581249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Holiday –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ছুটির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,</a:t>
            </a:r>
            <a:endParaRPr lang="en-US" sz="3177" dirty="0"/>
          </a:p>
        </p:txBody>
      </p:sp>
      <p:sp>
        <p:nvSpPr>
          <p:cNvPr id="7" name="Rectangle 6"/>
          <p:cNvSpPr/>
          <p:nvPr/>
        </p:nvSpPr>
        <p:spPr>
          <a:xfrm>
            <a:off x="1322295" y="3927708"/>
            <a:ext cx="3756156" cy="581249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Meeting -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হওয়া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  </a:t>
            </a:r>
            <a:endParaRPr lang="en-US" sz="3177" dirty="0"/>
          </a:p>
        </p:txBody>
      </p:sp>
      <p:sp>
        <p:nvSpPr>
          <p:cNvPr id="8" name="Rectangle 7"/>
          <p:cNvSpPr/>
          <p:nvPr/>
        </p:nvSpPr>
        <p:spPr>
          <a:xfrm>
            <a:off x="6832778" y="2667000"/>
            <a:ext cx="3452334" cy="581249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Leave -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ছেড়ে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যা</a:t>
            </a:r>
            <a:r>
              <a:rPr lang="bn-BD" sz="3177" dirty="0">
                <a:latin typeface="NikoshBAN" pitchFamily="2" charset="0"/>
                <a:cs typeface="NikoshBAN" pitchFamily="2" charset="0"/>
              </a:rPr>
              <a:t>ও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য়</a:t>
            </a:r>
            <a:r>
              <a:rPr lang="bn-BD" sz="3177" dirty="0">
                <a:latin typeface="NikoshBAN" pitchFamily="2" charset="0"/>
                <a:cs typeface="NikoshBAN" pitchFamily="2" charset="0"/>
              </a:rPr>
              <a:t>া</a:t>
            </a:r>
            <a:endParaRPr lang="en-US" sz="3177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0776D3-EB03-4472-AEB9-411947EE1A16}"/>
              </a:ext>
            </a:extLst>
          </p:cNvPr>
          <p:cNvSpPr/>
          <p:nvPr/>
        </p:nvSpPr>
        <p:spPr>
          <a:xfrm>
            <a:off x="6830320" y="4977938"/>
            <a:ext cx="3454792" cy="581249"/>
          </a:xfrm>
          <a:prstGeom prst="rect">
            <a:avLst/>
          </a:prstGeom>
          <a:ln w="1905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Journey- </a:t>
            </a:r>
            <a:r>
              <a:rPr lang="en-US" sz="3177" dirty="0" err="1">
                <a:latin typeface="NikoshBAN" pitchFamily="2" charset="0"/>
                <a:cs typeface="NikoshBAN" pitchFamily="2" charset="0"/>
              </a:rPr>
              <a:t>ভ্রমন</a:t>
            </a:r>
            <a:r>
              <a:rPr lang="en-US" sz="3177" dirty="0">
                <a:latin typeface="NikoshBAN" pitchFamily="2" charset="0"/>
                <a:cs typeface="NikoshBAN" pitchFamily="2" charset="0"/>
              </a:rPr>
              <a:t> ,</a:t>
            </a:r>
            <a:endParaRPr lang="en-US" sz="3177" dirty="0"/>
          </a:p>
        </p:txBody>
      </p:sp>
      <p:sp>
        <p:nvSpPr>
          <p:cNvPr id="10" name="Action Button: Go Forward or Next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AFAE66B-FBA0-437F-8690-A30822ABA499}"/>
              </a:ext>
            </a:extLst>
          </p:cNvPr>
          <p:cNvSpPr/>
          <p:nvPr/>
        </p:nvSpPr>
        <p:spPr>
          <a:xfrm>
            <a:off x="1219200" y="468503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1" name="Action Button: Go Home 10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D4D9AAEF-EAB1-4CBC-BDC0-D180EC8B229A}"/>
              </a:ext>
            </a:extLst>
          </p:cNvPr>
          <p:cNvSpPr/>
          <p:nvPr/>
        </p:nvSpPr>
        <p:spPr>
          <a:xfrm>
            <a:off x="685800" y="470647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2" name="Action Button: Go Back or Previous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04473EA-A8AE-4E94-80BC-887D35946422}"/>
              </a:ext>
            </a:extLst>
          </p:cNvPr>
          <p:cNvSpPr/>
          <p:nvPr/>
        </p:nvSpPr>
        <p:spPr>
          <a:xfrm>
            <a:off x="1752600" y="468503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3" name="Action Button: Blank 12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752E4B7F-F30B-4FC9-A8D6-4EA59EED5E74}"/>
              </a:ext>
            </a:extLst>
          </p:cNvPr>
          <p:cNvSpPr/>
          <p:nvPr/>
        </p:nvSpPr>
        <p:spPr>
          <a:xfrm>
            <a:off x="2286000" y="470647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26862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81599" y="2064603"/>
            <a:ext cx="6428757" cy="830997"/>
          </a:xfrm>
          <a:prstGeom prst="rect">
            <a:avLst/>
          </a:prstGeom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The scenery of this picture is at a Railway station.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90"/>
          <a:stretch/>
        </p:blipFill>
        <p:spPr bwMode="auto">
          <a:xfrm>
            <a:off x="408272" y="1527704"/>
            <a:ext cx="464983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00" y="770041"/>
            <a:ext cx="8078832" cy="461665"/>
          </a:xfrm>
          <a:prstGeom prst="rect">
            <a:avLst/>
          </a:prstGeom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Everybody  look at the picture and think about this.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1600" y="1527704"/>
            <a:ext cx="6428757" cy="461665"/>
          </a:xfrm>
          <a:prstGeom prst="rect">
            <a:avLst/>
          </a:prstGeom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What is the scenery of this picture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1600" y="2891135"/>
            <a:ext cx="6266795" cy="461665"/>
          </a:xfrm>
          <a:prstGeom prst="rect">
            <a:avLst/>
          </a:prstGeom>
          <a:ln w="1905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Where is the people staying?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1600" y="3957935"/>
            <a:ext cx="6428757" cy="461665"/>
          </a:xfrm>
          <a:prstGeom prst="rect">
            <a:avLst/>
          </a:prstGeom>
          <a:ln w="1905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What  is  done by the people?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3424535"/>
            <a:ext cx="6359200" cy="461665"/>
          </a:xfrm>
          <a:prstGeom prst="rect">
            <a:avLst/>
          </a:prstGeom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The people are staying at a station.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81600" y="4491335"/>
            <a:ext cx="6428757" cy="461665"/>
          </a:xfrm>
          <a:prstGeom prst="rect">
            <a:avLst/>
          </a:prstGeom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The people are introducing one another .</a:t>
            </a:r>
          </a:p>
        </p:txBody>
      </p:sp>
      <p:sp>
        <p:nvSpPr>
          <p:cNvPr id="10" name="Action Button: Go Forward or Next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B59EF56-DBCC-4FC3-957B-61E54044D0B2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1" name="Action Button: Go Home 10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03FED5D6-8DCC-46F8-B48D-087269A639AA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2" name="Action Button: Go Back or Previous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A33CCA5-71CB-4452-96E7-F1FB45A8F0B2}"/>
              </a:ext>
            </a:extLst>
          </p:cNvPr>
          <p:cNvSpPr/>
          <p:nvPr/>
        </p:nvSpPr>
        <p:spPr>
          <a:xfrm>
            <a:off x="2492477" y="402274"/>
            <a:ext cx="533400" cy="300497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3" name="Action Button: Blank 12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5311B9C2-7F17-4571-A064-601A0DB66E1B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55726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5129" y="913875"/>
            <a:ext cx="5257800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Everybody read the text silently.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5600" y="535559"/>
            <a:ext cx="5029895" cy="5819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9546B5-FEDC-49F4-9348-A83B46104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18"/>
          <a:stretch/>
        </p:blipFill>
        <p:spPr bwMode="auto">
          <a:xfrm>
            <a:off x="1066105" y="1616473"/>
            <a:ext cx="502989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ction Button: Go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978641A-9800-456F-8349-9082BB463674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Home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E40040-DE2F-4B9B-9A76-51D636F560CF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Back or Previous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5B5D896-B273-42C4-8AEA-09CA453207B3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Blank 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743A2D8C-D893-4710-9502-516B4545C2FB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713244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425" y="984888"/>
            <a:ext cx="4443845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Where is Jessica going 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62425" y="2355508"/>
            <a:ext cx="3999814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Where is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Sima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from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2425" y="3607160"/>
            <a:ext cx="5017720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Why is Jessica going there?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2425" y="5257523"/>
            <a:ext cx="4315605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Where is Jessica from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425" y="1493626"/>
            <a:ext cx="5516254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Jessica is going to Chittagong.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62425" y="2850529"/>
            <a:ext cx="3857146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Sima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is from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Sylhet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62425" y="4130380"/>
            <a:ext cx="5428089" cy="954107"/>
          </a:xfrm>
          <a:prstGeom prst="rect">
            <a:avLst/>
          </a:prstGeom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Jessica is going there to enjoy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the holiday with her father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2425" y="5804000"/>
            <a:ext cx="5886548" cy="523220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Jessica is from United Kingdom.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7D8B557-3835-4D9C-B8D9-5D65646E35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90"/>
          <a:stretch/>
        </p:blipFill>
        <p:spPr bwMode="auto">
          <a:xfrm>
            <a:off x="502225" y="1206365"/>
            <a:ext cx="4649831" cy="381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D1BB6D-B6FC-43FD-87A7-DD52FE494A51}"/>
              </a:ext>
            </a:extLst>
          </p:cNvPr>
          <p:cNvSpPr txBox="1"/>
          <p:nvPr/>
        </p:nvSpPr>
        <p:spPr>
          <a:xfrm>
            <a:off x="670941" y="600167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and say</a:t>
            </a:r>
          </a:p>
        </p:txBody>
      </p:sp>
      <p:sp>
        <p:nvSpPr>
          <p:cNvPr id="12" name="Action Button: Go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2059B8E-5CFB-48FD-82CE-B377AA078C48}"/>
              </a:ext>
            </a:extLst>
          </p:cNvPr>
          <p:cNvSpPr/>
          <p:nvPr/>
        </p:nvSpPr>
        <p:spPr>
          <a:xfrm>
            <a:off x="1219089" y="441432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3" name="Action Button: Go Home 1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2F26EF3B-C991-4219-89D8-60FD86D1DCC1}"/>
              </a:ext>
            </a:extLst>
          </p:cNvPr>
          <p:cNvSpPr/>
          <p:nvPr/>
        </p:nvSpPr>
        <p:spPr>
          <a:xfrm>
            <a:off x="685689" y="443576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6" name="Action Button: Go Back or Previous 1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B3456DB-216D-4E32-9F83-132019D1F670}"/>
              </a:ext>
            </a:extLst>
          </p:cNvPr>
          <p:cNvSpPr/>
          <p:nvPr/>
        </p:nvSpPr>
        <p:spPr>
          <a:xfrm>
            <a:off x="1752489" y="441432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7" name="Action Button: Blank 16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2A0E76E0-95F4-4FA9-BF07-7D1EF3AC0518}"/>
              </a:ext>
            </a:extLst>
          </p:cNvPr>
          <p:cNvSpPr/>
          <p:nvPr/>
        </p:nvSpPr>
        <p:spPr>
          <a:xfrm>
            <a:off x="2285889" y="443576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116543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11" grpId="0" animBg="1"/>
      <p:bldP spid="14" grpId="0" animBg="1"/>
      <p:bldP spid="1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2513" y="2724360"/>
            <a:ext cx="3983783" cy="5232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Is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Sima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from  Dhaka?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32513" y="3199253"/>
            <a:ext cx="4713150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No,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Sima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is from Sylhet.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32513" y="3856673"/>
            <a:ext cx="5426486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When is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Sima’s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train leaving?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32513" y="4379893"/>
            <a:ext cx="5921287" cy="9541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Sima’s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train is leaving in ten minutes.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2513" y="1140753"/>
            <a:ext cx="5415265" cy="52322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Where are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Sima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and Jessica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32513" y="1629727"/>
            <a:ext cx="5921287" cy="95410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Sima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and Jessica are going to Chittagong.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15E5F95-2082-43B6-AC9D-9B9EE71C0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90"/>
          <a:stretch/>
        </p:blipFill>
        <p:spPr bwMode="auto">
          <a:xfrm>
            <a:off x="524363" y="1107140"/>
            <a:ext cx="4713150" cy="412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51D4C1-8B78-4045-9788-4022D01B9866}"/>
              </a:ext>
            </a:extLst>
          </p:cNvPr>
          <p:cNvSpPr txBox="1"/>
          <p:nvPr/>
        </p:nvSpPr>
        <p:spPr>
          <a:xfrm>
            <a:off x="930377" y="615333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and say</a:t>
            </a:r>
          </a:p>
        </p:txBody>
      </p:sp>
      <p:sp>
        <p:nvSpPr>
          <p:cNvPr id="10" name="Action Button: Go Forward or Next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426E43A-A0DB-4BA4-A105-047AF1070C34}"/>
              </a:ext>
            </a:extLst>
          </p:cNvPr>
          <p:cNvSpPr/>
          <p:nvPr/>
        </p:nvSpPr>
        <p:spPr>
          <a:xfrm>
            <a:off x="990600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1" name="Action Button: Go Home 10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2656975-B7E1-4185-91FB-2F293DBD960E}"/>
              </a:ext>
            </a:extLst>
          </p:cNvPr>
          <p:cNvSpPr/>
          <p:nvPr/>
        </p:nvSpPr>
        <p:spPr>
          <a:xfrm>
            <a:off x="457200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2" name="Action Button: Go Back or Previous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F79CC0E-3B1C-4CB5-89C5-83CA5AFA210E}"/>
              </a:ext>
            </a:extLst>
          </p:cNvPr>
          <p:cNvSpPr/>
          <p:nvPr/>
        </p:nvSpPr>
        <p:spPr>
          <a:xfrm>
            <a:off x="1524000" y="414546"/>
            <a:ext cx="533400" cy="288225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3" name="Action Button: Blank 12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299D8793-3E20-406E-819F-2586217E71F2}"/>
              </a:ext>
            </a:extLst>
          </p:cNvPr>
          <p:cNvSpPr/>
          <p:nvPr/>
        </p:nvSpPr>
        <p:spPr>
          <a:xfrm>
            <a:off x="2057400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805921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673588"/>
            <a:ext cx="108966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Come someone in front of the class and tell about yourself.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7365" y="1738291"/>
            <a:ext cx="3698328" cy="33671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9AC7ED-57D6-44FC-AFF7-C6DBE9F1C5D6}"/>
              </a:ext>
            </a:extLst>
          </p:cNvPr>
          <p:cNvSpPr txBox="1"/>
          <p:nvPr/>
        </p:nvSpPr>
        <p:spPr>
          <a:xfrm>
            <a:off x="625396" y="2896380"/>
            <a:ext cx="625042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Bhubon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,where are you going now 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FFFA9F-E1B1-44C6-AAF4-96724206EADE}"/>
              </a:ext>
            </a:extLst>
          </p:cNvPr>
          <p:cNvSpPr txBox="1"/>
          <p:nvPr/>
        </p:nvSpPr>
        <p:spPr>
          <a:xfrm>
            <a:off x="601748" y="2082225"/>
            <a:ext cx="6905865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 ! I’m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Bhubon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I’m from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Shambhupur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5C7D90-1B8B-4D06-BEA4-558F5C88272A}"/>
              </a:ext>
            </a:extLst>
          </p:cNvPr>
          <p:cNvSpPr txBox="1"/>
          <p:nvPr/>
        </p:nvSpPr>
        <p:spPr>
          <a:xfrm>
            <a:off x="666093" y="3519607"/>
            <a:ext cx="6706913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am going to school now 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where are you going now?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D9DF68-C6A0-4F20-ABA6-2CF6F3F4DF95}"/>
              </a:ext>
            </a:extLst>
          </p:cNvPr>
          <p:cNvSpPr txBox="1"/>
          <p:nvPr/>
        </p:nvSpPr>
        <p:spPr>
          <a:xfrm>
            <a:off x="601748" y="4628571"/>
            <a:ext cx="719196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Bhubon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I’m also going to my school now.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E7C1E9-AD00-4C54-BD7B-2F01D83AA3B8}"/>
              </a:ext>
            </a:extLst>
          </p:cNvPr>
          <p:cNvSpPr txBox="1"/>
          <p:nvPr/>
        </p:nvSpPr>
        <p:spPr>
          <a:xfrm>
            <a:off x="625396" y="1321402"/>
            <a:ext cx="6478314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 ! I’m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I’m from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Shibpur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Action Button: Go Forward or Next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18B2D16-6C67-4CE1-AD0C-102621A4A761}"/>
              </a:ext>
            </a:extLst>
          </p:cNvPr>
          <p:cNvSpPr/>
          <p:nvPr/>
        </p:nvSpPr>
        <p:spPr>
          <a:xfrm>
            <a:off x="1959077" y="414878"/>
            <a:ext cx="533400" cy="285749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1" name="Action Button: Go Home 10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BA90226-F2BF-41C1-9D92-98D27CBD3FE7}"/>
              </a:ext>
            </a:extLst>
          </p:cNvPr>
          <p:cNvSpPr/>
          <p:nvPr/>
        </p:nvSpPr>
        <p:spPr>
          <a:xfrm>
            <a:off x="1425677" y="417022"/>
            <a:ext cx="533400" cy="283605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2" name="Action Button: Go Back or Previous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B35A90B-3D66-4C41-9DD6-F2C8840B7DC4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3" name="Action Button: Blank 12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901B953B-376D-49D6-9330-AB64CE0E4435}"/>
              </a:ext>
            </a:extLst>
          </p:cNvPr>
          <p:cNvSpPr/>
          <p:nvPr/>
        </p:nvSpPr>
        <p:spPr>
          <a:xfrm>
            <a:off x="3025877" y="417022"/>
            <a:ext cx="762000" cy="283605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862403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20001" y="2057400"/>
            <a:ext cx="4951997" cy="1722010"/>
          </a:xfrm>
          <a:prstGeom prst="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571500" indent="-5715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530" dirty="0">
                <a:latin typeface="NikoshBAN" pitchFamily="2" charset="0"/>
                <a:cs typeface="NikoshBAN" pitchFamily="2" charset="0"/>
              </a:rPr>
              <a:t>Nice meeting you, </a:t>
            </a:r>
          </a:p>
          <a:p>
            <a:pPr marL="571500" indent="-5715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530" dirty="0">
                <a:latin typeface="NikoshBAN" pitchFamily="2" charset="0"/>
                <a:cs typeface="NikoshBAN" pitchFamily="2" charset="0"/>
              </a:rPr>
              <a:t>Take care of you</a:t>
            </a:r>
          </a:p>
          <a:p>
            <a:pPr marL="571500" indent="-5715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530" dirty="0">
                <a:latin typeface="NikoshBAN" pitchFamily="2" charset="0"/>
                <a:cs typeface="NikoshBAN" pitchFamily="2" charset="0"/>
              </a:rPr>
              <a:t>See you, bye ! Bye !</a:t>
            </a:r>
          </a:p>
        </p:txBody>
      </p:sp>
      <p:sp>
        <p:nvSpPr>
          <p:cNvPr id="3" name="Rectangle 2"/>
          <p:cNvSpPr/>
          <p:nvPr/>
        </p:nvSpPr>
        <p:spPr>
          <a:xfrm>
            <a:off x="1763724" y="838200"/>
            <a:ext cx="8933856" cy="646331"/>
          </a:xfrm>
          <a:prstGeom prst="rect">
            <a:avLst/>
          </a:prstGeom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Let’s know what we say in see off time</a:t>
            </a:r>
            <a:endParaRPr lang="en-US" sz="3600" dirty="0"/>
          </a:p>
        </p:txBody>
      </p:sp>
      <p:sp>
        <p:nvSpPr>
          <p:cNvPr id="4" name="Action Button: Go Forward or Next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356B734-1A63-4113-BA6F-6B113F893F78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5" name="Action Button: Go Home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C75979-5530-4E49-85FF-96E5B1A32882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7351C52-8F41-43C8-B9C2-7F206E4E7EDA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Blank 6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A0C275DD-1180-47C2-9F69-811C9997D0F4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865527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43" y="1447800"/>
            <a:ext cx="5734321" cy="466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799016"/>
            <a:ext cx="9522159" cy="58124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177" dirty="0">
                <a:solidFill>
                  <a:schemeClr val="tx2"/>
                </a:solidFill>
                <a:effectLst/>
                <a:latin typeface="NikoshBAN" pitchFamily="2" charset="0"/>
                <a:cs typeface="NikoshBAN" pitchFamily="2" charset="0"/>
              </a:rPr>
              <a:t>Look at the picture and talk about it in groups.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3064" y="1688649"/>
            <a:ext cx="4591321" cy="58124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What are they doing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53200" y="2553951"/>
            <a:ext cx="5310129" cy="10701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They are waiting at the station.</a:t>
            </a:r>
          </a:p>
        </p:txBody>
      </p:sp>
      <p:sp>
        <p:nvSpPr>
          <p:cNvPr id="6" name="Action Button: Go Forward or Next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E960A8A-DA3E-41A4-951A-877EA9AEA2FE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Home 6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987324AD-8B18-4DA0-A711-7CA67395D603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Go Back or Previous 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8F7C2E7-01C1-439A-9C02-478BC1E11E48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9" name="Action Button: Blank 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82802CA5-E4A4-4740-B7C8-B50750368E92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993271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8372" y="688023"/>
            <a:ext cx="10147330" cy="63555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530" dirty="0">
                <a:latin typeface="NikoshBAN" pitchFamily="2" charset="0"/>
                <a:cs typeface="NikoshBAN" pitchFamily="2" charset="0"/>
              </a:rPr>
              <a:t>Look at the picture and talk about it in pairs.</a:t>
            </a:r>
          </a:p>
        </p:txBody>
      </p:sp>
      <p:pic>
        <p:nvPicPr>
          <p:cNvPr id="1026" name="Picture 2" descr="https://www.educationgateway.co.th/wp-content/uploads/2016/07/education-gateway-classroom-courses-english-conversation-level-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263" y="1609331"/>
            <a:ext cx="4273227" cy="4269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5715001" y="1830440"/>
            <a:ext cx="4692310" cy="58124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What are they doing ?.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0" y="2590800"/>
            <a:ext cx="5953247" cy="58124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They are talking each other.</a:t>
            </a:r>
          </a:p>
        </p:txBody>
      </p:sp>
      <p:sp>
        <p:nvSpPr>
          <p:cNvPr id="7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21ACFC8-4FDF-4859-89C3-DD05CE88E11C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578D959-AAC0-445C-B411-D1ACECC28BCC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9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08F730D-5FC5-4EF9-A9E8-227E640E7373}"/>
              </a:ext>
            </a:extLst>
          </p:cNvPr>
          <p:cNvSpPr/>
          <p:nvPr/>
        </p:nvSpPr>
        <p:spPr>
          <a:xfrm>
            <a:off x="2492477" y="402274"/>
            <a:ext cx="533400" cy="300497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0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92D7CA67-0D4A-4AED-A05F-C50D091FE4E2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501559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601" y="1190849"/>
            <a:ext cx="5029895" cy="522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6450" y="715707"/>
            <a:ext cx="5200463" cy="58124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Let’s read the text again.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EA1E0F-5062-4590-A81A-26BA0D71B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331" y="1066800"/>
            <a:ext cx="5348618" cy="4876800"/>
          </a:xfrm>
          <a:prstGeom prst="rect">
            <a:avLst/>
          </a:prstGeom>
        </p:spPr>
      </p:pic>
      <p:sp>
        <p:nvSpPr>
          <p:cNvPr id="5" name="Action Button: Go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5CC068F-FF46-4CC8-BBAB-359F83233E7E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Home 6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B0CD794-8C3C-497A-9241-636F84DF2775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Go Back or Previous 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35F365A-4CD5-4ECB-82E4-A703BDC0D759}"/>
              </a:ext>
            </a:extLst>
          </p:cNvPr>
          <p:cNvSpPr/>
          <p:nvPr/>
        </p:nvSpPr>
        <p:spPr>
          <a:xfrm>
            <a:off x="2492477" y="414879"/>
            <a:ext cx="533400" cy="28575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9" name="Action Button: Blank 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0F84BAE-8A8E-49A4-B6F0-816D8899E97E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93203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B92FC18-D851-4B62-A1F9-E986A80BA5B0}"/>
              </a:ext>
            </a:extLst>
          </p:cNvPr>
          <p:cNvSpPr/>
          <p:nvPr/>
        </p:nvSpPr>
        <p:spPr>
          <a:xfrm>
            <a:off x="2381251" y="1657350"/>
            <a:ext cx="7734272" cy="1877378"/>
          </a:xfrm>
          <a:prstGeom prst="roundRect">
            <a:avLst>
              <a:gd name="adj" fmla="val 10000"/>
            </a:avLst>
          </a:prstGeom>
          <a:ln>
            <a:noFill/>
          </a:ln>
        </p:spPr>
        <p:style>
          <a:lnRef idx="2">
            <a:scrgbClr r="0" g="0" b="0"/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33508797-A1ED-41DF-9548-5CC002E299F3}"/>
              </a:ext>
            </a:extLst>
          </p:cNvPr>
          <p:cNvSpPr/>
          <p:nvPr/>
        </p:nvSpPr>
        <p:spPr>
          <a:xfrm>
            <a:off x="4343400" y="2029301"/>
            <a:ext cx="7320618" cy="2799397"/>
          </a:xfrm>
          <a:prstGeom prst="wedgeRectCallout">
            <a:avLst>
              <a:gd name="adj1" fmla="val -20452"/>
              <a:gd name="adj2" fmla="val 69616"/>
            </a:avLst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262590" tIns="192025" rIns="262590" bIns="262590" numCol="1" spcCol="1270" anchor="t" anchorCtr="0">
            <a:noAutofit/>
          </a:bodyPr>
          <a:lstStyle/>
          <a:p>
            <a:pPr marL="0" marR="0" lvl="0" indent="0" algn="l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Mohammad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Faisul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Alam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Assistant Teacher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Shambhupur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Government Primary School,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Bhairab,kishoreganj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FA7847-70CB-4836-A826-CBD36CDFCC26}"/>
              </a:ext>
            </a:extLst>
          </p:cNvPr>
          <p:cNvSpPr txBox="1"/>
          <p:nvPr/>
        </p:nvSpPr>
        <p:spPr>
          <a:xfrm>
            <a:off x="1956620" y="691008"/>
            <a:ext cx="8278760" cy="707886"/>
          </a:xfrm>
          <a:prstGeom prst="wedgeRectCallout">
            <a:avLst>
              <a:gd name="adj1" fmla="val -19853"/>
              <a:gd name="adj2" fmla="val 75001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Teacher’s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E6C46D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Introduction</a:t>
            </a:r>
            <a:endParaRPr kumimoji="0" lang="en-US" sz="4000" b="1" i="0" u="none" strike="noStrike" kern="1200" cap="none" spc="0" normalizeH="0" baseline="0" noProof="0" dirty="0">
              <a:ln/>
              <a:solidFill>
                <a:srgbClr val="E6C46D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113016-6937-41E1-BD9C-49A21B65C1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451" y="1657350"/>
            <a:ext cx="3426327" cy="3829050"/>
          </a:xfrm>
          <a:prstGeom prst="rect">
            <a:avLst/>
          </a:prstGeom>
          <a:ln w="28575">
            <a:solidFill>
              <a:srgbClr val="7030A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Action Button: Go Forward or Next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4FD2B84-EE6E-4E67-BFA8-0E62009FBB23}"/>
              </a:ext>
            </a:extLst>
          </p:cNvPr>
          <p:cNvSpPr/>
          <p:nvPr/>
        </p:nvSpPr>
        <p:spPr>
          <a:xfrm>
            <a:off x="1103180" y="409202"/>
            <a:ext cx="568960" cy="305153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Action Button: Go Home 6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70B9226-C491-48A8-B42A-CD1390FFD522}"/>
              </a:ext>
            </a:extLst>
          </p:cNvPr>
          <p:cNvSpPr/>
          <p:nvPr/>
        </p:nvSpPr>
        <p:spPr>
          <a:xfrm>
            <a:off x="534220" y="409203"/>
            <a:ext cx="568960" cy="30479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Action Button: Go Back or Previous 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3BCAD20-B826-473A-94B1-D3CBBDE3B17F}"/>
              </a:ext>
            </a:extLst>
          </p:cNvPr>
          <p:cNvSpPr/>
          <p:nvPr/>
        </p:nvSpPr>
        <p:spPr>
          <a:xfrm>
            <a:off x="1672140" y="409204"/>
            <a:ext cx="568960" cy="30479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Action Button: Blank 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357A2745-85B3-4AE7-AD66-F8F981364BEE}"/>
              </a:ext>
            </a:extLst>
          </p:cNvPr>
          <p:cNvSpPr/>
          <p:nvPr/>
        </p:nvSpPr>
        <p:spPr>
          <a:xfrm>
            <a:off x="2241100" y="409203"/>
            <a:ext cx="812800" cy="30480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46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56502" y="1066800"/>
            <a:ext cx="5078997" cy="1160965"/>
          </a:xfrm>
          <a:prstGeom prst="wedgeEllipseCallou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765" dirty="0">
                <a:latin typeface="NikoshBAN" pitchFamily="2" charset="0"/>
                <a:cs typeface="NikoshBAN" pitchFamily="2" charset="0"/>
              </a:rPr>
              <a:t>Evaluation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31B9FF-CEAC-48E9-AC06-384436824D14}"/>
              </a:ext>
            </a:extLst>
          </p:cNvPr>
          <p:cNvSpPr txBox="1"/>
          <p:nvPr/>
        </p:nvSpPr>
        <p:spPr>
          <a:xfrm>
            <a:off x="1371600" y="3212812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Write five sentences about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Sima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and Jessica.</a:t>
            </a:r>
          </a:p>
        </p:txBody>
      </p:sp>
      <p:sp>
        <p:nvSpPr>
          <p:cNvPr id="4" name="Action Button: Go Forward or Next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22EEBFF-AAA9-46B6-8527-C04F5BEA70AE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5" name="Action Button: Go Home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4544B10-5A86-4C7B-A777-1032CDA20B82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05C8DD0-A8B5-493D-BE1E-CD8DCBD5A2D8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Blank 6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859A784-C90B-49D1-A329-94BDA0619CD0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80134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5523" y="700625"/>
            <a:ext cx="260039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Hometask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413" y="1562099"/>
            <a:ext cx="5491422" cy="44576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3ADB01-FA21-46D9-812D-60BA1EBB6876}"/>
              </a:ext>
            </a:extLst>
          </p:cNvPr>
          <p:cNvSpPr txBox="1"/>
          <p:nvPr/>
        </p:nvSpPr>
        <p:spPr>
          <a:xfrm>
            <a:off x="570165" y="1562099"/>
            <a:ext cx="5275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All you will study the lesson at home and make a note on the lesson for tomorrow.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AD9A01-B009-46AB-8D4B-B0BA368D292B}"/>
              </a:ext>
            </a:extLst>
          </p:cNvPr>
          <p:cNvCxnSpPr/>
          <p:nvPr/>
        </p:nvCxnSpPr>
        <p:spPr>
          <a:xfrm>
            <a:off x="557048" y="1346956"/>
            <a:ext cx="11040884" cy="0"/>
          </a:xfrm>
          <a:prstGeom prst="line">
            <a:avLst/>
          </a:prstGeom>
          <a:ln w="76200" cmpd="dbl">
            <a:gradFill>
              <a:gsLst>
                <a:gs pos="0">
                  <a:srgbClr val="458827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4171982-355E-4FEA-92DF-DE5614DE2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23" y="3318376"/>
            <a:ext cx="2960452" cy="2701412"/>
          </a:xfrm>
          <a:prstGeom prst="rect">
            <a:avLst/>
          </a:prstGeom>
        </p:spPr>
      </p:pic>
      <p:sp>
        <p:nvSpPr>
          <p:cNvPr id="10" name="Action Button: Go Forward or Next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C03A3C7-1C81-4A0A-BC60-6C6CFEBF3860}"/>
              </a:ext>
            </a:extLst>
          </p:cNvPr>
          <p:cNvSpPr/>
          <p:nvPr/>
        </p:nvSpPr>
        <p:spPr>
          <a:xfrm>
            <a:off x="1410742" y="401662"/>
            <a:ext cx="533400" cy="290704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1" name="Action Button: Go Home 10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533F21D0-477B-4E36-BF93-889970BC814F}"/>
              </a:ext>
            </a:extLst>
          </p:cNvPr>
          <p:cNvSpPr/>
          <p:nvPr/>
        </p:nvSpPr>
        <p:spPr>
          <a:xfrm>
            <a:off x="877342" y="401329"/>
            <a:ext cx="533400" cy="290704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2" name="Action Button: Go Back or Previous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069E632-F953-427D-8EB1-36601FB32DF4}"/>
              </a:ext>
            </a:extLst>
          </p:cNvPr>
          <p:cNvSpPr/>
          <p:nvPr/>
        </p:nvSpPr>
        <p:spPr>
          <a:xfrm>
            <a:off x="1944142" y="401661"/>
            <a:ext cx="533400" cy="288227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3" name="Action Button: Blank 12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EC8FE64C-D94E-46BF-BD97-5059762AC6E5}"/>
              </a:ext>
            </a:extLst>
          </p:cNvPr>
          <p:cNvSpPr/>
          <p:nvPr/>
        </p:nvSpPr>
        <p:spPr>
          <a:xfrm>
            <a:off x="2477542" y="393401"/>
            <a:ext cx="762000" cy="298633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12593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685800"/>
            <a:ext cx="8773556" cy="165397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0148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Thanks to all.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1600" y="2349610"/>
            <a:ext cx="5029200" cy="3889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00" y="2349611"/>
            <a:ext cx="5029200" cy="3822589"/>
          </a:xfrm>
          <a:prstGeom prst="rect">
            <a:avLst/>
          </a:prstGeom>
        </p:spPr>
      </p:pic>
      <p:sp>
        <p:nvSpPr>
          <p:cNvPr id="5" name="Action Button: Go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7ACA076-97F7-4498-8BBC-C70CD4EEF5E1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Home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94A1A531-675F-472A-83A3-B2F8B4C1D6F9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Back or Previous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9B0B602-8B79-4A61-8304-2F51ED289B0C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Blank 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680E92C-159E-4B75-AB14-503A7351F48C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57969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133600"/>
            <a:ext cx="9501188" cy="3792241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7967" tIns="48983" rIns="97967" bIns="48983" rtlCol="0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Class					: Five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Subject			: English for today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Unit					:  </a:t>
            </a:r>
            <a:r>
              <a:rPr lang="en-US" sz="4000" dirty="0">
                <a:solidFill>
                  <a:prstClr val="black"/>
                </a:solidFill>
                <a:cs typeface="NikoshBAN" pitchFamily="2" charset="0"/>
              </a:rPr>
              <a:t>1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Lesson				: </a:t>
            </a:r>
            <a:r>
              <a:rPr lang="en-US" sz="4000" dirty="0">
                <a:solidFill>
                  <a:prstClr val="black"/>
                </a:solidFill>
                <a:cs typeface="NikoshBAN" pitchFamily="2" charset="0"/>
              </a:rPr>
              <a:t>1 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(Hello! May I 														introduce myself?)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Date					:  </a:t>
            </a:r>
            <a:r>
              <a:rPr lang="en-US" sz="4000" dirty="0" smtClean="0">
                <a:solidFill>
                  <a:prstClr val="black"/>
                </a:solidFill>
                <a:cs typeface="NikoshBAN" pitchFamily="2" charset="0"/>
              </a:rPr>
              <a:t>5</a:t>
            </a:r>
            <a:r>
              <a:rPr lang="en-US" sz="4000" dirty="0" smtClean="0">
                <a:solidFill>
                  <a:prstClr val="black"/>
                </a:solidFill>
                <a:cs typeface="NikoshBAN" pitchFamily="2" charset="0"/>
              </a:rPr>
              <a:t>.01.2020</a:t>
            </a:r>
            <a:endParaRPr lang="en-US" sz="4400" dirty="0">
              <a:solidFill>
                <a:prstClr val="black"/>
              </a:solidFill>
              <a:latin typeface="Arial Narrow" panose="020B0606020202030204" pitchFamily="34" charset="0"/>
              <a:cs typeface="NikoshBAN" pitchFamily="2" charset="0"/>
            </a:endParaRP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25E13D9A-84A1-464C-AF03-279F0CA5CA93}"/>
              </a:ext>
            </a:extLst>
          </p:cNvPr>
          <p:cNvSpPr/>
          <p:nvPr/>
        </p:nvSpPr>
        <p:spPr>
          <a:xfrm>
            <a:off x="1425677" y="910678"/>
            <a:ext cx="9501188" cy="727122"/>
          </a:xfrm>
          <a:prstGeom prst="wedgeRectCallout">
            <a:avLst>
              <a:gd name="adj1" fmla="val -21019"/>
              <a:gd name="adj2" fmla="val 68647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79665"/>
            <a:r>
              <a:rPr lang="en-US" sz="4125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Lesson identity</a:t>
            </a:r>
          </a:p>
        </p:txBody>
      </p:sp>
      <p:sp>
        <p:nvSpPr>
          <p:cNvPr id="4" name="Action Button: Go Forward or Next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AF6D634-EE31-449B-8DC8-1179BD1308F7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5" name="Action Button: Go Home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0D30AB63-811F-4331-81D3-358102B967E3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20E6A30-6106-4C45-A09C-5E1644BEEE26}"/>
              </a:ext>
            </a:extLst>
          </p:cNvPr>
          <p:cNvSpPr/>
          <p:nvPr/>
        </p:nvSpPr>
        <p:spPr>
          <a:xfrm>
            <a:off x="2492477" y="402274"/>
            <a:ext cx="533400" cy="300497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Blank 6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8BDAD3F8-9C60-486A-B743-069632CD3E95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14306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9021" y="1736299"/>
            <a:ext cx="8133958" cy="8256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765" dirty="0">
                <a:latin typeface="NikoshBAN" pitchFamily="2" charset="0"/>
                <a:cs typeface="NikoshBAN" pitchFamily="2" charset="0"/>
              </a:rPr>
              <a:t>Let’s sing a song together.</a:t>
            </a:r>
          </a:p>
        </p:txBody>
      </p:sp>
      <p:sp>
        <p:nvSpPr>
          <p:cNvPr id="3" name="Action Button: Go Forward or Next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CAAB907-E93C-4D9D-B54F-F937CDCFEB99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AFBF4635-B668-49C4-A175-0AAC47D2607E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5" name="Action Button: Go Back or Previous 4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5D9EDB7-4119-4076-862F-D31226E2EC45}"/>
              </a:ext>
            </a:extLst>
          </p:cNvPr>
          <p:cNvSpPr/>
          <p:nvPr/>
        </p:nvSpPr>
        <p:spPr>
          <a:xfrm>
            <a:off x="2492477" y="414547"/>
            <a:ext cx="533400" cy="288224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Blank 5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2C753F72-C0CE-4D78-874F-D2DA28B315A5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9330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597" y="1114097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5284" y="719133"/>
            <a:ext cx="3810000" cy="52322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Look at the picture 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8289" y="2723346"/>
            <a:ext cx="5585848" cy="95410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Someone is introducing with others.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869AA3-5045-4855-857F-D3CED0EC3FCD}"/>
              </a:ext>
            </a:extLst>
          </p:cNvPr>
          <p:cNvSpPr/>
          <p:nvPr/>
        </p:nvSpPr>
        <p:spPr>
          <a:xfrm>
            <a:off x="6126997" y="1143000"/>
            <a:ext cx="52397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Think and say , what about the picture is ?</a:t>
            </a:r>
          </a:p>
        </p:txBody>
      </p:sp>
      <p:sp>
        <p:nvSpPr>
          <p:cNvPr id="6" name="Action Button: Go Forward or Next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8E18884-95ED-450B-83ED-91B2F5095130}"/>
              </a:ext>
            </a:extLst>
          </p:cNvPr>
          <p:cNvSpPr/>
          <p:nvPr/>
        </p:nvSpPr>
        <p:spPr>
          <a:xfrm>
            <a:off x="1334814" y="433384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Home 6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A3F3F952-6A28-4298-A0E5-B5920C5BFED2}"/>
              </a:ext>
            </a:extLst>
          </p:cNvPr>
          <p:cNvSpPr/>
          <p:nvPr/>
        </p:nvSpPr>
        <p:spPr>
          <a:xfrm>
            <a:off x="801414" y="433052"/>
            <a:ext cx="533400" cy="288225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Go Back or Previous 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197EC87-D663-49F3-8F22-15641AC4B653}"/>
              </a:ext>
            </a:extLst>
          </p:cNvPr>
          <p:cNvSpPr/>
          <p:nvPr/>
        </p:nvSpPr>
        <p:spPr>
          <a:xfrm>
            <a:off x="1868214" y="433384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9" name="Action Button: Blank 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874AA4F9-B836-424A-991C-C09760A11408}"/>
              </a:ext>
            </a:extLst>
          </p:cNvPr>
          <p:cNvSpPr/>
          <p:nvPr/>
        </p:nvSpPr>
        <p:spPr>
          <a:xfrm>
            <a:off x="2401614" y="433052"/>
            <a:ext cx="762000" cy="288226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55009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1949824"/>
            <a:ext cx="6858000" cy="1904919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294" dirty="0">
                <a:latin typeface="NikoshBAN" pitchFamily="2" charset="0"/>
                <a:cs typeface="NikoshBAN" pitchFamily="2" charset="0"/>
              </a:rPr>
              <a:t>Today’s lesson is –</a:t>
            </a:r>
          </a:p>
          <a:p>
            <a:pPr algn="ctr"/>
            <a:r>
              <a:rPr lang="en-US" sz="5294" dirty="0">
                <a:latin typeface="NikoshBAN" pitchFamily="2" charset="0"/>
                <a:cs typeface="NikoshBAN" pitchFamily="2" charset="0"/>
              </a:rPr>
              <a:t>Hello!</a:t>
            </a:r>
          </a:p>
        </p:txBody>
      </p:sp>
      <p:sp>
        <p:nvSpPr>
          <p:cNvPr id="3" name="Action Button: Go Forward or Next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FB838A0-D43B-4F2D-9CD1-5B1D8FE583F1}"/>
              </a:ext>
            </a:extLst>
          </p:cNvPr>
          <p:cNvSpPr/>
          <p:nvPr/>
        </p:nvSpPr>
        <p:spPr>
          <a:xfrm>
            <a:off x="1959077" y="414878"/>
            <a:ext cx="533400" cy="285749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7FCF0CD-8F9B-4C1E-B9A3-C76062FB0747}"/>
              </a:ext>
            </a:extLst>
          </p:cNvPr>
          <p:cNvSpPr/>
          <p:nvPr/>
        </p:nvSpPr>
        <p:spPr>
          <a:xfrm>
            <a:off x="1425677" y="417022"/>
            <a:ext cx="533400" cy="283605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5" name="Action Button: Go Back or Previous 4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1DB37D6-1BE6-4C23-9AEF-E833D553C853}"/>
              </a:ext>
            </a:extLst>
          </p:cNvPr>
          <p:cNvSpPr/>
          <p:nvPr/>
        </p:nvSpPr>
        <p:spPr>
          <a:xfrm>
            <a:off x="2465438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Blank 5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4EE7E21B-1E7B-4809-BF54-B0567227B941}"/>
              </a:ext>
            </a:extLst>
          </p:cNvPr>
          <p:cNvSpPr/>
          <p:nvPr/>
        </p:nvSpPr>
        <p:spPr>
          <a:xfrm>
            <a:off x="3025877" y="417022"/>
            <a:ext cx="762000" cy="283605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99085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EF9A09-2E50-4250-94C3-2DB422685B58}"/>
              </a:ext>
            </a:extLst>
          </p:cNvPr>
          <p:cNvSpPr txBox="1"/>
          <p:nvPr/>
        </p:nvSpPr>
        <p:spPr>
          <a:xfrm>
            <a:off x="378925" y="796444"/>
            <a:ext cx="5562600" cy="63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530" b="1" u="sng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Learning outcomes:-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FF5FD1-0010-44CF-883F-4D84DD761C3B}"/>
              </a:ext>
            </a:extLst>
          </p:cNvPr>
          <p:cNvSpPr txBox="1"/>
          <p:nvPr/>
        </p:nvSpPr>
        <p:spPr>
          <a:xfrm>
            <a:off x="727684" y="1708355"/>
            <a:ext cx="2167916" cy="526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24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Listening-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0AA52289-F2FA-401F-868E-D976EE961930}"/>
              </a:ext>
            </a:extLst>
          </p:cNvPr>
          <p:cNvSpPr txBox="1"/>
          <p:nvPr/>
        </p:nvSpPr>
        <p:spPr>
          <a:xfrm>
            <a:off x="3581400" y="16764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1.3.1: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	recognize which words in sentence are stressed.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C1213C-8090-412F-A514-E8EF08CC53E1}"/>
              </a:ext>
            </a:extLst>
          </p:cNvPr>
          <p:cNvSpPr txBox="1"/>
          <p:nvPr/>
        </p:nvSpPr>
        <p:spPr>
          <a:xfrm>
            <a:off x="684619" y="2769923"/>
            <a:ext cx="1981200" cy="526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24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Speaking-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3D71BF-68C9-4419-A63C-AE142643A82F}"/>
              </a:ext>
            </a:extLst>
          </p:cNvPr>
          <p:cNvSpPr/>
          <p:nvPr/>
        </p:nvSpPr>
        <p:spPr>
          <a:xfrm>
            <a:off x="3581400" y="2769923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:  say, words, phrase and sentences with proper sounds and stress.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B957DC-E373-4BB1-B1D0-48F7F8E9F0F4}"/>
              </a:ext>
            </a:extLst>
          </p:cNvPr>
          <p:cNvSpPr/>
          <p:nvPr/>
        </p:nvSpPr>
        <p:spPr>
          <a:xfrm>
            <a:off x="727684" y="3733024"/>
            <a:ext cx="1895071" cy="5269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24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Reading-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57D0B-B705-49B3-AFFF-6B337CBD757F}"/>
              </a:ext>
            </a:extLst>
          </p:cNvPr>
          <p:cNvSpPr/>
          <p:nvPr/>
        </p:nvSpPr>
        <p:spPr>
          <a:xfrm>
            <a:off x="3544529" y="3733024"/>
            <a:ext cx="8187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1.5.1: </a:t>
            </a:r>
            <a:r>
              <a:rPr lang="en-US" sz="2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Read words, phrases and sentences in the text with proper pronunciation stress and intonation.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2C7D1F39-04CA-45D9-92F2-1C1BFDA1630C}"/>
              </a:ext>
            </a:extLst>
          </p:cNvPr>
          <p:cNvSpPr/>
          <p:nvPr/>
        </p:nvSpPr>
        <p:spPr>
          <a:xfrm>
            <a:off x="2854872" y="1834664"/>
            <a:ext cx="365760" cy="274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E8E13AD8-C544-4C97-8C50-D004FE756C84}"/>
              </a:ext>
            </a:extLst>
          </p:cNvPr>
          <p:cNvSpPr txBox="1"/>
          <p:nvPr/>
        </p:nvSpPr>
        <p:spPr>
          <a:xfrm>
            <a:off x="2813794" y="1740991"/>
            <a:ext cx="365760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√</a:t>
            </a: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5B39436D-F8A1-43A3-8104-96BEF14C4A46}"/>
              </a:ext>
            </a:extLst>
          </p:cNvPr>
          <p:cNvSpPr/>
          <p:nvPr/>
        </p:nvSpPr>
        <p:spPr>
          <a:xfrm>
            <a:off x="2854872" y="2911101"/>
            <a:ext cx="365760" cy="274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ACE96FBD-1A5A-4DF7-81E0-5EC2711707B7}"/>
              </a:ext>
            </a:extLst>
          </p:cNvPr>
          <p:cNvSpPr/>
          <p:nvPr/>
        </p:nvSpPr>
        <p:spPr>
          <a:xfrm>
            <a:off x="2854872" y="3879718"/>
            <a:ext cx="365760" cy="274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5542C2F3-3B35-4712-996B-A0BD77EC47CB}"/>
              </a:ext>
            </a:extLst>
          </p:cNvPr>
          <p:cNvSpPr txBox="1"/>
          <p:nvPr/>
        </p:nvSpPr>
        <p:spPr>
          <a:xfrm>
            <a:off x="2783881" y="2817428"/>
            <a:ext cx="327103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√</a:t>
            </a:r>
          </a:p>
        </p:txBody>
      </p:sp>
      <p:sp>
        <p:nvSpPr>
          <p:cNvPr id="28" name="TextBox 3">
            <a:extLst>
              <a:ext uri="{FF2B5EF4-FFF2-40B4-BE49-F238E27FC236}">
                <a16:creationId xmlns:a16="http://schemas.microsoft.com/office/drawing/2014/main" id="{41668B10-5212-4B45-BC4A-196A1F6031BA}"/>
              </a:ext>
            </a:extLst>
          </p:cNvPr>
          <p:cNvSpPr txBox="1"/>
          <p:nvPr/>
        </p:nvSpPr>
        <p:spPr>
          <a:xfrm>
            <a:off x="2833122" y="3786045"/>
            <a:ext cx="327103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√</a:t>
            </a:r>
          </a:p>
        </p:txBody>
      </p:sp>
      <p:sp>
        <p:nvSpPr>
          <p:cNvPr id="15" name="Action Button: Go Forward or Next 1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786375-FB5A-4E8C-8263-0E2608EB5CB5}"/>
              </a:ext>
            </a:extLst>
          </p:cNvPr>
          <p:cNvSpPr/>
          <p:nvPr/>
        </p:nvSpPr>
        <p:spPr>
          <a:xfrm>
            <a:off x="1959077" y="414878"/>
            <a:ext cx="533400" cy="285749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6" name="Action Button: Go Home 1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0B3E2CC-2CD4-4DBF-86AC-20B760F08C2D}"/>
              </a:ext>
            </a:extLst>
          </p:cNvPr>
          <p:cNvSpPr/>
          <p:nvPr/>
        </p:nvSpPr>
        <p:spPr>
          <a:xfrm>
            <a:off x="1425677" y="417022"/>
            <a:ext cx="533400" cy="283605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7" name="Action Button: Go Back or Previous 1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0C83CBD-71BF-43C1-B5B4-A56D72644AA8}"/>
              </a:ext>
            </a:extLst>
          </p:cNvPr>
          <p:cNvSpPr/>
          <p:nvPr/>
        </p:nvSpPr>
        <p:spPr>
          <a:xfrm>
            <a:off x="2464705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18" name="Action Button: Blank 1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3FBB6285-BDBF-4EDF-8D8F-589543CEDA88}"/>
              </a:ext>
            </a:extLst>
          </p:cNvPr>
          <p:cNvSpPr/>
          <p:nvPr/>
        </p:nvSpPr>
        <p:spPr>
          <a:xfrm>
            <a:off x="3025877" y="417022"/>
            <a:ext cx="762000" cy="283605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11626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  <p:bldP spid="24" grpId="0"/>
      <p:bldP spid="24" grpId="1"/>
      <p:bldP spid="27" grpId="0"/>
      <p:bldP spid="27" grpId="1"/>
      <p:bldP spid="28" grpId="0"/>
      <p:bldP spid="2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88862" y="806824"/>
            <a:ext cx="3879882" cy="7632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883" dirty="0">
                <a:latin typeface="NikoshBAN" pitchFamily="2" charset="0"/>
                <a:cs typeface="NikoshBAN" pitchFamily="2" charset="0"/>
              </a:rPr>
              <a:t>Good morning.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71006" y="2414357"/>
            <a:ext cx="6743020" cy="76325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883" dirty="0">
                <a:latin typeface="NikoshBAN" pitchFamily="2" charset="0"/>
                <a:cs typeface="NikoshBAN" pitchFamily="2" charset="0"/>
              </a:rPr>
              <a:t>Let’s introduce  ourselves.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4075" y="3901470"/>
            <a:ext cx="7746493" cy="14243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883" dirty="0">
                <a:latin typeface="NikoshBAN" pitchFamily="2" charset="0"/>
                <a:cs typeface="NikoshBAN" pitchFamily="2" charset="0"/>
              </a:rPr>
              <a:t>I am </a:t>
            </a:r>
            <a:r>
              <a:rPr lang="en-US" sz="3883" dirty="0" err="1">
                <a:latin typeface="NikoshBAN" pitchFamily="2" charset="0"/>
                <a:cs typeface="NikoshBAN" pitchFamily="2" charset="0"/>
              </a:rPr>
              <a:t>Faisul</a:t>
            </a:r>
            <a:r>
              <a:rPr lang="en-US" sz="3883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883" dirty="0" err="1">
                <a:latin typeface="NikoshBAN" pitchFamily="2" charset="0"/>
                <a:cs typeface="NikoshBAN" pitchFamily="2" charset="0"/>
              </a:rPr>
              <a:t>Alam</a:t>
            </a:r>
            <a:r>
              <a:rPr lang="en-US" sz="3883" dirty="0">
                <a:latin typeface="NikoshBAN" pitchFamily="2" charset="0"/>
                <a:cs typeface="NikoshBAN" pitchFamily="2" charset="0"/>
              </a:rPr>
              <a:t>, I am your</a:t>
            </a:r>
          </a:p>
          <a:p>
            <a:r>
              <a:rPr lang="en-US" sz="3883" dirty="0">
                <a:latin typeface="NikoshBAN" pitchFamily="2" charset="0"/>
                <a:cs typeface="NikoshBAN" pitchFamily="2" charset="0"/>
              </a:rPr>
              <a:t>Assistant and English teacher.</a:t>
            </a:r>
          </a:p>
        </p:txBody>
      </p:sp>
      <p:sp>
        <p:nvSpPr>
          <p:cNvPr id="5" name="Action Button: Go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D685B4E-C9CD-4FA8-BFEF-6A66E907D26F}"/>
              </a:ext>
            </a:extLst>
          </p:cNvPr>
          <p:cNvSpPr/>
          <p:nvPr/>
        </p:nvSpPr>
        <p:spPr>
          <a:xfrm>
            <a:off x="1959077" y="414878"/>
            <a:ext cx="533400" cy="288225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Home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D87A889-9653-4629-873B-762DE4247D06}"/>
              </a:ext>
            </a:extLst>
          </p:cNvPr>
          <p:cNvSpPr/>
          <p:nvPr/>
        </p:nvSpPr>
        <p:spPr>
          <a:xfrm>
            <a:off x="1425677" y="417022"/>
            <a:ext cx="533400" cy="285749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Back or Previous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6A5B102-ADC9-4B22-987A-94A2DD59B7DE}"/>
              </a:ext>
            </a:extLst>
          </p:cNvPr>
          <p:cNvSpPr/>
          <p:nvPr/>
        </p:nvSpPr>
        <p:spPr>
          <a:xfrm>
            <a:off x="2492477" y="402274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Blank 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D0AE4676-A8A4-4082-90AA-6D5007DD67C5}"/>
              </a:ext>
            </a:extLst>
          </p:cNvPr>
          <p:cNvSpPr/>
          <p:nvPr/>
        </p:nvSpPr>
        <p:spPr>
          <a:xfrm>
            <a:off x="3025877" y="417022"/>
            <a:ext cx="762000" cy="285750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750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5399" y="838200"/>
            <a:ext cx="1307691" cy="171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rrow: Pentagon 2"/>
          <p:cNvSpPr/>
          <p:nvPr/>
        </p:nvSpPr>
        <p:spPr>
          <a:xfrm>
            <a:off x="1968908" y="990600"/>
            <a:ext cx="5955891" cy="1412546"/>
          </a:xfrm>
          <a:prstGeom prst="homePlat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What’s this? 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968909" y="4118869"/>
            <a:ext cx="8254183" cy="581249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177" dirty="0">
                <a:latin typeface="NikoshBAN" pitchFamily="2" charset="0"/>
                <a:cs typeface="NikoshBAN" pitchFamily="2" charset="0"/>
              </a:rPr>
              <a:t>This is our ‘English for Today’ text book.</a:t>
            </a:r>
          </a:p>
        </p:txBody>
      </p:sp>
      <p:sp>
        <p:nvSpPr>
          <p:cNvPr id="5" name="Action Button: Go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EA2A270-4EFA-48ED-B255-23B1A95F6130}"/>
              </a:ext>
            </a:extLst>
          </p:cNvPr>
          <p:cNvSpPr/>
          <p:nvPr/>
        </p:nvSpPr>
        <p:spPr>
          <a:xfrm>
            <a:off x="1959077" y="414878"/>
            <a:ext cx="533400" cy="285749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Action Button: Go Home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0F9951C-8884-4959-BF3A-1E479B520F9C}"/>
              </a:ext>
            </a:extLst>
          </p:cNvPr>
          <p:cNvSpPr/>
          <p:nvPr/>
        </p:nvSpPr>
        <p:spPr>
          <a:xfrm>
            <a:off x="1425677" y="417022"/>
            <a:ext cx="533400" cy="283605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7" name="Action Button: Go Back or Previous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0C3A0D4-7FD8-4261-8011-467F8CCF550B}"/>
              </a:ext>
            </a:extLst>
          </p:cNvPr>
          <p:cNvSpPr/>
          <p:nvPr/>
        </p:nvSpPr>
        <p:spPr>
          <a:xfrm>
            <a:off x="2492477" y="414878"/>
            <a:ext cx="533400" cy="285749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endParaRPr lang="en-US" sz="210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8" name="Action Button: Blank 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6EEE23EA-6E19-454F-90A9-B5057708AFC9}"/>
              </a:ext>
            </a:extLst>
          </p:cNvPr>
          <p:cNvSpPr/>
          <p:nvPr/>
        </p:nvSpPr>
        <p:spPr>
          <a:xfrm>
            <a:off x="3025877" y="417022"/>
            <a:ext cx="762000" cy="283605"/>
          </a:xfrm>
          <a:prstGeom prst="actionButtonBlank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9665"/>
            <a:r>
              <a:rPr lang="en-US" sz="1600" dirty="0">
                <a:solidFill>
                  <a:prstClr val="white"/>
                </a:solidFill>
                <a:latin typeface="Corbel" panose="020B0503020204020204"/>
              </a:rPr>
              <a:t>End</a:t>
            </a:r>
            <a:endParaRPr lang="en-US" sz="2100" dirty="0">
              <a:solidFill>
                <a:prstClr val="white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487528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C2D90A96-4AD1-4DE0-9E8D-5DD8CC4FC07E}" vid="{09817193-9A3F-460F-9D94-3AC1DDB340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</Template>
  <TotalTime>0</TotalTime>
  <Words>515</Words>
  <Application>Microsoft Office PowerPoint</Application>
  <PresentationFormat>Widescreen</PresentationFormat>
  <Paragraphs>110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 Narrow</vt:lpstr>
      <vt:lpstr>Calibri</vt:lpstr>
      <vt:lpstr>Corbel</vt:lpstr>
      <vt:lpstr>Gill Sans MT</vt:lpstr>
      <vt:lpstr>NikoshBAN</vt:lpstr>
      <vt:lpstr>Times New Roman</vt:lpstr>
      <vt:lpstr>Verdana</vt:lpstr>
      <vt:lpstr>Wingdings</vt:lpstr>
      <vt:lpstr>Wingdings 2</vt:lpstr>
      <vt:lpstr>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2019-05-23T12:17:55Z</dcterms:created>
  <dcterms:modified xsi:type="dcterms:W3CDTF">2020-01-05T05:18:52Z</dcterms:modified>
</cp:coreProperties>
</file>