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9Xs28shABxIfC6Xk1BM+Q==" hashData="jYuU376Jc/01dDA4qNMOKU3ch8M9s4LuGuvjAyyUxvqb3f9F7a4OnIGuFqV/wpQTQ2WLA/sxnrS24EPm9E2DPA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16AA"/>
    <a:srgbClr val="21C09C"/>
    <a:srgbClr val="A1207F"/>
    <a:srgbClr val="A22080"/>
    <a:srgbClr val="6A6A6A"/>
    <a:srgbClr val="2C4B92"/>
    <a:srgbClr val="5B9BD5"/>
    <a:srgbClr val="A81893"/>
    <a:srgbClr val="A0207B"/>
    <a:srgbClr val="BA2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0" d="100"/>
          <a:sy n="70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623D-BCDB-4524-AEED-CE22C57F1B62}" type="datetimeFigureOut">
              <a:rPr lang="en-US" smtClean="0"/>
              <a:t>27-Aug-19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89AC-7080-404F-9F69-1B9FE1E0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02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623D-BCDB-4524-AEED-CE22C57F1B62}" type="datetimeFigureOut">
              <a:rPr lang="en-US" smtClean="0"/>
              <a:t>27-Aug-19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89AC-7080-404F-9F69-1B9FE1E0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4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623D-BCDB-4524-AEED-CE22C57F1B62}" type="datetimeFigureOut">
              <a:rPr lang="en-US" smtClean="0"/>
              <a:t>27-Aug-19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89AC-7080-404F-9F69-1B9FE1E0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8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623D-BCDB-4524-AEED-CE22C57F1B62}" type="datetimeFigureOut">
              <a:rPr lang="en-US" smtClean="0"/>
              <a:t>27-Aug-19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89AC-7080-404F-9F69-1B9FE1E0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3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623D-BCDB-4524-AEED-CE22C57F1B62}" type="datetimeFigureOut">
              <a:rPr lang="en-US" smtClean="0"/>
              <a:t>27-Aug-19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89AC-7080-404F-9F69-1B9FE1E0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5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623D-BCDB-4524-AEED-CE22C57F1B62}" type="datetimeFigureOut">
              <a:rPr lang="en-US" smtClean="0"/>
              <a:t>27-Aug-19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89AC-7080-404F-9F69-1B9FE1E0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2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623D-BCDB-4524-AEED-CE22C57F1B62}" type="datetimeFigureOut">
              <a:rPr lang="en-US" smtClean="0"/>
              <a:t>27-Aug-19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89AC-7080-404F-9F69-1B9FE1E0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42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623D-BCDB-4524-AEED-CE22C57F1B62}" type="datetimeFigureOut">
              <a:rPr lang="en-US" smtClean="0"/>
              <a:t>27-Aug-19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89AC-7080-404F-9F69-1B9FE1E0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19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623D-BCDB-4524-AEED-CE22C57F1B62}" type="datetimeFigureOut">
              <a:rPr lang="en-US" smtClean="0"/>
              <a:t>27-Aug-19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89AC-7080-404F-9F69-1B9FE1E0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2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623D-BCDB-4524-AEED-CE22C57F1B62}" type="datetimeFigureOut">
              <a:rPr lang="en-US" smtClean="0"/>
              <a:t>27-Aug-19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89AC-7080-404F-9F69-1B9FE1E0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6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623D-BCDB-4524-AEED-CE22C57F1B62}" type="datetimeFigureOut">
              <a:rPr lang="en-US" smtClean="0"/>
              <a:t>27-Aug-19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89AC-7080-404F-9F69-1B9FE1E0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3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m4a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media1.m4a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623D-BCDB-4524-AEED-CE22C57F1B62}" type="datetimeFigureOut">
              <a:rPr lang="en-US" smtClean="0"/>
              <a:t>27-Aug-19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989AC-7080-404F-9F69-1B9FE1E0863D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61180" y="533400"/>
            <a:ext cx="11269640" cy="0"/>
          </a:xfrm>
          <a:prstGeom prst="line">
            <a:avLst/>
          </a:prstGeom>
          <a:ln w="50800" cmpd="sng">
            <a:gradFill>
              <a:gsLst>
                <a:gs pos="0">
                  <a:srgbClr val="2C4B92"/>
                </a:gs>
                <a:gs pos="100000">
                  <a:srgbClr val="6A6A6A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Home 13">
            <a:hlinkClick r:id="" action="ppaction://hlinkshowjump?jump=firstslide" highlightClick="1"/>
          </p:cNvPr>
          <p:cNvSpPr/>
          <p:nvPr userDrawn="1"/>
        </p:nvSpPr>
        <p:spPr>
          <a:xfrm>
            <a:off x="465160" y="277813"/>
            <a:ext cx="381000" cy="152400"/>
          </a:xfrm>
          <a:prstGeom prst="actionButtonHom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 userDrawn="1"/>
        </p:nvSpPr>
        <p:spPr>
          <a:xfrm>
            <a:off x="846160" y="277813"/>
            <a:ext cx="381000" cy="152400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 userDrawn="1"/>
        </p:nvSpPr>
        <p:spPr>
          <a:xfrm>
            <a:off x="1227160" y="277813"/>
            <a:ext cx="304800" cy="152400"/>
          </a:xfrm>
          <a:prstGeom prst="actionButtonBackPreviou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/>
          <p:nvPr userDrawn="1"/>
        </p:nvSpPr>
        <p:spPr>
          <a:xfrm>
            <a:off x="1531960" y="277813"/>
            <a:ext cx="373040" cy="15240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End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948"/>
            </a:avLst>
          </a:prstGeom>
          <a:gradFill>
            <a:gsLst>
              <a:gs pos="0">
                <a:srgbClr val="002060"/>
              </a:gs>
              <a:gs pos="54000">
                <a:srgbClr val="7030A0"/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14514" y="0"/>
            <a:ext cx="1066800" cy="990600"/>
          </a:xfrm>
          <a:prstGeom prst="halfFrame">
            <a:avLst>
              <a:gd name="adj1" fmla="val 18671"/>
              <a:gd name="adj2" fmla="val 23125"/>
            </a:avLst>
          </a:prstGeom>
          <a:gradFill>
            <a:gsLst>
              <a:gs pos="0">
                <a:srgbClr val="A0207B"/>
              </a:gs>
              <a:gs pos="100000">
                <a:srgbClr val="A8189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alf Frame 8"/>
          <p:cNvSpPr/>
          <p:nvPr userDrawn="1"/>
        </p:nvSpPr>
        <p:spPr>
          <a:xfrm flipH="1">
            <a:off x="11125200" y="-14514"/>
            <a:ext cx="1066800" cy="990600"/>
          </a:xfrm>
          <a:prstGeom prst="halfFrame">
            <a:avLst>
              <a:gd name="adj1" fmla="val 18671"/>
              <a:gd name="adj2" fmla="val 18729"/>
            </a:avLst>
          </a:prstGeom>
          <a:gradFill>
            <a:gsLst>
              <a:gs pos="0">
                <a:srgbClr val="A0207B"/>
              </a:gs>
              <a:gs pos="100000">
                <a:srgbClr val="A8189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-23586" y="5820201"/>
            <a:ext cx="1066800" cy="990600"/>
          </a:xfrm>
          <a:prstGeom prst="halfFrame">
            <a:avLst>
              <a:gd name="adj1" fmla="val 18671"/>
              <a:gd name="adj2" fmla="val 18729"/>
            </a:avLst>
          </a:prstGeom>
          <a:gradFill>
            <a:gsLst>
              <a:gs pos="0">
                <a:srgbClr val="A0207B"/>
              </a:gs>
              <a:gs pos="100000">
                <a:srgbClr val="A8189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125200" y="5858301"/>
            <a:ext cx="1066800" cy="990600"/>
          </a:xfrm>
          <a:prstGeom prst="halfFrame">
            <a:avLst>
              <a:gd name="adj1" fmla="val 20136"/>
              <a:gd name="adj2" fmla="val 20194"/>
            </a:avLst>
          </a:prstGeom>
          <a:gradFill>
            <a:gsLst>
              <a:gs pos="0">
                <a:srgbClr val="A0207B"/>
              </a:gs>
              <a:gs pos="100000">
                <a:srgbClr val="A8189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রবীন্দ্রসঙ্গীত___মেঘের_কোলে_রোদ_হেসেছে___শিল্পী_-_স্বর্ণময়ী_মণ্ডল[2]-mc">
            <a:hlinkClick r:id="" action="ppaction://media"/>
          </p:cNvPr>
          <p:cNvPicPr>
            <a:picLocks noChangeAspect="1"/>
          </p:cNvPicPr>
          <p:nvPr userDrawn="1"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095857" y="180181"/>
            <a:ext cx="369888" cy="36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8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70763" y="-170809"/>
            <a:ext cx="8050474" cy="6800209"/>
            <a:chOff x="2070763" y="-170809"/>
            <a:chExt cx="8050474" cy="680020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763" y="-170809"/>
              <a:ext cx="1081178" cy="1674159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2514600" y="685800"/>
              <a:ext cx="7606637" cy="5943600"/>
              <a:chOff x="2451763" y="685800"/>
              <a:chExt cx="7606637" cy="59436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167616" y="2006600"/>
                <a:ext cx="6890784" cy="2924629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flipV="1">
                <a:off x="8991600" y="1157514"/>
                <a:ext cx="0" cy="849086"/>
              </a:xfrm>
              <a:prstGeom prst="line">
                <a:avLst/>
              </a:prstGeom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4216696" y="1157514"/>
                <a:ext cx="0" cy="849086"/>
              </a:xfrm>
              <a:prstGeom prst="line">
                <a:avLst/>
              </a:prstGeom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Round Same Side Corner Rectangle 2"/>
              <p:cNvSpPr/>
              <p:nvPr/>
            </p:nvSpPr>
            <p:spPr>
              <a:xfrm>
                <a:off x="2451763" y="685800"/>
                <a:ext cx="422572" cy="5943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 flip="none" rotWithShape="1">
                <a:gsLst>
                  <a:gs pos="0">
                    <a:schemeClr val="tx1"/>
                  </a:gs>
                  <a:gs pos="53000">
                    <a:schemeClr val="bg1"/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ound Same Side Corner Rectangle 3"/>
              <p:cNvSpPr/>
              <p:nvPr/>
            </p:nvSpPr>
            <p:spPr>
              <a:xfrm rot="5400000">
                <a:off x="6361139" y="-2445403"/>
                <a:ext cx="210457" cy="718406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 flip="none" rotWithShape="1">
                <a:gsLst>
                  <a:gs pos="0">
                    <a:schemeClr val="tx1"/>
                  </a:gs>
                  <a:gs pos="53000">
                    <a:schemeClr val="bg1"/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522" y="2505662"/>
            <a:ext cx="704502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2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3816912" y="914400"/>
            <a:ext cx="4558177" cy="646986"/>
          </a:xfrm>
          <a:prstGeom prst="flowChartAlternateProcess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Indivisual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work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956" y="1846964"/>
            <a:ext cx="4601687" cy="44515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762439" y="1846964"/>
            <a:ext cx="4809231" cy="442674"/>
          </a:xfrm>
          <a:prstGeom prst="wedgeRoundRectCallout">
            <a:avLst>
              <a:gd name="adj1" fmla="val -21116"/>
              <a:gd name="adj2" fmla="val 74763"/>
              <a:gd name="adj3" fmla="val 16667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Dear students, read the text silently now.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75216"/>
            <a:ext cx="4267200" cy="365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2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923474" y="1219200"/>
            <a:ext cx="1034505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1037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 the sentences in your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khata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/Note book and ask and answer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76222" y="594235"/>
            <a:ext cx="1839557" cy="472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1037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Pair work.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2895600"/>
            <a:ext cx="5486400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Where does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Alvi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live?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Where did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Alvi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go?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Who did he go with?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did he do there?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129"/>
          <p:cNvSpPr txBox="1"/>
          <p:nvPr/>
        </p:nvSpPr>
        <p:spPr>
          <a:xfrm>
            <a:off x="1295400" y="1397791"/>
            <a:ext cx="9588163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1037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Write “True” for correct statement or “False” for incorrect statement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295400" y="2082429"/>
            <a:ext cx="9588163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marR="0" lvl="0" indent="-457200" algn="l" defTabSz="103738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Alvi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lives in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Chilmari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now.</a:t>
            </a:r>
          </a:p>
          <a:p>
            <a:pPr marL="457200" marR="0" lvl="0" indent="-457200" algn="l" defTabSz="103738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There house is near the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Maghna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river.</a:t>
            </a:r>
          </a:p>
          <a:p>
            <a:pPr marL="457200" marR="0" lvl="0" indent="-457200" algn="l" defTabSz="103738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His uncle is a fisherman.</a:t>
            </a:r>
          </a:p>
          <a:p>
            <a:pPr marL="457200" marR="0" lvl="0" indent="-457200" algn="l" defTabSz="103738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He does not like fish.</a:t>
            </a:r>
          </a:p>
          <a:p>
            <a:pPr marL="457200" marR="0" lvl="0" indent="-457200" algn="l" defTabSz="103738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He visited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Chilmari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in July.</a:t>
            </a:r>
          </a:p>
          <a:p>
            <a:pPr marL="457200" marR="0" lvl="0" indent="-457200" algn="l" defTabSz="103738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His grandmother knows the history of Bangladesh.</a:t>
            </a:r>
          </a:p>
          <a:p>
            <a:pPr marL="457200" marR="0" lvl="0" indent="-457200" algn="l" defTabSz="103738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Chapila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is delicious fish.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025835" y="594235"/>
            <a:ext cx="2140330" cy="472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1037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Group work.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9990117" y="2304628"/>
            <a:ext cx="87235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1037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False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0028062" y="5024530"/>
            <a:ext cx="79861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1037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True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9991192" y="2860517"/>
            <a:ext cx="87235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1037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False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0028062" y="3319568"/>
            <a:ext cx="79861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1037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True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0012461" y="3936471"/>
            <a:ext cx="87235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1037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False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9977753" y="4468641"/>
            <a:ext cx="87235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1037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False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28062" y="5530472"/>
            <a:ext cx="79861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1037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True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9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162815" y="4941106"/>
            <a:ext cx="3670833" cy="1597737"/>
            <a:chOff x="4038715" y="5110199"/>
            <a:chExt cx="3962169" cy="1724542"/>
          </a:xfrm>
        </p:grpSpPr>
        <p:sp>
          <p:nvSpPr>
            <p:cNvPr id="60" name="Trapezoid 59"/>
            <p:cNvSpPr/>
            <p:nvPr/>
          </p:nvSpPr>
          <p:spPr>
            <a:xfrm>
              <a:off x="4912818" y="5110199"/>
              <a:ext cx="2213962" cy="1213823"/>
            </a:xfrm>
            <a:prstGeom prst="trapezoid">
              <a:avLst>
                <a:gd name="adj" fmla="val 6921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472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on/off"/>
            <p:cNvSpPr/>
            <p:nvPr/>
          </p:nvSpPr>
          <p:spPr>
            <a:xfrm>
              <a:off x="4038715" y="6324022"/>
              <a:ext cx="3962169" cy="510719"/>
            </a:xfrm>
            <a:prstGeom prst="roundRect">
              <a:avLst>
                <a:gd name="adj" fmla="val 50000"/>
              </a:avLst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472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94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Click for on/off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897883" y="118055"/>
            <a:ext cx="2396234" cy="49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37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4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Bingo game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666287" y="1018751"/>
            <a:ext cx="4773113" cy="4760415"/>
            <a:chOff x="3800478" y="1018751"/>
            <a:chExt cx="4773113" cy="4760415"/>
          </a:xfrm>
        </p:grpSpPr>
        <p:grpSp>
          <p:nvGrpSpPr>
            <p:cNvPr id="64" name="Group 63"/>
            <p:cNvGrpSpPr/>
            <p:nvPr/>
          </p:nvGrpSpPr>
          <p:grpSpPr>
            <a:xfrm>
              <a:off x="3800478" y="1018751"/>
              <a:ext cx="4773113" cy="4760415"/>
              <a:chOff x="3800478" y="1018751"/>
              <a:chExt cx="4773113" cy="4760415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3800478" y="1018751"/>
                <a:ext cx="4773113" cy="4760415"/>
                <a:chOff x="3800478" y="1018751"/>
                <a:chExt cx="4773113" cy="4760415"/>
              </a:xfrm>
            </p:grpSpPr>
            <p:sp>
              <p:nvSpPr>
                <p:cNvPr id="115" name="Freeform 114"/>
                <p:cNvSpPr/>
                <p:nvPr/>
              </p:nvSpPr>
              <p:spPr>
                <a:xfrm>
                  <a:off x="6098905" y="1083411"/>
                  <a:ext cx="1689612" cy="2330354"/>
                </a:xfrm>
                <a:custGeom>
                  <a:avLst/>
                  <a:gdLst>
                    <a:gd name="connsiteX0" fmla="*/ 59139 w 1689612"/>
                    <a:gd name="connsiteY0" fmla="*/ 0 h 2330354"/>
                    <a:gd name="connsiteX1" fmla="*/ 1562739 w 1689612"/>
                    <a:gd name="connsiteY1" fmla="*/ 539778 h 2330354"/>
                    <a:gd name="connsiteX2" fmla="*/ 1689612 w 1689612"/>
                    <a:gd name="connsiteY2" fmla="*/ 655088 h 2330354"/>
                    <a:gd name="connsiteX3" fmla="*/ 14346 w 1689612"/>
                    <a:gd name="connsiteY3" fmla="*/ 2330354 h 2330354"/>
                    <a:gd name="connsiteX4" fmla="*/ 0 w 1689612"/>
                    <a:gd name="connsiteY4" fmla="*/ 2330354 h 2330354"/>
                    <a:gd name="connsiteX5" fmla="*/ 0 w 1689612"/>
                    <a:gd name="connsiteY5" fmla="*/ 2986 h 2330354"/>
                    <a:gd name="connsiteX6" fmla="*/ 59139 w 1689612"/>
                    <a:gd name="connsiteY6" fmla="*/ 0 h 2330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9612" h="2330354">
                      <a:moveTo>
                        <a:pt x="59139" y="0"/>
                      </a:moveTo>
                      <a:cubicBezTo>
                        <a:pt x="630293" y="0"/>
                        <a:pt x="1154134" y="202568"/>
                        <a:pt x="1562739" y="539778"/>
                      </a:cubicBezTo>
                      <a:lnTo>
                        <a:pt x="1689612" y="655088"/>
                      </a:lnTo>
                      <a:lnTo>
                        <a:pt x="14346" y="2330354"/>
                      </a:lnTo>
                      <a:lnTo>
                        <a:pt x="0" y="2330354"/>
                      </a:lnTo>
                      <a:lnTo>
                        <a:pt x="0" y="2986"/>
                      </a:lnTo>
                      <a:lnTo>
                        <a:pt x="5913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Freeform 115"/>
                <p:cNvSpPr/>
                <p:nvPr/>
              </p:nvSpPr>
              <p:spPr>
                <a:xfrm>
                  <a:off x="4474675" y="1086962"/>
                  <a:ext cx="1615738" cy="2323252"/>
                </a:xfrm>
                <a:custGeom>
                  <a:avLst/>
                  <a:gdLst>
                    <a:gd name="connsiteX0" fmla="*/ 1615738 w 1615738"/>
                    <a:gd name="connsiteY0" fmla="*/ 0 h 2323252"/>
                    <a:gd name="connsiteX1" fmla="*/ 1615738 w 1615738"/>
                    <a:gd name="connsiteY1" fmla="*/ 2323252 h 2323252"/>
                    <a:gd name="connsiteX2" fmla="*/ 0 w 1615738"/>
                    <a:gd name="connsiteY2" fmla="*/ 707513 h 2323252"/>
                    <a:gd name="connsiteX3" fmla="*/ 17131 w 1615738"/>
                    <a:gd name="connsiteY3" fmla="*/ 688664 h 2323252"/>
                    <a:gd name="connsiteX4" fmla="*/ 1446909 w 1615738"/>
                    <a:gd name="connsiteY4" fmla="*/ 8525 h 2323252"/>
                    <a:gd name="connsiteX5" fmla="*/ 1615738 w 1615738"/>
                    <a:gd name="connsiteY5" fmla="*/ 0 h 2323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15738" h="2323252">
                      <a:moveTo>
                        <a:pt x="1615738" y="0"/>
                      </a:moveTo>
                      <a:lnTo>
                        <a:pt x="1615738" y="2323252"/>
                      </a:lnTo>
                      <a:lnTo>
                        <a:pt x="0" y="707513"/>
                      </a:lnTo>
                      <a:lnTo>
                        <a:pt x="17131" y="688664"/>
                      </a:lnTo>
                      <a:cubicBezTo>
                        <a:pt x="391425" y="314370"/>
                        <a:pt x="890659" y="65015"/>
                        <a:pt x="1446909" y="8525"/>
                      </a:cubicBezTo>
                      <a:lnTo>
                        <a:pt x="1615738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116"/>
                <p:cNvSpPr/>
                <p:nvPr/>
              </p:nvSpPr>
              <p:spPr>
                <a:xfrm>
                  <a:off x="6132423" y="1712800"/>
                  <a:ext cx="2393978" cy="1669108"/>
                </a:xfrm>
                <a:custGeom>
                  <a:avLst/>
                  <a:gdLst>
                    <a:gd name="connsiteX0" fmla="*/ 1669109 w 2393978"/>
                    <a:gd name="connsiteY0" fmla="*/ 0 h 1669108"/>
                    <a:gd name="connsiteX1" fmla="*/ 1703324 w 2393978"/>
                    <a:gd name="connsiteY1" fmla="*/ 31097 h 1669108"/>
                    <a:gd name="connsiteX2" fmla="*/ 2383463 w 2393978"/>
                    <a:gd name="connsiteY2" fmla="*/ 1460875 h 1669108"/>
                    <a:gd name="connsiteX3" fmla="*/ 2393978 w 2393978"/>
                    <a:gd name="connsiteY3" fmla="*/ 1669108 h 1669108"/>
                    <a:gd name="connsiteX4" fmla="*/ 0 w 2393978"/>
                    <a:gd name="connsiteY4" fmla="*/ 1669108 h 1669108"/>
                    <a:gd name="connsiteX5" fmla="*/ 1669109 w 2393978"/>
                    <a:gd name="connsiteY5" fmla="*/ 0 h 166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93978" h="1669108">
                      <a:moveTo>
                        <a:pt x="1669109" y="0"/>
                      </a:moveTo>
                      <a:lnTo>
                        <a:pt x="1703324" y="31097"/>
                      </a:lnTo>
                      <a:cubicBezTo>
                        <a:pt x="2077619" y="405391"/>
                        <a:pt x="2326973" y="904625"/>
                        <a:pt x="2383463" y="1460875"/>
                      </a:cubicBezTo>
                      <a:lnTo>
                        <a:pt x="2393978" y="1669108"/>
                      </a:lnTo>
                      <a:lnTo>
                        <a:pt x="0" y="1669108"/>
                      </a:lnTo>
                      <a:lnTo>
                        <a:pt x="166910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eform 117"/>
                <p:cNvSpPr/>
                <p:nvPr/>
              </p:nvSpPr>
              <p:spPr>
                <a:xfrm>
                  <a:off x="3802168" y="1816615"/>
                  <a:ext cx="2279753" cy="1612387"/>
                </a:xfrm>
                <a:custGeom>
                  <a:avLst/>
                  <a:gdLst>
                    <a:gd name="connsiteX0" fmla="*/ 667366 w 2279753"/>
                    <a:gd name="connsiteY0" fmla="*/ 0 h 1612387"/>
                    <a:gd name="connsiteX1" fmla="*/ 2279753 w 2279753"/>
                    <a:gd name="connsiteY1" fmla="*/ 1612387 h 1612387"/>
                    <a:gd name="connsiteX2" fmla="*/ 0 w 2279753"/>
                    <a:gd name="connsiteY2" fmla="*/ 1612387 h 1612387"/>
                    <a:gd name="connsiteX3" fmla="*/ 10515 w 2279753"/>
                    <a:gd name="connsiteY3" fmla="*/ 1404154 h 1612387"/>
                    <a:gd name="connsiteX4" fmla="*/ 538089 w 2279753"/>
                    <a:gd name="connsiteY4" fmla="*/ 142239 h 1612387"/>
                    <a:gd name="connsiteX5" fmla="*/ 667366 w 2279753"/>
                    <a:gd name="connsiteY5" fmla="*/ 0 h 1612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79753" h="1612387">
                      <a:moveTo>
                        <a:pt x="667366" y="0"/>
                      </a:moveTo>
                      <a:lnTo>
                        <a:pt x="2279753" y="1612387"/>
                      </a:lnTo>
                      <a:lnTo>
                        <a:pt x="0" y="1612387"/>
                      </a:lnTo>
                      <a:lnTo>
                        <a:pt x="10515" y="1404154"/>
                      </a:lnTo>
                      <a:cubicBezTo>
                        <a:pt x="58935" y="927368"/>
                        <a:pt x="249052" y="492472"/>
                        <a:pt x="538089" y="142239"/>
                      </a:cubicBezTo>
                      <a:lnTo>
                        <a:pt x="667366" y="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Freeform 118"/>
                <p:cNvSpPr/>
                <p:nvPr/>
              </p:nvSpPr>
              <p:spPr>
                <a:xfrm>
                  <a:off x="3800478" y="3391053"/>
                  <a:ext cx="2290950" cy="1654781"/>
                </a:xfrm>
                <a:custGeom>
                  <a:avLst/>
                  <a:gdLst>
                    <a:gd name="connsiteX0" fmla="*/ 1228 w 2290950"/>
                    <a:gd name="connsiteY0" fmla="*/ 0 h 1654781"/>
                    <a:gd name="connsiteX1" fmla="*/ 2290586 w 2290950"/>
                    <a:gd name="connsiteY1" fmla="*/ 0 h 1654781"/>
                    <a:gd name="connsiteX2" fmla="*/ 2290950 w 2290950"/>
                    <a:gd name="connsiteY2" fmla="*/ 364 h 1654781"/>
                    <a:gd name="connsiteX3" fmla="*/ 2290950 w 2290950"/>
                    <a:gd name="connsiteY3" fmla="*/ 18919 h 1654781"/>
                    <a:gd name="connsiteX4" fmla="*/ 655089 w 2290950"/>
                    <a:gd name="connsiteY4" fmla="*/ 1654781 h 1654781"/>
                    <a:gd name="connsiteX5" fmla="*/ 539778 w 2290950"/>
                    <a:gd name="connsiteY5" fmla="*/ 1527908 h 1654781"/>
                    <a:gd name="connsiteX6" fmla="*/ 0 w 2290950"/>
                    <a:gd name="connsiteY6" fmla="*/ 24308 h 1654781"/>
                    <a:gd name="connsiteX7" fmla="*/ 1228 w 2290950"/>
                    <a:gd name="connsiteY7" fmla="*/ 0 h 1654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90950" h="1654781">
                      <a:moveTo>
                        <a:pt x="1228" y="0"/>
                      </a:moveTo>
                      <a:lnTo>
                        <a:pt x="2290586" y="0"/>
                      </a:lnTo>
                      <a:lnTo>
                        <a:pt x="2290950" y="364"/>
                      </a:lnTo>
                      <a:lnTo>
                        <a:pt x="2290950" y="18919"/>
                      </a:lnTo>
                      <a:lnTo>
                        <a:pt x="655089" y="1654781"/>
                      </a:lnTo>
                      <a:lnTo>
                        <a:pt x="539778" y="1527908"/>
                      </a:lnTo>
                      <a:cubicBezTo>
                        <a:pt x="202568" y="1119303"/>
                        <a:pt x="0" y="595462"/>
                        <a:pt x="0" y="24308"/>
                      </a:cubicBezTo>
                      <a:lnTo>
                        <a:pt x="1228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Freeform 119"/>
                <p:cNvSpPr/>
                <p:nvPr/>
              </p:nvSpPr>
              <p:spPr>
                <a:xfrm>
                  <a:off x="6113638" y="3391053"/>
                  <a:ext cx="2414452" cy="1712903"/>
                </a:xfrm>
                <a:custGeom>
                  <a:avLst/>
                  <a:gdLst>
                    <a:gd name="connsiteX0" fmla="*/ 9641 w 2414452"/>
                    <a:gd name="connsiteY0" fmla="*/ 0 h 1712903"/>
                    <a:gd name="connsiteX1" fmla="*/ 2413225 w 2414452"/>
                    <a:gd name="connsiteY1" fmla="*/ 0 h 1712903"/>
                    <a:gd name="connsiteX2" fmla="*/ 2414452 w 2414452"/>
                    <a:gd name="connsiteY2" fmla="*/ 24308 h 1712903"/>
                    <a:gd name="connsiteX3" fmla="*/ 1722109 w 2414452"/>
                    <a:gd name="connsiteY3" fmla="*/ 1695771 h 1712903"/>
                    <a:gd name="connsiteX4" fmla="*/ 1703260 w 2414452"/>
                    <a:gd name="connsiteY4" fmla="*/ 1712903 h 1712903"/>
                    <a:gd name="connsiteX5" fmla="*/ 0 w 2414452"/>
                    <a:gd name="connsiteY5" fmla="*/ 9642 h 1712903"/>
                    <a:gd name="connsiteX6" fmla="*/ 9641 w 2414452"/>
                    <a:gd name="connsiteY6" fmla="*/ 0 h 1712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14452" h="1712903">
                      <a:moveTo>
                        <a:pt x="9641" y="0"/>
                      </a:moveTo>
                      <a:lnTo>
                        <a:pt x="2413225" y="0"/>
                      </a:lnTo>
                      <a:lnTo>
                        <a:pt x="2414452" y="24308"/>
                      </a:lnTo>
                      <a:cubicBezTo>
                        <a:pt x="2414452" y="677055"/>
                        <a:pt x="2149874" y="1268007"/>
                        <a:pt x="1722109" y="1695771"/>
                      </a:cubicBezTo>
                      <a:lnTo>
                        <a:pt x="1703260" y="1712903"/>
                      </a:lnTo>
                      <a:lnTo>
                        <a:pt x="0" y="9642"/>
                      </a:lnTo>
                      <a:lnTo>
                        <a:pt x="9641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120"/>
                <p:cNvSpPr/>
                <p:nvPr/>
              </p:nvSpPr>
              <p:spPr>
                <a:xfrm>
                  <a:off x="6105146" y="3407160"/>
                  <a:ext cx="1704979" cy="2372006"/>
                </a:xfrm>
                <a:custGeom>
                  <a:avLst/>
                  <a:gdLst>
                    <a:gd name="connsiteX0" fmla="*/ 2027 w 1704979"/>
                    <a:gd name="connsiteY0" fmla="*/ 0 h 2372006"/>
                    <a:gd name="connsiteX1" fmla="*/ 1704979 w 1704979"/>
                    <a:gd name="connsiteY1" fmla="*/ 1702952 h 2372006"/>
                    <a:gd name="connsiteX2" fmla="*/ 1562739 w 1704979"/>
                    <a:gd name="connsiteY2" fmla="*/ 1832228 h 2372006"/>
                    <a:gd name="connsiteX3" fmla="*/ 59139 w 1704979"/>
                    <a:gd name="connsiteY3" fmla="*/ 2372006 h 2372006"/>
                    <a:gd name="connsiteX4" fmla="*/ 0 w 1704979"/>
                    <a:gd name="connsiteY4" fmla="*/ 2369020 h 2372006"/>
                    <a:gd name="connsiteX5" fmla="*/ 0 w 1704979"/>
                    <a:gd name="connsiteY5" fmla="*/ 2026 h 2372006"/>
                    <a:gd name="connsiteX6" fmla="*/ 2027 w 1704979"/>
                    <a:gd name="connsiteY6" fmla="*/ 0 h 2372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4979" h="2372006">
                      <a:moveTo>
                        <a:pt x="2027" y="0"/>
                      </a:moveTo>
                      <a:lnTo>
                        <a:pt x="1704979" y="1702952"/>
                      </a:lnTo>
                      <a:lnTo>
                        <a:pt x="1562739" y="1832228"/>
                      </a:lnTo>
                      <a:cubicBezTo>
                        <a:pt x="1154134" y="2169439"/>
                        <a:pt x="630293" y="2372006"/>
                        <a:pt x="59139" y="2372006"/>
                      </a:cubicBezTo>
                      <a:lnTo>
                        <a:pt x="0" y="2369020"/>
                      </a:lnTo>
                      <a:lnTo>
                        <a:pt x="0" y="2026"/>
                      </a:lnTo>
                      <a:lnTo>
                        <a:pt x="2027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>
                  <a:off x="4461724" y="3422903"/>
                  <a:ext cx="1629704" cy="2352584"/>
                </a:xfrm>
                <a:custGeom>
                  <a:avLst/>
                  <a:gdLst>
                    <a:gd name="connsiteX0" fmla="*/ 1629704 w 1629704"/>
                    <a:gd name="connsiteY0" fmla="*/ 0 h 2352584"/>
                    <a:gd name="connsiteX1" fmla="*/ 1629704 w 1629704"/>
                    <a:gd name="connsiteY1" fmla="*/ 2352584 h 2352584"/>
                    <a:gd name="connsiteX2" fmla="*/ 1460875 w 1629704"/>
                    <a:gd name="connsiteY2" fmla="*/ 2344059 h 2352584"/>
                    <a:gd name="connsiteX3" fmla="*/ 31097 w 1629704"/>
                    <a:gd name="connsiteY3" fmla="*/ 1663920 h 2352584"/>
                    <a:gd name="connsiteX4" fmla="*/ 0 w 1629704"/>
                    <a:gd name="connsiteY4" fmla="*/ 1629705 h 2352584"/>
                    <a:gd name="connsiteX5" fmla="*/ 1629704 w 1629704"/>
                    <a:gd name="connsiteY5" fmla="*/ 0 h 2352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9704" h="2352584">
                      <a:moveTo>
                        <a:pt x="1629704" y="0"/>
                      </a:moveTo>
                      <a:lnTo>
                        <a:pt x="1629704" y="2352584"/>
                      </a:lnTo>
                      <a:lnTo>
                        <a:pt x="1460875" y="2344059"/>
                      </a:lnTo>
                      <a:cubicBezTo>
                        <a:pt x="904625" y="2287569"/>
                        <a:pt x="405391" y="2038215"/>
                        <a:pt x="31097" y="1663920"/>
                      </a:cubicBezTo>
                      <a:lnTo>
                        <a:pt x="0" y="1629705"/>
                      </a:lnTo>
                      <a:lnTo>
                        <a:pt x="1629704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Donut 122"/>
                <p:cNvSpPr/>
                <p:nvPr/>
              </p:nvSpPr>
              <p:spPr>
                <a:xfrm>
                  <a:off x="3816855" y="1018751"/>
                  <a:ext cx="4756736" cy="4756736"/>
                </a:xfrm>
                <a:prstGeom prst="donut">
                  <a:avLst>
                    <a:gd name="adj" fmla="val 5805"/>
                  </a:avLst>
                </a:prstGeom>
                <a:gradFill>
                  <a:gsLst>
                    <a:gs pos="4000">
                      <a:srgbClr val="7030A0"/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B050"/>
                    </a:gs>
                  </a:gsLst>
                  <a:lin ang="54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4" name="Oval 113"/>
              <p:cNvSpPr/>
              <p:nvPr/>
            </p:nvSpPr>
            <p:spPr>
              <a:xfrm>
                <a:off x="5716244" y="2918140"/>
                <a:ext cx="957959" cy="957959"/>
              </a:xfrm>
              <a:prstGeom prst="ellipse">
                <a:avLst/>
              </a:prstGeom>
              <a:solidFill>
                <a:srgbClr val="002060"/>
              </a:solidFill>
              <a:scene3d>
                <a:camera prst="orthographicFront"/>
                <a:lightRig rig="threePt" dir="t"/>
              </a:scene3d>
              <a:sp3d>
                <a:bevelT w="387350" h="1587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472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8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" name="Rectangle 104"/>
            <p:cNvSpPr/>
            <p:nvPr/>
          </p:nvSpPr>
          <p:spPr>
            <a:xfrm rot="14440298">
              <a:off x="4973521" y="1971007"/>
              <a:ext cx="112402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Family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 rot="17457149">
              <a:off x="5762939" y="1871770"/>
              <a:ext cx="183007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1037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House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9685528">
              <a:off x="6834625" y="2561990"/>
              <a:ext cx="11657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Cousin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 rot="1030505">
              <a:off x="6476408" y="3687814"/>
              <a:ext cx="167065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smtClean="0">
                  <a:solidFill>
                    <a:srgbClr val="FFC000">
                      <a:lumMod val="60000"/>
                      <a:lumOff val="40000"/>
                    </a:srgbClr>
                  </a:solidFill>
                  <a:latin typeface="NikoshBAN" pitchFamily="2" charset="0"/>
                  <a:cs typeface="NikoshBAN" pitchFamily="2" charset="0"/>
                </a:rPr>
                <a:t>Relative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 rot="14904306">
              <a:off x="5956356" y="4375065"/>
              <a:ext cx="122238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FF3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History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 rot="18051303">
              <a:off x="5089595" y="4381982"/>
              <a:ext cx="10054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1037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Visit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 rot="20450113">
              <a:off x="4161679" y="3642018"/>
              <a:ext cx="157938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River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 rot="1378183">
              <a:off x="4157765" y="2804656"/>
              <a:ext cx="15659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1037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Favourite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               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</p:grpSp>
      <p:sp>
        <p:nvSpPr>
          <p:cNvPr id="124" name="Pentagon 123"/>
          <p:cNvSpPr/>
          <p:nvPr/>
        </p:nvSpPr>
        <p:spPr>
          <a:xfrm rot="5400000">
            <a:off x="7569774" y="1202360"/>
            <a:ext cx="820087" cy="175415"/>
          </a:xfrm>
          <a:prstGeom prst="homePlat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387350" h="1587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72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81982" y="2049474"/>
            <a:ext cx="4146422" cy="919401"/>
          </a:xfrm>
          <a:prstGeom prst="wedgeRoundRectCallout">
            <a:avLst>
              <a:gd name="adj1" fmla="val -34661"/>
              <a:gd name="adj2" fmla="val -93669"/>
              <a:gd name="adj3" fmla="val 16667"/>
            </a:avLst>
          </a:prstGeom>
          <a:solidFill>
            <a:srgbClr val="B6DD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1037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All of you, write 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any five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words on your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khata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09999"/>
            <a:ext cx="649565" cy="75130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379729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ounded Rectangle 118"/>
          <p:cNvSpPr/>
          <p:nvPr/>
        </p:nvSpPr>
        <p:spPr>
          <a:xfrm>
            <a:off x="4696091" y="762000"/>
            <a:ext cx="2799819" cy="50015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Times New Roman" pitchFamily="18" charset="0"/>
              </a:rPr>
              <a:t>Evaluation</a:t>
            </a: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1910" y="1557812"/>
            <a:ext cx="6808060" cy="4842988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6342743" y="1764205"/>
            <a:ext cx="300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All of you, write three sentences about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Alvi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40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ACCCB89A-824F-4376-B733-B546FB5787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1" y="1238010"/>
            <a:ext cx="1447800" cy="1166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B9566A23-6309-42FA-9F0F-274DF6AF7DE1}"/>
              </a:ext>
            </a:extLst>
          </p:cNvPr>
          <p:cNvGrpSpPr/>
          <p:nvPr/>
        </p:nvGrpSpPr>
        <p:grpSpPr>
          <a:xfrm>
            <a:off x="5584860" y="2922787"/>
            <a:ext cx="1012426" cy="1012426"/>
            <a:chOff x="2304364" y="2519702"/>
            <a:chExt cx="2286000" cy="22860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2" name="Freeform: Shape 15">
              <a:extLst>
                <a:ext uri="{FF2B5EF4-FFF2-40B4-BE49-F238E27FC236}">
                  <a16:creationId xmlns:a16="http://schemas.microsoft.com/office/drawing/2014/main" id="{873192CE-7D00-4DA9-8AE4-2CBB4820B860}"/>
                </a:ext>
              </a:extLst>
            </p:cNvPr>
            <p:cNvSpPr/>
            <p:nvPr/>
          </p:nvSpPr>
          <p:spPr>
            <a:xfrm rot="7982816">
              <a:off x="2304364" y="2519702"/>
              <a:ext cx="2286000" cy="2286000"/>
            </a:xfrm>
            <a:custGeom>
              <a:avLst/>
              <a:gdLst>
                <a:gd name="connsiteX0" fmla="*/ 316507 w 2286000"/>
                <a:gd name="connsiteY0" fmla="*/ 1940111 h 2286000"/>
                <a:gd name="connsiteX1" fmla="*/ 1178111 w 2286000"/>
                <a:gd name="connsiteY1" fmla="*/ 1969493 h 2286000"/>
                <a:gd name="connsiteX2" fmla="*/ 1207493 w 2286000"/>
                <a:gd name="connsiteY2" fmla="*/ 1107889 h 2286000"/>
                <a:gd name="connsiteX3" fmla="*/ 345889 w 2286000"/>
                <a:gd name="connsiteY3" fmla="*/ 1078507 h 2286000"/>
                <a:gd name="connsiteX4" fmla="*/ 316507 w 2286000"/>
                <a:gd name="connsiteY4" fmla="*/ 1940111 h 2286000"/>
                <a:gd name="connsiteX5" fmla="*/ 223185 w 2286000"/>
                <a:gd name="connsiteY5" fmla="*/ 2062815 h 2286000"/>
                <a:gd name="connsiteX6" fmla="*/ 0 w 2286000"/>
                <a:gd name="connsiteY6" fmla="*/ 1524000 h 2286000"/>
                <a:gd name="connsiteX7" fmla="*/ 762000 w 2286000"/>
                <a:gd name="connsiteY7" fmla="*/ 762000 h 2286000"/>
                <a:gd name="connsiteX8" fmla="*/ 2286000 w 2286000"/>
                <a:gd name="connsiteY8" fmla="*/ 0 h 2286000"/>
                <a:gd name="connsiteX9" fmla="*/ 1524000 w 2286000"/>
                <a:gd name="connsiteY9" fmla="*/ 1524000 h 2286000"/>
                <a:gd name="connsiteX10" fmla="*/ 762000 w 2286000"/>
                <a:gd name="connsiteY10" fmla="*/ 2286000 h 2286000"/>
                <a:gd name="connsiteX11" fmla="*/ 223185 w 2286000"/>
                <a:gd name="connsiteY11" fmla="*/ 2062815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2286000">
                  <a:moveTo>
                    <a:pt x="316507" y="1940111"/>
                  </a:moveTo>
                  <a:cubicBezTo>
                    <a:pt x="546320" y="2186150"/>
                    <a:pt x="932072" y="2199305"/>
                    <a:pt x="1178111" y="1969493"/>
                  </a:cubicBezTo>
                  <a:cubicBezTo>
                    <a:pt x="1424150" y="1739680"/>
                    <a:pt x="1437305" y="1353928"/>
                    <a:pt x="1207493" y="1107889"/>
                  </a:cubicBezTo>
                  <a:cubicBezTo>
                    <a:pt x="977680" y="861850"/>
                    <a:pt x="591928" y="848695"/>
                    <a:pt x="345889" y="1078507"/>
                  </a:cubicBezTo>
                  <a:cubicBezTo>
                    <a:pt x="99850" y="1308320"/>
                    <a:pt x="86695" y="1694072"/>
                    <a:pt x="316507" y="1940111"/>
                  </a:cubicBezTo>
                  <a:close/>
                  <a:moveTo>
                    <a:pt x="223185" y="2062815"/>
                  </a:moveTo>
                  <a:cubicBezTo>
                    <a:pt x="85290" y="1924920"/>
                    <a:pt x="0" y="1734420"/>
                    <a:pt x="0" y="1524000"/>
                  </a:cubicBezTo>
                  <a:cubicBezTo>
                    <a:pt x="0" y="1103159"/>
                    <a:pt x="341159" y="762000"/>
                    <a:pt x="762000" y="762000"/>
                  </a:cubicBezTo>
                  <a:cubicBezTo>
                    <a:pt x="1270000" y="762000"/>
                    <a:pt x="1778000" y="508000"/>
                    <a:pt x="2286000" y="0"/>
                  </a:cubicBezTo>
                  <a:cubicBezTo>
                    <a:pt x="1778000" y="508000"/>
                    <a:pt x="1524000" y="1016000"/>
                    <a:pt x="1524000" y="1524000"/>
                  </a:cubicBezTo>
                  <a:cubicBezTo>
                    <a:pt x="1524000" y="1944841"/>
                    <a:pt x="1182841" y="2286000"/>
                    <a:pt x="762000" y="2286000"/>
                  </a:cubicBezTo>
                  <a:cubicBezTo>
                    <a:pt x="551580" y="2286000"/>
                    <a:pt x="361080" y="2200710"/>
                    <a:pt x="223185" y="2062815"/>
                  </a:cubicBezTo>
                  <a:close/>
                </a:path>
              </a:pathLst>
            </a:cu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C9B5671-5320-47FC-9DEA-F684E2009F7C}"/>
                </a:ext>
              </a:extLst>
            </p:cNvPr>
            <p:cNvSpPr/>
            <p:nvPr/>
          </p:nvSpPr>
          <p:spPr>
            <a:xfrm>
              <a:off x="2933014" y="2619488"/>
              <a:ext cx="1028700" cy="10287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135088" y="4978019"/>
            <a:ext cx="991197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You will write a short composition about “ Your trip”.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95471" y="995984"/>
            <a:ext cx="5486400" cy="1650742"/>
          </a:xfrm>
          <a:prstGeom prst="leftRightArrow">
            <a:avLst/>
          </a:prstGeom>
          <a:solidFill>
            <a:srgbClr val="FCFCF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50" normalizeH="0" baseline="0" noProof="0" dirty="0" err="1" smtClean="0">
                <a:ln w="0"/>
                <a:solidFill>
                  <a:prstClr val="black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Hometask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238011"/>
            <a:ext cx="1447800" cy="127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749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3432629" y="1494163"/>
            <a:ext cx="5326742" cy="1464231"/>
          </a:xfrm>
          <a:prstGeom prst="roundRect">
            <a:avLst/>
          </a:prstGeo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THANKS TO ALL!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 MORE TODAY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432629" y="3652362"/>
            <a:ext cx="5326742" cy="1225868"/>
          </a:xfrm>
          <a:prstGeom prst="roundRect">
            <a:avLst/>
          </a:prstGeo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BYE…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33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952500" y="3217187"/>
            <a:ext cx="10287000" cy="1021556"/>
          </a:xfrm>
          <a:prstGeom prst="roundRect">
            <a:avLst/>
          </a:prstGeo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THANKS FOR </a:t>
            </a:r>
            <a:r>
              <a:rPr lang="en-US" sz="5400" noProof="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PARTICIPATION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33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451" y="1958244"/>
            <a:ext cx="1251086" cy="1447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808" y="1980121"/>
            <a:ext cx="1116390" cy="1403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3" name="TextBox 52"/>
          <p:cNvSpPr txBox="1"/>
          <p:nvPr/>
        </p:nvSpPr>
        <p:spPr>
          <a:xfrm>
            <a:off x="1007979" y="3640704"/>
            <a:ext cx="4584031" cy="2571155"/>
          </a:xfrm>
          <a:prstGeom prst="foldedCorner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A64C8"/>
              </a:solidFill>
              <a:effectLst/>
              <a:uLnTx/>
              <a:uFillTx/>
              <a:latin typeface="Calibri" panose="020F0502020204030204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64C8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MOHAMMAD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64C8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FAISUL ALAM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A64C8"/>
              </a:solidFill>
              <a:effectLst/>
              <a:uLnTx/>
              <a:uFillTx/>
              <a:latin typeface="Calibri" panose="020F0502020204030204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ASSISTANT TEACHER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SHAMBHUPUR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GOVT.PRIMARY SCHOOL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BHAIRAB,KISHOREGANJ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MOBAIL: 01715512060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EMAIL: faisulalamrsa@gmail.com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4418892" y="1036679"/>
            <a:ext cx="3354216" cy="639721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IDENTITY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599989" y="3635442"/>
            <a:ext cx="4584031" cy="2644616"/>
          </a:xfrm>
          <a:prstGeom prst="foldedCorner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A64C8"/>
              </a:solidFill>
              <a:effectLst/>
              <a:uLnTx/>
              <a:uFillTx/>
              <a:latin typeface="Calibri" panose="020F0502020204030204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64C8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SUBJECT: ENGLISH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UNIT: 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/>
                <a:cs typeface="NikoshBAN" pitchFamily="2" charset="0"/>
              </a:rPr>
              <a:t>35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LESSON: 1-2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TOPIC: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MY TRIP.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TIME: 1 HOUR.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DATE: </a:t>
            </a:r>
            <a:r>
              <a:rPr lang="en-US" b="1" noProof="0" dirty="0">
                <a:solidFill>
                  <a:srgbClr val="002060"/>
                </a:solidFill>
                <a:latin typeface="Calibri" panose="020F0502020204030204"/>
                <a:cs typeface="NikoshBAN" pitchFamily="2" charset="0"/>
              </a:rPr>
              <a:t>2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/>
                <a:cs typeface="NikoshBAN" pitchFamily="2" charset="0"/>
              </a:rPr>
              <a:t>5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-8-19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7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3058" y="838200"/>
            <a:ext cx="8845883" cy="578882"/>
          </a:xfrm>
          <a:prstGeom prst="flowChartAlternateProcess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Look at the pictures and try to say about these.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59" y="1752600"/>
            <a:ext cx="5549483" cy="3692929"/>
          </a:xfrm>
          <a:prstGeom prst="rect">
            <a:avLst/>
          </a:prstGeom>
          <a:ln w="28575">
            <a:solidFill>
              <a:srgbClr val="FA64C8"/>
            </a:solidFill>
          </a:ln>
        </p:spPr>
      </p:pic>
      <p:sp>
        <p:nvSpPr>
          <p:cNvPr id="56" name="TextBox 55"/>
          <p:cNvSpPr txBox="1"/>
          <p:nvPr/>
        </p:nvSpPr>
        <p:spPr>
          <a:xfrm>
            <a:off x="-8839200" y="6096000"/>
            <a:ext cx="9220200" cy="578882"/>
          </a:xfrm>
          <a:prstGeom prst="flowChartAlternateProcess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This is a picture of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family. 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They are now on a trip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881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8"/>
          <p:cNvCxnSpPr>
            <a:stCxn id="57" idx="2"/>
            <a:endCxn id="54" idx="0"/>
          </p:cNvCxnSpPr>
          <p:nvPr/>
        </p:nvCxnSpPr>
        <p:spPr>
          <a:xfrm rot="16200000" flipH="1">
            <a:off x="5935641" y="2049950"/>
            <a:ext cx="472608" cy="151891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286000" y="2362200"/>
            <a:ext cx="7923782" cy="3425587"/>
          </a:xfrm>
          <a:prstGeom prst="rec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normalizeH="0" baseline="0" noProof="0" dirty="0" smtClean="0">
                <a:solidFill>
                  <a:schemeClr val="tx1"/>
                </a:solidFill>
                <a:uLnTx/>
                <a:uFillTx/>
                <a:latin typeface="NikoshBAN"/>
                <a:ea typeface="+mn-ea"/>
                <a:cs typeface="NikoshBAN"/>
              </a:rPr>
              <a:t>My trip.</a:t>
            </a:r>
            <a:endParaRPr kumimoji="0" lang="en-US" sz="4400" i="0" u="none" strike="noStrike" kern="1200" normalizeH="0" baseline="0" noProof="0" dirty="0">
              <a:solidFill>
                <a:schemeClr val="tx1"/>
              </a:solidFill>
              <a:uLnTx/>
              <a:uFillTx/>
              <a:latin typeface="NikoshBAN"/>
              <a:ea typeface="+mn-ea"/>
              <a:cs typeface="NikoshBAN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030733" y="4009204"/>
            <a:ext cx="8434317" cy="131578"/>
          </a:xfrm>
          <a:prstGeom prst="roundRect">
            <a:avLst>
              <a:gd name="adj" fmla="val 50000"/>
            </a:avLst>
          </a:prstGeom>
          <a:gradFill>
            <a:gsLst>
              <a:gs pos="478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030733" y="4009205"/>
            <a:ext cx="8434317" cy="131577"/>
          </a:xfrm>
          <a:prstGeom prst="roundRect">
            <a:avLst>
              <a:gd name="adj" fmla="val 50000"/>
            </a:avLst>
          </a:prstGeom>
          <a:gradFill>
            <a:gsLst>
              <a:gs pos="52200">
                <a:schemeClr val="accent2">
                  <a:lumMod val="20000"/>
                  <a:lumOff val="80000"/>
                </a:schemeClr>
              </a:gs>
              <a:gs pos="0">
                <a:srgbClr val="7030A0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981450" y="1038295"/>
            <a:ext cx="4229100" cy="851297"/>
          </a:xfrm>
          <a:prstGeom prst="flowChartAlternateProcess">
            <a:avLst/>
          </a:prstGeom>
          <a:solidFill>
            <a:srgbClr val="5B9BD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Today’s lesson is-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779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-2.29167E-6 -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-2.29167E-6 0.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2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3991901" y="2985700"/>
            <a:ext cx="4089401" cy="646986"/>
          </a:xfrm>
          <a:prstGeom prst="flowChartAlternateProcess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Let’s enjoy a song.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27886" y="869077"/>
            <a:ext cx="5951621" cy="73849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6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NikoshBAN" panose="02000000000000000000" pitchFamily="2" charset="0"/>
              </a:rPr>
              <a:t>Learning outcomes: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436432" y="1828800"/>
            <a:ext cx="5534527" cy="0"/>
          </a:xfrm>
          <a:prstGeom prst="line">
            <a:avLst/>
          </a:prstGeom>
          <a:ln w="57150" cmpd="sng">
            <a:gradFill>
              <a:gsLst>
                <a:gs pos="0">
                  <a:srgbClr val="002060"/>
                </a:gs>
                <a:gs pos="51000">
                  <a:schemeClr val="bg1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435901" y="2050027"/>
            <a:ext cx="11201400" cy="4154984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1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2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Listening: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3.4.1 Understand statements made by the teacher and students.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CD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Speaking: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1.1.1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after the teacher and say words, phrases and sentences with proper sounds, stress and intonation.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3.1.1 ask and answer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questions.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Reading: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1.5.1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Read words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phrass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sentence in the text with proper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pronunciation, stress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intonation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1.7.1 read  short paragraphs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dialogues and  simple, letters.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Writing: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3.1.1  write words, phrases and sentences using non-cursive capital and small letters.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99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6" grpId="0" animBg="1"/>
      <p:bldP spid="6" grpId="1" animBg="1"/>
      <p:bldP spid="105" grpId="0" animBg="1"/>
      <p:bldP spid="10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ound Same Side Corner Rectangle 119"/>
          <p:cNvSpPr/>
          <p:nvPr/>
        </p:nvSpPr>
        <p:spPr>
          <a:xfrm>
            <a:off x="3133030" y="1107563"/>
            <a:ext cx="1687081" cy="1227904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Freeform 120"/>
          <p:cNvSpPr/>
          <p:nvPr/>
        </p:nvSpPr>
        <p:spPr>
          <a:xfrm rot="10800000">
            <a:off x="3124201" y="1810998"/>
            <a:ext cx="1699079" cy="1523153"/>
          </a:xfrm>
          <a:custGeom>
            <a:avLst/>
            <a:gdLst>
              <a:gd name="connsiteX0" fmla="*/ 2321170 w 2321170"/>
              <a:gd name="connsiteY0" fmla="*/ 3615397 h 3615397"/>
              <a:gd name="connsiteX1" fmla="*/ 1967934 w 2321170"/>
              <a:gd name="connsiteY1" fmla="*/ 3615397 h 3615397"/>
              <a:gd name="connsiteX2" fmla="*/ 1969478 w 2321170"/>
              <a:gd name="connsiteY2" fmla="*/ 3587261 h 3615397"/>
              <a:gd name="connsiteX3" fmla="*/ 1174653 w 2321170"/>
              <a:gd name="connsiteY3" fmla="*/ 2855741 h 3615397"/>
              <a:gd name="connsiteX4" fmla="*/ 379828 w 2321170"/>
              <a:gd name="connsiteY4" fmla="*/ 3587261 h 3615397"/>
              <a:gd name="connsiteX5" fmla="*/ 381372 w 2321170"/>
              <a:gd name="connsiteY5" fmla="*/ 3615397 h 3615397"/>
              <a:gd name="connsiteX6" fmla="*/ 0 w 2321170"/>
              <a:gd name="connsiteY6" fmla="*/ 3615397 h 3615397"/>
              <a:gd name="connsiteX7" fmla="*/ 0 w 2321170"/>
              <a:gd name="connsiteY7" fmla="*/ 386869 h 3615397"/>
              <a:gd name="connsiteX8" fmla="*/ 386869 w 2321170"/>
              <a:gd name="connsiteY8" fmla="*/ 0 h 3615397"/>
              <a:gd name="connsiteX9" fmla="*/ 1934301 w 2321170"/>
              <a:gd name="connsiteY9" fmla="*/ 0 h 3615397"/>
              <a:gd name="connsiteX10" fmla="*/ 2321170 w 2321170"/>
              <a:gd name="connsiteY10" fmla="*/ 386869 h 361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1170" h="3615397">
                <a:moveTo>
                  <a:pt x="2321170" y="3615397"/>
                </a:moveTo>
                <a:lnTo>
                  <a:pt x="1967934" y="3615397"/>
                </a:lnTo>
                <a:lnTo>
                  <a:pt x="1969478" y="3587261"/>
                </a:lnTo>
                <a:cubicBezTo>
                  <a:pt x="1969478" y="3183254"/>
                  <a:pt x="1613623" y="2855741"/>
                  <a:pt x="1174653" y="2855741"/>
                </a:cubicBezTo>
                <a:cubicBezTo>
                  <a:pt x="735683" y="2855741"/>
                  <a:pt x="379828" y="3183254"/>
                  <a:pt x="379828" y="3587261"/>
                </a:cubicBezTo>
                <a:lnTo>
                  <a:pt x="381372" y="3615397"/>
                </a:lnTo>
                <a:lnTo>
                  <a:pt x="0" y="3615397"/>
                </a:lnTo>
                <a:lnTo>
                  <a:pt x="0" y="386869"/>
                </a:lnTo>
                <a:cubicBezTo>
                  <a:pt x="0" y="173207"/>
                  <a:pt x="173207" y="0"/>
                  <a:pt x="386869" y="0"/>
                </a:cubicBezTo>
                <a:lnTo>
                  <a:pt x="1934301" y="0"/>
                </a:lnTo>
                <a:cubicBezTo>
                  <a:pt x="2147963" y="0"/>
                  <a:pt x="2321170" y="173207"/>
                  <a:pt x="2321170" y="3868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Round Same Side Corner Rectangle 122"/>
          <p:cNvSpPr/>
          <p:nvPr/>
        </p:nvSpPr>
        <p:spPr>
          <a:xfrm>
            <a:off x="845639" y="1066800"/>
            <a:ext cx="1685829" cy="1227904"/>
          </a:xfrm>
          <a:prstGeom prst="round2SameRect">
            <a:avLst/>
          </a:prstGeom>
          <a:solidFill>
            <a:srgbClr val="C17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Freeform 123"/>
          <p:cNvSpPr/>
          <p:nvPr/>
        </p:nvSpPr>
        <p:spPr>
          <a:xfrm rot="10800000">
            <a:off x="838200" y="1832903"/>
            <a:ext cx="1706085" cy="1523153"/>
          </a:xfrm>
          <a:custGeom>
            <a:avLst/>
            <a:gdLst>
              <a:gd name="connsiteX0" fmla="*/ 2321170 w 2321170"/>
              <a:gd name="connsiteY0" fmla="*/ 3615397 h 3615397"/>
              <a:gd name="connsiteX1" fmla="*/ 1967934 w 2321170"/>
              <a:gd name="connsiteY1" fmla="*/ 3615397 h 3615397"/>
              <a:gd name="connsiteX2" fmla="*/ 1969478 w 2321170"/>
              <a:gd name="connsiteY2" fmla="*/ 3587261 h 3615397"/>
              <a:gd name="connsiteX3" fmla="*/ 1174653 w 2321170"/>
              <a:gd name="connsiteY3" fmla="*/ 2855741 h 3615397"/>
              <a:gd name="connsiteX4" fmla="*/ 379828 w 2321170"/>
              <a:gd name="connsiteY4" fmla="*/ 3587261 h 3615397"/>
              <a:gd name="connsiteX5" fmla="*/ 381372 w 2321170"/>
              <a:gd name="connsiteY5" fmla="*/ 3615397 h 3615397"/>
              <a:gd name="connsiteX6" fmla="*/ 0 w 2321170"/>
              <a:gd name="connsiteY6" fmla="*/ 3615397 h 3615397"/>
              <a:gd name="connsiteX7" fmla="*/ 0 w 2321170"/>
              <a:gd name="connsiteY7" fmla="*/ 386869 h 3615397"/>
              <a:gd name="connsiteX8" fmla="*/ 386869 w 2321170"/>
              <a:gd name="connsiteY8" fmla="*/ 0 h 3615397"/>
              <a:gd name="connsiteX9" fmla="*/ 1934301 w 2321170"/>
              <a:gd name="connsiteY9" fmla="*/ 0 h 3615397"/>
              <a:gd name="connsiteX10" fmla="*/ 2321170 w 2321170"/>
              <a:gd name="connsiteY10" fmla="*/ 386869 h 361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1170" h="3615397">
                <a:moveTo>
                  <a:pt x="2321170" y="3615397"/>
                </a:moveTo>
                <a:lnTo>
                  <a:pt x="1967934" y="3615397"/>
                </a:lnTo>
                <a:lnTo>
                  <a:pt x="1969478" y="3587261"/>
                </a:lnTo>
                <a:cubicBezTo>
                  <a:pt x="1969478" y="3183254"/>
                  <a:pt x="1613623" y="2855741"/>
                  <a:pt x="1174653" y="2855741"/>
                </a:cubicBezTo>
                <a:cubicBezTo>
                  <a:pt x="735683" y="2855741"/>
                  <a:pt x="379828" y="3183254"/>
                  <a:pt x="379828" y="3587261"/>
                </a:cubicBezTo>
                <a:lnTo>
                  <a:pt x="381372" y="3615397"/>
                </a:lnTo>
                <a:lnTo>
                  <a:pt x="0" y="3615397"/>
                </a:lnTo>
                <a:lnTo>
                  <a:pt x="0" y="386869"/>
                </a:lnTo>
                <a:cubicBezTo>
                  <a:pt x="0" y="173207"/>
                  <a:pt x="173207" y="0"/>
                  <a:pt x="386869" y="0"/>
                </a:cubicBezTo>
                <a:lnTo>
                  <a:pt x="1934301" y="0"/>
                </a:lnTo>
                <a:cubicBezTo>
                  <a:pt x="2147963" y="0"/>
                  <a:pt x="2321170" y="173207"/>
                  <a:pt x="2321170" y="3868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nt"/>
          <p:cNvSpPr txBox="1"/>
          <p:nvPr/>
        </p:nvSpPr>
        <p:spPr>
          <a:xfrm>
            <a:off x="938506" y="2353281"/>
            <a:ext cx="141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Family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Round Same Side Corner Rectangle 125"/>
          <p:cNvSpPr/>
          <p:nvPr/>
        </p:nvSpPr>
        <p:spPr>
          <a:xfrm>
            <a:off x="5334000" y="1107563"/>
            <a:ext cx="1699080" cy="1227904"/>
          </a:xfrm>
          <a:prstGeom prst="round2Same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AAE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AAE8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নদী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AE8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AE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AE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AE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 126"/>
          <p:cNvSpPr/>
          <p:nvPr/>
        </p:nvSpPr>
        <p:spPr>
          <a:xfrm rot="10800000">
            <a:off x="5336294" y="1810998"/>
            <a:ext cx="1699079" cy="1523153"/>
          </a:xfrm>
          <a:custGeom>
            <a:avLst/>
            <a:gdLst>
              <a:gd name="connsiteX0" fmla="*/ 2321170 w 2321170"/>
              <a:gd name="connsiteY0" fmla="*/ 3615397 h 3615397"/>
              <a:gd name="connsiteX1" fmla="*/ 1967934 w 2321170"/>
              <a:gd name="connsiteY1" fmla="*/ 3615397 h 3615397"/>
              <a:gd name="connsiteX2" fmla="*/ 1969478 w 2321170"/>
              <a:gd name="connsiteY2" fmla="*/ 3587261 h 3615397"/>
              <a:gd name="connsiteX3" fmla="*/ 1174653 w 2321170"/>
              <a:gd name="connsiteY3" fmla="*/ 2855741 h 3615397"/>
              <a:gd name="connsiteX4" fmla="*/ 379828 w 2321170"/>
              <a:gd name="connsiteY4" fmla="*/ 3587261 h 3615397"/>
              <a:gd name="connsiteX5" fmla="*/ 381372 w 2321170"/>
              <a:gd name="connsiteY5" fmla="*/ 3615397 h 3615397"/>
              <a:gd name="connsiteX6" fmla="*/ 0 w 2321170"/>
              <a:gd name="connsiteY6" fmla="*/ 3615397 h 3615397"/>
              <a:gd name="connsiteX7" fmla="*/ 0 w 2321170"/>
              <a:gd name="connsiteY7" fmla="*/ 386869 h 3615397"/>
              <a:gd name="connsiteX8" fmla="*/ 386869 w 2321170"/>
              <a:gd name="connsiteY8" fmla="*/ 0 h 3615397"/>
              <a:gd name="connsiteX9" fmla="*/ 1934301 w 2321170"/>
              <a:gd name="connsiteY9" fmla="*/ 0 h 3615397"/>
              <a:gd name="connsiteX10" fmla="*/ 2321170 w 2321170"/>
              <a:gd name="connsiteY10" fmla="*/ 386869 h 361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1170" h="3615397">
                <a:moveTo>
                  <a:pt x="2321170" y="3615397"/>
                </a:moveTo>
                <a:lnTo>
                  <a:pt x="1967934" y="3615397"/>
                </a:lnTo>
                <a:lnTo>
                  <a:pt x="1969478" y="3587261"/>
                </a:lnTo>
                <a:cubicBezTo>
                  <a:pt x="1969478" y="3183254"/>
                  <a:pt x="1613623" y="2855741"/>
                  <a:pt x="1174653" y="2855741"/>
                </a:cubicBezTo>
                <a:cubicBezTo>
                  <a:pt x="735683" y="2855741"/>
                  <a:pt x="379828" y="3183254"/>
                  <a:pt x="379828" y="3587261"/>
                </a:cubicBezTo>
                <a:lnTo>
                  <a:pt x="381372" y="3615397"/>
                </a:lnTo>
                <a:lnTo>
                  <a:pt x="0" y="3615397"/>
                </a:lnTo>
                <a:lnTo>
                  <a:pt x="0" y="386869"/>
                </a:lnTo>
                <a:cubicBezTo>
                  <a:pt x="0" y="173207"/>
                  <a:pt x="173207" y="0"/>
                  <a:pt x="386869" y="0"/>
                </a:cubicBezTo>
                <a:lnTo>
                  <a:pt x="1934301" y="0"/>
                </a:lnTo>
                <a:cubicBezTo>
                  <a:pt x="2147963" y="0"/>
                  <a:pt x="2321170" y="173207"/>
                  <a:pt x="2321170" y="3868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Round Same Side Corner Rectangle 127"/>
          <p:cNvSpPr/>
          <p:nvPr/>
        </p:nvSpPr>
        <p:spPr>
          <a:xfrm>
            <a:off x="7452041" y="1095411"/>
            <a:ext cx="1689665" cy="1227904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জেলে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Freeform 128"/>
          <p:cNvSpPr/>
          <p:nvPr/>
        </p:nvSpPr>
        <p:spPr>
          <a:xfrm rot="10800000">
            <a:off x="7444921" y="1798846"/>
            <a:ext cx="1699079" cy="1523153"/>
          </a:xfrm>
          <a:custGeom>
            <a:avLst/>
            <a:gdLst>
              <a:gd name="connsiteX0" fmla="*/ 2321170 w 2321170"/>
              <a:gd name="connsiteY0" fmla="*/ 3615397 h 3615397"/>
              <a:gd name="connsiteX1" fmla="*/ 1967934 w 2321170"/>
              <a:gd name="connsiteY1" fmla="*/ 3615397 h 3615397"/>
              <a:gd name="connsiteX2" fmla="*/ 1969478 w 2321170"/>
              <a:gd name="connsiteY2" fmla="*/ 3587261 h 3615397"/>
              <a:gd name="connsiteX3" fmla="*/ 1174653 w 2321170"/>
              <a:gd name="connsiteY3" fmla="*/ 2855741 h 3615397"/>
              <a:gd name="connsiteX4" fmla="*/ 379828 w 2321170"/>
              <a:gd name="connsiteY4" fmla="*/ 3587261 h 3615397"/>
              <a:gd name="connsiteX5" fmla="*/ 381372 w 2321170"/>
              <a:gd name="connsiteY5" fmla="*/ 3615397 h 3615397"/>
              <a:gd name="connsiteX6" fmla="*/ 0 w 2321170"/>
              <a:gd name="connsiteY6" fmla="*/ 3615397 h 3615397"/>
              <a:gd name="connsiteX7" fmla="*/ 0 w 2321170"/>
              <a:gd name="connsiteY7" fmla="*/ 386869 h 3615397"/>
              <a:gd name="connsiteX8" fmla="*/ 386869 w 2321170"/>
              <a:gd name="connsiteY8" fmla="*/ 0 h 3615397"/>
              <a:gd name="connsiteX9" fmla="*/ 1934301 w 2321170"/>
              <a:gd name="connsiteY9" fmla="*/ 0 h 3615397"/>
              <a:gd name="connsiteX10" fmla="*/ 2321170 w 2321170"/>
              <a:gd name="connsiteY10" fmla="*/ 386869 h 361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1170" h="3615397">
                <a:moveTo>
                  <a:pt x="2321170" y="3615397"/>
                </a:moveTo>
                <a:lnTo>
                  <a:pt x="1967934" y="3615397"/>
                </a:lnTo>
                <a:lnTo>
                  <a:pt x="1969478" y="3587261"/>
                </a:lnTo>
                <a:cubicBezTo>
                  <a:pt x="1969478" y="3183254"/>
                  <a:pt x="1613623" y="2855741"/>
                  <a:pt x="1174653" y="2855741"/>
                </a:cubicBezTo>
                <a:cubicBezTo>
                  <a:pt x="735683" y="2855741"/>
                  <a:pt x="379828" y="3183254"/>
                  <a:pt x="379828" y="3587261"/>
                </a:cubicBezTo>
                <a:lnTo>
                  <a:pt x="381372" y="3615397"/>
                </a:lnTo>
                <a:lnTo>
                  <a:pt x="0" y="3615397"/>
                </a:lnTo>
                <a:lnTo>
                  <a:pt x="0" y="386869"/>
                </a:lnTo>
                <a:cubicBezTo>
                  <a:pt x="0" y="173207"/>
                  <a:pt x="173207" y="0"/>
                  <a:pt x="386869" y="0"/>
                </a:cubicBezTo>
                <a:lnTo>
                  <a:pt x="1934301" y="0"/>
                </a:lnTo>
                <a:cubicBezTo>
                  <a:pt x="2147963" y="0"/>
                  <a:pt x="2321170" y="173207"/>
                  <a:pt x="2321170" y="3868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Round Same Side Corner Rectangle 130"/>
          <p:cNvSpPr/>
          <p:nvPr/>
        </p:nvSpPr>
        <p:spPr>
          <a:xfrm>
            <a:off x="9696008" y="1095411"/>
            <a:ext cx="1699080" cy="1189408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সুস্বাদু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Freeform 131"/>
          <p:cNvSpPr/>
          <p:nvPr/>
        </p:nvSpPr>
        <p:spPr>
          <a:xfrm rot="10800000">
            <a:off x="9677400" y="1760348"/>
            <a:ext cx="1719979" cy="1561650"/>
          </a:xfrm>
          <a:custGeom>
            <a:avLst/>
            <a:gdLst>
              <a:gd name="connsiteX0" fmla="*/ 2321170 w 2321170"/>
              <a:gd name="connsiteY0" fmla="*/ 3615397 h 3615397"/>
              <a:gd name="connsiteX1" fmla="*/ 1967934 w 2321170"/>
              <a:gd name="connsiteY1" fmla="*/ 3615397 h 3615397"/>
              <a:gd name="connsiteX2" fmla="*/ 1969478 w 2321170"/>
              <a:gd name="connsiteY2" fmla="*/ 3587261 h 3615397"/>
              <a:gd name="connsiteX3" fmla="*/ 1174653 w 2321170"/>
              <a:gd name="connsiteY3" fmla="*/ 2855741 h 3615397"/>
              <a:gd name="connsiteX4" fmla="*/ 379828 w 2321170"/>
              <a:gd name="connsiteY4" fmla="*/ 3587261 h 3615397"/>
              <a:gd name="connsiteX5" fmla="*/ 381372 w 2321170"/>
              <a:gd name="connsiteY5" fmla="*/ 3615397 h 3615397"/>
              <a:gd name="connsiteX6" fmla="*/ 0 w 2321170"/>
              <a:gd name="connsiteY6" fmla="*/ 3615397 h 3615397"/>
              <a:gd name="connsiteX7" fmla="*/ 0 w 2321170"/>
              <a:gd name="connsiteY7" fmla="*/ 386869 h 3615397"/>
              <a:gd name="connsiteX8" fmla="*/ 386869 w 2321170"/>
              <a:gd name="connsiteY8" fmla="*/ 0 h 3615397"/>
              <a:gd name="connsiteX9" fmla="*/ 1934301 w 2321170"/>
              <a:gd name="connsiteY9" fmla="*/ 0 h 3615397"/>
              <a:gd name="connsiteX10" fmla="*/ 2321170 w 2321170"/>
              <a:gd name="connsiteY10" fmla="*/ 386869 h 361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1170" h="3615397">
                <a:moveTo>
                  <a:pt x="2321170" y="3615397"/>
                </a:moveTo>
                <a:lnTo>
                  <a:pt x="1967934" y="3615397"/>
                </a:lnTo>
                <a:lnTo>
                  <a:pt x="1969478" y="3587261"/>
                </a:lnTo>
                <a:cubicBezTo>
                  <a:pt x="1969478" y="3183254"/>
                  <a:pt x="1613623" y="2855741"/>
                  <a:pt x="1174653" y="2855741"/>
                </a:cubicBezTo>
                <a:cubicBezTo>
                  <a:pt x="735683" y="2855741"/>
                  <a:pt x="379828" y="3183254"/>
                  <a:pt x="379828" y="3587261"/>
                </a:cubicBezTo>
                <a:lnTo>
                  <a:pt x="381372" y="3615397"/>
                </a:lnTo>
                <a:lnTo>
                  <a:pt x="0" y="3615397"/>
                </a:lnTo>
                <a:lnTo>
                  <a:pt x="0" y="386869"/>
                </a:lnTo>
                <a:cubicBezTo>
                  <a:pt x="0" y="173207"/>
                  <a:pt x="173207" y="0"/>
                  <a:pt x="386869" y="0"/>
                </a:cubicBezTo>
                <a:lnTo>
                  <a:pt x="1934301" y="0"/>
                </a:lnTo>
                <a:cubicBezTo>
                  <a:pt x="2147963" y="0"/>
                  <a:pt x="2321170" y="173207"/>
                  <a:pt x="2321170" y="3868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895600" y="556022"/>
            <a:ext cx="7333875" cy="510778"/>
          </a:xfrm>
          <a:prstGeom prst="flowChartAlternateProcess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NikoshBAN" panose="02000000000000000000" pitchFamily="2" charset="0"/>
              </a:rPr>
              <a:t>Let’s know some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NikoshBAN" panose="02000000000000000000" pitchFamily="2" charset="0"/>
              </a:rPr>
              <a:t>key words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NikoshBAN" panose="02000000000000000000" pitchFamily="2" charset="0"/>
              </a:rPr>
              <a:t>of the lesson.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4" name="Travell"/>
          <p:cNvSpPr txBox="1"/>
          <p:nvPr/>
        </p:nvSpPr>
        <p:spPr>
          <a:xfrm>
            <a:off x="3260609" y="2353281"/>
            <a:ext cx="141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rgbClr val="FFC000"/>
                </a:solidFill>
                <a:latin typeface="Calibri" panose="020F0502020204030204"/>
              </a:rPr>
              <a:t>Know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Clean"/>
          <p:cNvSpPr txBox="1"/>
          <p:nvPr/>
        </p:nvSpPr>
        <p:spPr>
          <a:xfrm>
            <a:off x="5364510" y="2384058"/>
            <a:ext cx="1638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AAE8"/>
                </a:solidFill>
                <a:latin typeface="Calibri" panose="020F0502020204030204"/>
              </a:rPr>
              <a:t>River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AE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Arrive"/>
          <p:cNvSpPr txBox="1"/>
          <p:nvPr/>
        </p:nvSpPr>
        <p:spPr>
          <a:xfrm>
            <a:off x="7560120" y="2353281"/>
            <a:ext cx="15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Calibri" panose="020F0502020204030204"/>
              </a:rPr>
              <a:t>Fisherman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7" name="Recite"/>
          <p:cNvSpPr txBox="1"/>
          <p:nvPr/>
        </p:nvSpPr>
        <p:spPr>
          <a:xfrm>
            <a:off x="9824217" y="2394404"/>
            <a:ext cx="1418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</a:rPr>
              <a:t>Delicious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5" name="Round Same Side Corner Rectangle 104"/>
          <p:cNvSpPr/>
          <p:nvPr/>
        </p:nvSpPr>
        <p:spPr>
          <a:xfrm>
            <a:off x="3133030" y="3880870"/>
            <a:ext cx="1687081" cy="1227904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Freeform 105"/>
          <p:cNvSpPr/>
          <p:nvPr/>
        </p:nvSpPr>
        <p:spPr>
          <a:xfrm rot="10800000">
            <a:off x="3124201" y="4584305"/>
            <a:ext cx="1699079" cy="1523153"/>
          </a:xfrm>
          <a:custGeom>
            <a:avLst/>
            <a:gdLst>
              <a:gd name="connsiteX0" fmla="*/ 2321170 w 2321170"/>
              <a:gd name="connsiteY0" fmla="*/ 3615397 h 3615397"/>
              <a:gd name="connsiteX1" fmla="*/ 1967934 w 2321170"/>
              <a:gd name="connsiteY1" fmla="*/ 3615397 h 3615397"/>
              <a:gd name="connsiteX2" fmla="*/ 1969478 w 2321170"/>
              <a:gd name="connsiteY2" fmla="*/ 3587261 h 3615397"/>
              <a:gd name="connsiteX3" fmla="*/ 1174653 w 2321170"/>
              <a:gd name="connsiteY3" fmla="*/ 2855741 h 3615397"/>
              <a:gd name="connsiteX4" fmla="*/ 379828 w 2321170"/>
              <a:gd name="connsiteY4" fmla="*/ 3587261 h 3615397"/>
              <a:gd name="connsiteX5" fmla="*/ 381372 w 2321170"/>
              <a:gd name="connsiteY5" fmla="*/ 3615397 h 3615397"/>
              <a:gd name="connsiteX6" fmla="*/ 0 w 2321170"/>
              <a:gd name="connsiteY6" fmla="*/ 3615397 h 3615397"/>
              <a:gd name="connsiteX7" fmla="*/ 0 w 2321170"/>
              <a:gd name="connsiteY7" fmla="*/ 386869 h 3615397"/>
              <a:gd name="connsiteX8" fmla="*/ 386869 w 2321170"/>
              <a:gd name="connsiteY8" fmla="*/ 0 h 3615397"/>
              <a:gd name="connsiteX9" fmla="*/ 1934301 w 2321170"/>
              <a:gd name="connsiteY9" fmla="*/ 0 h 3615397"/>
              <a:gd name="connsiteX10" fmla="*/ 2321170 w 2321170"/>
              <a:gd name="connsiteY10" fmla="*/ 386869 h 361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1170" h="3615397">
                <a:moveTo>
                  <a:pt x="2321170" y="3615397"/>
                </a:moveTo>
                <a:lnTo>
                  <a:pt x="1967934" y="3615397"/>
                </a:lnTo>
                <a:lnTo>
                  <a:pt x="1969478" y="3587261"/>
                </a:lnTo>
                <a:cubicBezTo>
                  <a:pt x="1969478" y="3183254"/>
                  <a:pt x="1613623" y="2855741"/>
                  <a:pt x="1174653" y="2855741"/>
                </a:cubicBezTo>
                <a:cubicBezTo>
                  <a:pt x="735683" y="2855741"/>
                  <a:pt x="379828" y="3183254"/>
                  <a:pt x="379828" y="3587261"/>
                </a:cubicBezTo>
                <a:lnTo>
                  <a:pt x="381372" y="3615397"/>
                </a:lnTo>
                <a:lnTo>
                  <a:pt x="0" y="3615397"/>
                </a:lnTo>
                <a:lnTo>
                  <a:pt x="0" y="386869"/>
                </a:lnTo>
                <a:cubicBezTo>
                  <a:pt x="0" y="173207"/>
                  <a:pt x="173207" y="0"/>
                  <a:pt x="386869" y="0"/>
                </a:cubicBezTo>
                <a:lnTo>
                  <a:pt x="1934301" y="0"/>
                </a:lnTo>
                <a:cubicBezTo>
                  <a:pt x="2147963" y="0"/>
                  <a:pt x="2321170" y="173207"/>
                  <a:pt x="2321170" y="3868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ound Same Side Corner Rectangle 106"/>
          <p:cNvSpPr/>
          <p:nvPr/>
        </p:nvSpPr>
        <p:spPr>
          <a:xfrm>
            <a:off x="853078" y="3818202"/>
            <a:ext cx="1685829" cy="1227904"/>
          </a:xfrm>
          <a:prstGeom prst="round2SameRect">
            <a:avLst/>
          </a:prstGeom>
          <a:solidFill>
            <a:srgbClr val="C17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ভ্রমন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Freeform 107"/>
          <p:cNvSpPr/>
          <p:nvPr/>
        </p:nvSpPr>
        <p:spPr>
          <a:xfrm rot="10800000">
            <a:off x="845639" y="4584305"/>
            <a:ext cx="1706085" cy="1523153"/>
          </a:xfrm>
          <a:custGeom>
            <a:avLst/>
            <a:gdLst>
              <a:gd name="connsiteX0" fmla="*/ 2321170 w 2321170"/>
              <a:gd name="connsiteY0" fmla="*/ 3615397 h 3615397"/>
              <a:gd name="connsiteX1" fmla="*/ 1967934 w 2321170"/>
              <a:gd name="connsiteY1" fmla="*/ 3615397 h 3615397"/>
              <a:gd name="connsiteX2" fmla="*/ 1969478 w 2321170"/>
              <a:gd name="connsiteY2" fmla="*/ 3587261 h 3615397"/>
              <a:gd name="connsiteX3" fmla="*/ 1174653 w 2321170"/>
              <a:gd name="connsiteY3" fmla="*/ 2855741 h 3615397"/>
              <a:gd name="connsiteX4" fmla="*/ 379828 w 2321170"/>
              <a:gd name="connsiteY4" fmla="*/ 3587261 h 3615397"/>
              <a:gd name="connsiteX5" fmla="*/ 381372 w 2321170"/>
              <a:gd name="connsiteY5" fmla="*/ 3615397 h 3615397"/>
              <a:gd name="connsiteX6" fmla="*/ 0 w 2321170"/>
              <a:gd name="connsiteY6" fmla="*/ 3615397 h 3615397"/>
              <a:gd name="connsiteX7" fmla="*/ 0 w 2321170"/>
              <a:gd name="connsiteY7" fmla="*/ 386869 h 3615397"/>
              <a:gd name="connsiteX8" fmla="*/ 386869 w 2321170"/>
              <a:gd name="connsiteY8" fmla="*/ 0 h 3615397"/>
              <a:gd name="connsiteX9" fmla="*/ 1934301 w 2321170"/>
              <a:gd name="connsiteY9" fmla="*/ 0 h 3615397"/>
              <a:gd name="connsiteX10" fmla="*/ 2321170 w 2321170"/>
              <a:gd name="connsiteY10" fmla="*/ 386869 h 361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1170" h="3615397">
                <a:moveTo>
                  <a:pt x="2321170" y="3615397"/>
                </a:moveTo>
                <a:lnTo>
                  <a:pt x="1967934" y="3615397"/>
                </a:lnTo>
                <a:lnTo>
                  <a:pt x="1969478" y="3587261"/>
                </a:lnTo>
                <a:cubicBezTo>
                  <a:pt x="1969478" y="3183254"/>
                  <a:pt x="1613623" y="2855741"/>
                  <a:pt x="1174653" y="2855741"/>
                </a:cubicBezTo>
                <a:cubicBezTo>
                  <a:pt x="735683" y="2855741"/>
                  <a:pt x="379828" y="3183254"/>
                  <a:pt x="379828" y="3587261"/>
                </a:cubicBezTo>
                <a:lnTo>
                  <a:pt x="381372" y="3615397"/>
                </a:lnTo>
                <a:lnTo>
                  <a:pt x="0" y="3615397"/>
                </a:lnTo>
                <a:lnTo>
                  <a:pt x="0" y="386869"/>
                </a:lnTo>
                <a:cubicBezTo>
                  <a:pt x="0" y="173207"/>
                  <a:pt x="173207" y="0"/>
                  <a:pt x="386869" y="0"/>
                </a:cubicBezTo>
                <a:lnTo>
                  <a:pt x="1934301" y="0"/>
                </a:lnTo>
                <a:cubicBezTo>
                  <a:pt x="2147963" y="0"/>
                  <a:pt x="2321170" y="173207"/>
                  <a:pt x="2321170" y="3868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Tent"/>
          <p:cNvSpPr txBox="1"/>
          <p:nvPr/>
        </p:nvSpPr>
        <p:spPr>
          <a:xfrm>
            <a:off x="945945" y="5104683"/>
            <a:ext cx="141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Trip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Round Same Side Corner Rectangle 109"/>
          <p:cNvSpPr/>
          <p:nvPr/>
        </p:nvSpPr>
        <p:spPr>
          <a:xfrm>
            <a:off x="5334000" y="3880870"/>
            <a:ext cx="1699080" cy="1227904"/>
          </a:xfrm>
          <a:prstGeom prst="round2Same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AAE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AAE8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ইতিহাস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AE8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AE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AE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AE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Freeform 110"/>
          <p:cNvSpPr/>
          <p:nvPr/>
        </p:nvSpPr>
        <p:spPr>
          <a:xfrm rot="10800000">
            <a:off x="5336294" y="4584305"/>
            <a:ext cx="1699079" cy="1523153"/>
          </a:xfrm>
          <a:custGeom>
            <a:avLst/>
            <a:gdLst>
              <a:gd name="connsiteX0" fmla="*/ 2321170 w 2321170"/>
              <a:gd name="connsiteY0" fmla="*/ 3615397 h 3615397"/>
              <a:gd name="connsiteX1" fmla="*/ 1967934 w 2321170"/>
              <a:gd name="connsiteY1" fmla="*/ 3615397 h 3615397"/>
              <a:gd name="connsiteX2" fmla="*/ 1969478 w 2321170"/>
              <a:gd name="connsiteY2" fmla="*/ 3587261 h 3615397"/>
              <a:gd name="connsiteX3" fmla="*/ 1174653 w 2321170"/>
              <a:gd name="connsiteY3" fmla="*/ 2855741 h 3615397"/>
              <a:gd name="connsiteX4" fmla="*/ 379828 w 2321170"/>
              <a:gd name="connsiteY4" fmla="*/ 3587261 h 3615397"/>
              <a:gd name="connsiteX5" fmla="*/ 381372 w 2321170"/>
              <a:gd name="connsiteY5" fmla="*/ 3615397 h 3615397"/>
              <a:gd name="connsiteX6" fmla="*/ 0 w 2321170"/>
              <a:gd name="connsiteY6" fmla="*/ 3615397 h 3615397"/>
              <a:gd name="connsiteX7" fmla="*/ 0 w 2321170"/>
              <a:gd name="connsiteY7" fmla="*/ 386869 h 3615397"/>
              <a:gd name="connsiteX8" fmla="*/ 386869 w 2321170"/>
              <a:gd name="connsiteY8" fmla="*/ 0 h 3615397"/>
              <a:gd name="connsiteX9" fmla="*/ 1934301 w 2321170"/>
              <a:gd name="connsiteY9" fmla="*/ 0 h 3615397"/>
              <a:gd name="connsiteX10" fmla="*/ 2321170 w 2321170"/>
              <a:gd name="connsiteY10" fmla="*/ 386869 h 361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1170" h="3615397">
                <a:moveTo>
                  <a:pt x="2321170" y="3615397"/>
                </a:moveTo>
                <a:lnTo>
                  <a:pt x="1967934" y="3615397"/>
                </a:lnTo>
                <a:lnTo>
                  <a:pt x="1969478" y="3587261"/>
                </a:lnTo>
                <a:cubicBezTo>
                  <a:pt x="1969478" y="3183254"/>
                  <a:pt x="1613623" y="2855741"/>
                  <a:pt x="1174653" y="2855741"/>
                </a:cubicBezTo>
                <a:cubicBezTo>
                  <a:pt x="735683" y="2855741"/>
                  <a:pt x="379828" y="3183254"/>
                  <a:pt x="379828" y="3587261"/>
                </a:cubicBezTo>
                <a:lnTo>
                  <a:pt x="381372" y="3615397"/>
                </a:lnTo>
                <a:lnTo>
                  <a:pt x="0" y="3615397"/>
                </a:lnTo>
                <a:lnTo>
                  <a:pt x="0" y="386869"/>
                </a:lnTo>
                <a:cubicBezTo>
                  <a:pt x="0" y="173207"/>
                  <a:pt x="173207" y="0"/>
                  <a:pt x="386869" y="0"/>
                </a:cubicBezTo>
                <a:lnTo>
                  <a:pt x="1934301" y="0"/>
                </a:lnTo>
                <a:cubicBezTo>
                  <a:pt x="2147963" y="0"/>
                  <a:pt x="2321170" y="173207"/>
                  <a:pt x="2321170" y="3868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Round Same Side Corner Rectangle 111"/>
          <p:cNvSpPr/>
          <p:nvPr/>
        </p:nvSpPr>
        <p:spPr>
          <a:xfrm>
            <a:off x="7471352" y="3880870"/>
            <a:ext cx="1689665" cy="1227904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আত্মীয়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Freeform 112"/>
          <p:cNvSpPr/>
          <p:nvPr/>
        </p:nvSpPr>
        <p:spPr>
          <a:xfrm rot="10800000">
            <a:off x="7464232" y="4584305"/>
            <a:ext cx="1699079" cy="1523153"/>
          </a:xfrm>
          <a:custGeom>
            <a:avLst/>
            <a:gdLst>
              <a:gd name="connsiteX0" fmla="*/ 2321170 w 2321170"/>
              <a:gd name="connsiteY0" fmla="*/ 3615397 h 3615397"/>
              <a:gd name="connsiteX1" fmla="*/ 1967934 w 2321170"/>
              <a:gd name="connsiteY1" fmla="*/ 3615397 h 3615397"/>
              <a:gd name="connsiteX2" fmla="*/ 1969478 w 2321170"/>
              <a:gd name="connsiteY2" fmla="*/ 3587261 h 3615397"/>
              <a:gd name="connsiteX3" fmla="*/ 1174653 w 2321170"/>
              <a:gd name="connsiteY3" fmla="*/ 2855741 h 3615397"/>
              <a:gd name="connsiteX4" fmla="*/ 379828 w 2321170"/>
              <a:gd name="connsiteY4" fmla="*/ 3587261 h 3615397"/>
              <a:gd name="connsiteX5" fmla="*/ 381372 w 2321170"/>
              <a:gd name="connsiteY5" fmla="*/ 3615397 h 3615397"/>
              <a:gd name="connsiteX6" fmla="*/ 0 w 2321170"/>
              <a:gd name="connsiteY6" fmla="*/ 3615397 h 3615397"/>
              <a:gd name="connsiteX7" fmla="*/ 0 w 2321170"/>
              <a:gd name="connsiteY7" fmla="*/ 386869 h 3615397"/>
              <a:gd name="connsiteX8" fmla="*/ 386869 w 2321170"/>
              <a:gd name="connsiteY8" fmla="*/ 0 h 3615397"/>
              <a:gd name="connsiteX9" fmla="*/ 1934301 w 2321170"/>
              <a:gd name="connsiteY9" fmla="*/ 0 h 3615397"/>
              <a:gd name="connsiteX10" fmla="*/ 2321170 w 2321170"/>
              <a:gd name="connsiteY10" fmla="*/ 386869 h 361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1170" h="3615397">
                <a:moveTo>
                  <a:pt x="2321170" y="3615397"/>
                </a:moveTo>
                <a:lnTo>
                  <a:pt x="1967934" y="3615397"/>
                </a:lnTo>
                <a:lnTo>
                  <a:pt x="1969478" y="3587261"/>
                </a:lnTo>
                <a:cubicBezTo>
                  <a:pt x="1969478" y="3183254"/>
                  <a:pt x="1613623" y="2855741"/>
                  <a:pt x="1174653" y="2855741"/>
                </a:cubicBezTo>
                <a:cubicBezTo>
                  <a:pt x="735683" y="2855741"/>
                  <a:pt x="379828" y="3183254"/>
                  <a:pt x="379828" y="3587261"/>
                </a:cubicBezTo>
                <a:lnTo>
                  <a:pt x="381372" y="3615397"/>
                </a:lnTo>
                <a:lnTo>
                  <a:pt x="0" y="3615397"/>
                </a:lnTo>
                <a:lnTo>
                  <a:pt x="0" y="386869"/>
                </a:lnTo>
                <a:cubicBezTo>
                  <a:pt x="0" y="173207"/>
                  <a:pt x="173207" y="0"/>
                  <a:pt x="386869" y="0"/>
                </a:cubicBezTo>
                <a:lnTo>
                  <a:pt x="1934301" y="0"/>
                </a:lnTo>
                <a:cubicBezTo>
                  <a:pt x="2147963" y="0"/>
                  <a:pt x="2321170" y="173207"/>
                  <a:pt x="2321170" y="3868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Round Same Side Corner Rectangle 113"/>
          <p:cNvSpPr/>
          <p:nvPr/>
        </p:nvSpPr>
        <p:spPr>
          <a:xfrm>
            <a:off x="9714616" y="3813720"/>
            <a:ext cx="1699080" cy="1189408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পরিদর্শন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Freeform 114"/>
          <p:cNvSpPr/>
          <p:nvPr/>
        </p:nvSpPr>
        <p:spPr>
          <a:xfrm rot="10800000">
            <a:off x="9696008" y="4478657"/>
            <a:ext cx="1719979" cy="1561650"/>
          </a:xfrm>
          <a:custGeom>
            <a:avLst/>
            <a:gdLst>
              <a:gd name="connsiteX0" fmla="*/ 2321170 w 2321170"/>
              <a:gd name="connsiteY0" fmla="*/ 3615397 h 3615397"/>
              <a:gd name="connsiteX1" fmla="*/ 1967934 w 2321170"/>
              <a:gd name="connsiteY1" fmla="*/ 3615397 h 3615397"/>
              <a:gd name="connsiteX2" fmla="*/ 1969478 w 2321170"/>
              <a:gd name="connsiteY2" fmla="*/ 3587261 h 3615397"/>
              <a:gd name="connsiteX3" fmla="*/ 1174653 w 2321170"/>
              <a:gd name="connsiteY3" fmla="*/ 2855741 h 3615397"/>
              <a:gd name="connsiteX4" fmla="*/ 379828 w 2321170"/>
              <a:gd name="connsiteY4" fmla="*/ 3587261 h 3615397"/>
              <a:gd name="connsiteX5" fmla="*/ 381372 w 2321170"/>
              <a:gd name="connsiteY5" fmla="*/ 3615397 h 3615397"/>
              <a:gd name="connsiteX6" fmla="*/ 0 w 2321170"/>
              <a:gd name="connsiteY6" fmla="*/ 3615397 h 3615397"/>
              <a:gd name="connsiteX7" fmla="*/ 0 w 2321170"/>
              <a:gd name="connsiteY7" fmla="*/ 386869 h 3615397"/>
              <a:gd name="connsiteX8" fmla="*/ 386869 w 2321170"/>
              <a:gd name="connsiteY8" fmla="*/ 0 h 3615397"/>
              <a:gd name="connsiteX9" fmla="*/ 1934301 w 2321170"/>
              <a:gd name="connsiteY9" fmla="*/ 0 h 3615397"/>
              <a:gd name="connsiteX10" fmla="*/ 2321170 w 2321170"/>
              <a:gd name="connsiteY10" fmla="*/ 386869 h 361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1170" h="3615397">
                <a:moveTo>
                  <a:pt x="2321170" y="3615397"/>
                </a:moveTo>
                <a:lnTo>
                  <a:pt x="1967934" y="3615397"/>
                </a:lnTo>
                <a:lnTo>
                  <a:pt x="1969478" y="3587261"/>
                </a:lnTo>
                <a:cubicBezTo>
                  <a:pt x="1969478" y="3183254"/>
                  <a:pt x="1613623" y="2855741"/>
                  <a:pt x="1174653" y="2855741"/>
                </a:cubicBezTo>
                <a:cubicBezTo>
                  <a:pt x="735683" y="2855741"/>
                  <a:pt x="379828" y="3183254"/>
                  <a:pt x="379828" y="3587261"/>
                </a:cubicBezTo>
                <a:lnTo>
                  <a:pt x="381372" y="3615397"/>
                </a:lnTo>
                <a:lnTo>
                  <a:pt x="0" y="3615397"/>
                </a:lnTo>
                <a:lnTo>
                  <a:pt x="0" y="386869"/>
                </a:lnTo>
                <a:cubicBezTo>
                  <a:pt x="0" y="173207"/>
                  <a:pt x="173207" y="0"/>
                  <a:pt x="386869" y="0"/>
                </a:cubicBezTo>
                <a:lnTo>
                  <a:pt x="1934301" y="0"/>
                </a:lnTo>
                <a:cubicBezTo>
                  <a:pt x="2147963" y="0"/>
                  <a:pt x="2321170" y="173207"/>
                  <a:pt x="2321170" y="3868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Travell"/>
          <p:cNvSpPr txBox="1"/>
          <p:nvPr/>
        </p:nvSpPr>
        <p:spPr>
          <a:xfrm>
            <a:off x="3264494" y="5208009"/>
            <a:ext cx="1418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C000"/>
                </a:solidFill>
                <a:latin typeface="Calibri" panose="020F0502020204030204"/>
              </a:rPr>
              <a:t>Together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Clean"/>
          <p:cNvSpPr txBox="1"/>
          <p:nvPr/>
        </p:nvSpPr>
        <p:spPr>
          <a:xfrm>
            <a:off x="5364510" y="5157365"/>
            <a:ext cx="1638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AAE8"/>
                </a:solidFill>
                <a:latin typeface="Calibri" panose="020F0502020204030204"/>
              </a:rPr>
              <a:t>History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AE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Arrive"/>
          <p:cNvSpPr txBox="1"/>
          <p:nvPr/>
        </p:nvSpPr>
        <p:spPr>
          <a:xfrm>
            <a:off x="7461452" y="5138740"/>
            <a:ext cx="167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Relative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Recite"/>
          <p:cNvSpPr txBox="1"/>
          <p:nvPr/>
        </p:nvSpPr>
        <p:spPr>
          <a:xfrm>
            <a:off x="9842825" y="5112713"/>
            <a:ext cx="141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3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3" grpId="0" animBg="1"/>
      <p:bldP spid="124" grpId="0" animBg="1"/>
      <p:bldP spid="125" grpId="0"/>
      <p:bldP spid="126" grpId="0" animBg="1"/>
      <p:bldP spid="127" grpId="0" animBg="1"/>
      <p:bldP spid="128" grpId="0" animBg="1"/>
      <p:bldP spid="129" grpId="0" animBg="1"/>
      <p:bldP spid="131" grpId="0" animBg="1"/>
      <p:bldP spid="132" grpId="0" animBg="1"/>
      <p:bldP spid="133" grpId="0"/>
      <p:bldP spid="134" grpId="0"/>
      <p:bldP spid="135" grpId="0"/>
      <p:bldP spid="136" grpId="0"/>
      <p:bldP spid="137" grpId="0"/>
      <p:bldP spid="105" grpId="0" animBg="1"/>
      <p:bldP spid="106" grpId="0" animBg="1"/>
      <p:bldP spid="107" grpId="0" animBg="1"/>
      <p:bldP spid="108" grpId="0" animBg="1"/>
      <p:bldP spid="109" grpId="0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/>
      <p:bldP spid="117" grpId="0"/>
      <p:bldP spid="118" grpId="0"/>
      <p:bldP spid="1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/>
          <p:cNvSpPr txBox="1"/>
          <p:nvPr/>
        </p:nvSpPr>
        <p:spPr>
          <a:xfrm>
            <a:off x="2429063" y="632222"/>
            <a:ext cx="7333875" cy="510778"/>
          </a:xfrm>
          <a:prstGeom prst="flowChartAlternateProcess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NikoshBAN" panose="02000000000000000000" pitchFamily="2" charset="0"/>
              </a:rPr>
              <a:t>Let’s know some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207F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NikoshBAN" panose="02000000000000000000" pitchFamily="2" charset="0"/>
              </a:rPr>
              <a:t>key words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NikoshBAN" panose="02000000000000000000" pitchFamily="2" charset="0"/>
              </a:rPr>
              <a:t>of the lesson.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0" name="Round Same Side Corner Rectangle 119"/>
          <p:cNvSpPr/>
          <p:nvPr/>
        </p:nvSpPr>
        <p:spPr>
          <a:xfrm>
            <a:off x="851525" y="4185271"/>
            <a:ext cx="1687081" cy="1227904"/>
          </a:xfrm>
          <a:prstGeom prst="round2Same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28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Freeform 120"/>
          <p:cNvSpPr/>
          <p:nvPr/>
        </p:nvSpPr>
        <p:spPr>
          <a:xfrm rot="10800000">
            <a:off x="842696" y="4888706"/>
            <a:ext cx="1699079" cy="1523153"/>
          </a:xfrm>
          <a:custGeom>
            <a:avLst/>
            <a:gdLst>
              <a:gd name="connsiteX0" fmla="*/ 2321170 w 2321170"/>
              <a:gd name="connsiteY0" fmla="*/ 3615397 h 3615397"/>
              <a:gd name="connsiteX1" fmla="*/ 1967934 w 2321170"/>
              <a:gd name="connsiteY1" fmla="*/ 3615397 h 3615397"/>
              <a:gd name="connsiteX2" fmla="*/ 1969478 w 2321170"/>
              <a:gd name="connsiteY2" fmla="*/ 3587261 h 3615397"/>
              <a:gd name="connsiteX3" fmla="*/ 1174653 w 2321170"/>
              <a:gd name="connsiteY3" fmla="*/ 2855741 h 3615397"/>
              <a:gd name="connsiteX4" fmla="*/ 379828 w 2321170"/>
              <a:gd name="connsiteY4" fmla="*/ 3587261 h 3615397"/>
              <a:gd name="connsiteX5" fmla="*/ 381372 w 2321170"/>
              <a:gd name="connsiteY5" fmla="*/ 3615397 h 3615397"/>
              <a:gd name="connsiteX6" fmla="*/ 0 w 2321170"/>
              <a:gd name="connsiteY6" fmla="*/ 3615397 h 3615397"/>
              <a:gd name="connsiteX7" fmla="*/ 0 w 2321170"/>
              <a:gd name="connsiteY7" fmla="*/ 386869 h 3615397"/>
              <a:gd name="connsiteX8" fmla="*/ 386869 w 2321170"/>
              <a:gd name="connsiteY8" fmla="*/ 0 h 3615397"/>
              <a:gd name="connsiteX9" fmla="*/ 1934301 w 2321170"/>
              <a:gd name="connsiteY9" fmla="*/ 0 h 3615397"/>
              <a:gd name="connsiteX10" fmla="*/ 2321170 w 2321170"/>
              <a:gd name="connsiteY10" fmla="*/ 386869 h 361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1170" h="3615397">
                <a:moveTo>
                  <a:pt x="2321170" y="3615397"/>
                </a:moveTo>
                <a:lnTo>
                  <a:pt x="1967934" y="3615397"/>
                </a:lnTo>
                <a:lnTo>
                  <a:pt x="1969478" y="3587261"/>
                </a:lnTo>
                <a:cubicBezTo>
                  <a:pt x="1969478" y="3183254"/>
                  <a:pt x="1613623" y="2855741"/>
                  <a:pt x="1174653" y="2855741"/>
                </a:cubicBezTo>
                <a:cubicBezTo>
                  <a:pt x="735683" y="2855741"/>
                  <a:pt x="379828" y="3183254"/>
                  <a:pt x="379828" y="3587261"/>
                </a:cubicBezTo>
                <a:lnTo>
                  <a:pt x="381372" y="3615397"/>
                </a:lnTo>
                <a:lnTo>
                  <a:pt x="0" y="3615397"/>
                </a:lnTo>
                <a:lnTo>
                  <a:pt x="0" y="386869"/>
                </a:lnTo>
                <a:cubicBezTo>
                  <a:pt x="0" y="173207"/>
                  <a:pt x="173207" y="0"/>
                  <a:pt x="386869" y="0"/>
                </a:cubicBezTo>
                <a:lnTo>
                  <a:pt x="1934301" y="0"/>
                </a:lnTo>
                <a:cubicBezTo>
                  <a:pt x="2147963" y="0"/>
                  <a:pt x="2321170" y="173207"/>
                  <a:pt x="2321170" y="3868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Round Same Side Corner Rectangle 121"/>
          <p:cNvSpPr/>
          <p:nvPr/>
        </p:nvSpPr>
        <p:spPr>
          <a:xfrm>
            <a:off x="847334" y="1306310"/>
            <a:ext cx="1685829" cy="1227904"/>
          </a:xfrm>
          <a:prstGeom prst="round2SameRect">
            <a:avLst/>
          </a:prstGeom>
          <a:solidFill>
            <a:srgbClr val="C17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Freeform 122"/>
          <p:cNvSpPr/>
          <p:nvPr/>
        </p:nvSpPr>
        <p:spPr>
          <a:xfrm rot="10800000">
            <a:off x="839895" y="2072413"/>
            <a:ext cx="1706085" cy="1523153"/>
          </a:xfrm>
          <a:custGeom>
            <a:avLst/>
            <a:gdLst>
              <a:gd name="connsiteX0" fmla="*/ 2321170 w 2321170"/>
              <a:gd name="connsiteY0" fmla="*/ 3615397 h 3615397"/>
              <a:gd name="connsiteX1" fmla="*/ 1967934 w 2321170"/>
              <a:gd name="connsiteY1" fmla="*/ 3615397 h 3615397"/>
              <a:gd name="connsiteX2" fmla="*/ 1969478 w 2321170"/>
              <a:gd name="connsiteY2" fmla="*/ 3587261 h 3615397"/>
              <a:gd name="connsiteX3" fmla="*/ 1174653 w 2321170"/>
              <a:gd name="connsiteY3" fmla="*/ 2855741 h 3615397"/>
              <a:gd name="connsiteX4" fmla="*/ 379828 w 2321170"/>
              <a:gd name="connsiteY4" fmla="*/ 3587261 h 3615397"/>
              <a:gd name="connsiteX5" fmla="*/ 381372 w 2321170"/>
              <a:gd name="connsiteY5" fmla="*/ 3615397 h 3615397"/>
              <a:gd name="connsiteX6" fmla="*/ 0 w 2321170"/>
              <a:gd name="connsiteY6" fmla="*/ 3615397 h 3615397"/>
              <a:gd name="connsiteX7" fmla="*/ 0 w 2321170"/>
              <a:gd name="connsiteY7" fmla="*/ 386869 h 3615397"/>
              <a:gd name="connsiteX8" fmla="*/ 386869 w 2321170"/>
              <a:gd name="connsiteY8" fmla="*/ 0 h 3615397"/>
              <a:gd name="connsiteX9" fmla="*/ 1934301 w 2321170"/>
              <a:gd name="connsiteY9" fmla="*/ 0 h 3615397"/>
              <a:gd name="connsiteX10" fmla="*/ 2321170 w 2321170"/>
              <a:gd name="connsiteY10" fmla="*/ 386869 h 361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1170" h="3615397">
                <a:moveTo>
                  <a:pt x="2321170" y="3615397"/>
                </a:moveTo>
                <a:lnTo>
                  <a:pt x="1967934" y="3615397"/>
                </a:lnTo>
                <a:lnTo>
                  <a:pt x="1969478" y="3587261"/>
                </a:lnTo>
                <a:cubicBezTo>
                  <a:pt x="1969478" y="3183254"/>
                  <a:pt x="1613623" y="2855741"/>
                  <a:pt x="1174653" y="2855741"/>
                </a:cubicBezTo>
                <a:cubicBezTo>
                  <a:pt x="735683" y="2855741"/>
                  <a:pt x="379828" y="3183254"/>
                  <a:pt x="379828" y="3587261"/>
                </a:cubicBezTo>
                <a:lnTo>
                  <a:pt x="381372" y="3615397"/>
                </a:lnTo>
                <a:lnTo>
                  <a:pt x="0" y="3615397"/>
                </a:lnTo>
                <a:lnTo>
                  <a:pt x="0" y="386869"/>
                </a:lnTo>
                <a:cubicBezTo>
                  <a:pt x="0" y="173207"/>
                  <a:pt x="173207" y="0"/>
                  <a:pt x="386869" y="0"/>
                </a:cubicBezTo>
                <a:lnTo>
                  <a:pt x="1934301" y="0"/>
                </a:lnTo>
                <a:cubicBezTo>
                  <a:pt x="2147963" y="0"/>
                  <a:pt x="2321170" y="173207"/>
                  <a:pt x="2321170" y="3868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Tent"/>
          <p:cNvSpPr txBox="1"/>
          <p:nvPr/>
        </p:nvSpPr>
        <p:spPr>
          <a:xfrm>
            <a:off x="940201" y="2452417"/>
            <a:ext cx="141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Family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Travell"/>
          <p:cNvSpPr txBox="1"/>
          <p:nvPr/>
        </p:nvSpPr>
        <p:spPr>
          <a:xfrm>
            <a:off x="982989" y="5512410"/>
            <a:ext cx="1418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C000"/>
                </a:solidFill>
                <a:latin typeface="Calibri" panose="020F0502020204030204"/>
              </a:rPr>
              <a:t>Together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652252" y="4991364"/>
            <a:ext cx="381000" cy="44318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Same Side Corner Rectangle 19"/>
          <p:cNvSpPr/>
          <p:nvPr/>
        </p:nvSpPr>
        <p:spPr>
          <a:xfrm>
            <a:off x="6255520" y="1368978"/>
            <a:ext cx="1689665" cy="1227904"/>
          </a:xfrm>
          <a:prstGeom prst="round2SameRect">
            <a:avLst/>
          </a:prstGeom>
          <a:solidFill>
            <a:srgbClr val="C17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0800000">
            <a:off x="6248400" y="2072413"/>
            <a:ext cx="1699079" cy="1523153"/>
          </a:xfrm>
          <a:custGeom>
            <a:avLst/>
            <a:gdLst>
              <a:gd name="connsiteX0" fmla="*/ 2321170 w 2321170"/>
              <a:gd name="connsiteY0" fmla="*/ 3615397 h 3615397"/>
              <a:gd name="connsiteX1" fmla="*/ 1967934 w 2321170"/>
              <a:gd name="connsiteY1" fmla="*/ 3615397 h 3615397"/>
              <a:gd name="connsiteX2" fmla="*/ 1969478 w 2321170"/>
              <a:gd name="connsiteY2" fmla="*/ 3587261 h 3615397"/>
              <a:gd name="connsiteX3" fmla="*/ 1174653 w 2321170"/>
              <a:gd name="connsiteY3" fmla="*/ 2855741 h 3615397"/>
              <a:gd name="connsiteX4" fmla="*/ 379828 w 2321170"/>
              <a:gd name="connsiteY4" fmla="*/ 3587261 h 3615397"/>
              <a:gd name="connsiteX5" fmla="*/ 381372 w 2321170"/>
              <a:gd name="connsiteY5" fmla="*/ 3615397 h 3615397"/>
              <a:gd name="connsiteX6" fmla="*/ 0 w 2321170"/>
              <a:gd name="connsiteY6" fmla="*/ 3615397 h 3615397"/>
              <a:gd name="connsiteX7" fmla="*/ 0 w 2321170"/>
              <a:gd name="connsiteY7" fmla="*/ 386869 h 3615397"/>
              <a:gd name="connsiteX8" fmla="*/ 386869 w 2321170"/>
              <a:gd name="connsiteY8" fmla="*/ 0 h 3615397"/>
              <a:gd name="connsiteX9" fmla="*/ 1934301 w 2321170"/>
              <a:gd name="connsiteY9" fmla="*/ 0 h 3615397"/>
              <a:gd name="connsiteX10" fmla="*/ 2321170 w 2321170"/>
              <a:gd name="connsiteY10" fmla="*/ 386869 h 361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1170" h="3615397">
                <a:moveTo>
                  <a:pt x="2321170" y="3615397"/>
                </a:moveTo>
                <a:lnTo>
                  <a:pt x="1967934" y="3615397"/>
                </a:lnTo>
                <a:lnTo>
                  <a:pt x="1969478" y="3587261"/>
                </a:lnTo>
                <a:cubicBezTo>
                  <a:pt x="1969478" y="3183254"/>
                  <a:pt x="1613623" y="2855741"/>
                  <a:pt x="1174653" y="2855741"/>
                </a:cubicBezTo>
                <a:cubicBezTo>
                  <a:pt x="735683" y="2855741"/>
                  <a:pt x="379828" y="3183254"/>
                  <a:pt x="379828" y="3587261"/>
                </a:cubicBezTo>
                <a:lnTo>
                  <a:pt x="381372" y="3615397"/>
                </a:lnTo>
                <a:lnTo>
                  <a:pt x="0" y="3615397"/>
                </a:lnTo>
                <a:lnTo>
                  <a:pt x="0" y="386869"/>
                </a:lnTo>
                <a:cubicBezTo>
                  <a:pt x="0" y="173207"/>
                  <a:pt x="173207" y="0"/>
                  <a:pt x="386869" y="0"/>
                </a:cubicBezTo>
                <a:lnTo>
                  <a:pt x="1934301" y="0"/>
                </a:lnTo>
                <a:cubicBezTo>
                  <a:pt x="2147963" y="0"/>
                  <a:pt x="2321170" y="173207"/>
                  <a:pt x="2321170" y="3868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 Same Side Corner Rectangle 21"/>
          <p:cNvSpPr/>
          <p:nvPr/>
        </p:nvSpPr>
        <p:spPr>
          <a:xfrm>
            <a:off x="6274128" y="4223769"/>
            <a:ext cx="1699080" cy="1189408"/>
          </a:xfrm>
          <a:prstGeom prst="round2Same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ভ্রমন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22"/>
          <p:cNvSpPr/>
          <p:nvPr/>
        </p:nvSpPr>
        <p:spPr>
          <a:xfrm rot="10800000">
            <a:off x="6255520" y="4888706"/>
            <a:ext cx="1719979" cy="1561650"/>
          </a:xfrm>
          <a:custGeom>
            <a:avLst/>
            <a:gdLst>
              <a:gd name="connsiteX0" fmla="*/ 2321170 w 2321170"/>
              <a:gd name="connsiteY0" fmla="*/ 3615397 h 3615397"/>
              <a:gd name="connsiteX1" fmla="*/ 1967934 w 2321170"/>
              <a:gd name="connsiteY1" fmla="*/ 3615397 h 3615397"/>
              <a:gd name="connsiteX2" fmla="*/ 1969478 w 2321170"/>
              <a:gd name="connsiteY2" fmla="*/ 3587261 h 3615397"/>
              <a:gd name="connsiteX3" fmla="*/ 1174653 w 2321170"/>
              <a:gd name="connsiteY3" fmla="*/ 2855741 h 3615397"/>
              <a:gd name="connsiteX4" fmla="*/ 379828 w 2321170"/>
              <a:gd name="connsiteY4" fmla="*/ 3587261 h 3615397"/>
              <a:gd name="connsiteX5" fmla="*/ 381372 w 2321170"/>
              <a:gd name="connsiteY5" fmla="*/ 3615397 h 3615397"/>
              <a:gd name="connsiteX6" fmla="*/ 0 w 2321170"/>
              <a:gd name="connsiteY6" fmla="*/ 3615397 h 3615397"/>
              <a:gd name="connsiteX7" fmla="*/ 0 w 2321170"/>
              <a:gd name="connsiteY7" fmla="*/ 386869 h 3615397"/>
              <a:gd name="connsiteX8" fmla="*/ 386869 w 2321170"/>
              <a:gd name="connsiteY8" fmla="*/ 0 h 3615397"/>
              <a:gd name="connsiteX9" fmla="*/ 1934301 w 2321170"/>
              <a:gd name="connsiteY9" fmla="*/ 0 h 3615397"/>
              <a:gd name="connsiteX10" fmla="*/ 2321170 w 2321170"/>
              <a:gd name="connsiteY10" fmla="*/ 386869 h 361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1170" h="3615397">
                <a:moveTo>
                  <a:pt x="2321170" y="3615397"/>
                </a:moveTo>
                <a:lnTo>
                  <a:pt x="1967934" y="3615397"/>
                </a:lnTo>
                <a:lnTo>
                  <a:pt x="1969478" y="3587261"/>
                </a:lnTo>
                <a:cubicBezTo>
                  <a:pt x="1969478" y="3183254"/>
                  <a:pt x="1613623" y="2855741"/>
                  <a:pt x="1174653" y="2855741"/>
                </a:cubicBezTo>
                <a:cubicBezTo>
                  <a:pt x="735683" y="2855741"/>
                  <a:pt x="379828" y="3183254"/>
                  <a:pt x="379828" y="3587261"/>
                </a:cubicBezTo>
                <a:lnTo>
                  <a:pt x="381372" y="3615397"/>
                </a:lnTo>
                <a:lnTo>
                  <a:pt x="0" y="3615397"/>
                </a:lnTo>
                <a:lnTo>
                  <a:pt x="0" y="386869"/>
                </a:lnTo>
                <a:cubicBezTo>
                  <a:pt x="0" y="173207"/>
                  <a:pt x="173207" y="0"/>
                  <a:pt x="386869" y="0"/>
                </a:cubicBezTo>
                <a:lnTo>
                  <a:pt x="1934301" y="0"/>
                </a:lnTo>
                <a:cubicBezTo>
                  <a:pt x="2147963" y="0"/>
                  <a:pt x="2321170" y="173207"/>
                  <a:pt x="2321170" y="3868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rive"/>
          <p:cNvSpPr txBox="1"/>
          <p:nvPr/>
        </p:nvSpPr>
        <p:spPr>
          <a:xfrm>
            <a:off x="6245620" y="2626848"/>
            <a:ext cx="1674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 smtClean="0">
                <a:solidFill>
                  <a:srgbClr val="002060"/>
                </a:solidFill>
                <a:latin typeface="Calibri" panose="020F0502020204030204"/>
              </a:rPr>
              <a:t>Fisherman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5" name="Recite"/>
          <p:cNvSpPr txBox="1"/>
          <p:nvPr/>
        </p:nvSpPr>
        <p:spPr>
          <a:xfrm>
            <a:off x="6402337" y="5522762"/>
            <a:ext cx="141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rgbClr val="FFC000"/>
                </a:solidFill>
                <a:latin typeface="Calibri" panose="020F0502020204030204"/>
              </a:rPr>
              <a:t>Trip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8077200" y="2062581"/>
            <a:ext cx="381000" cy="443183"/>
          </a:xfrm>
          <a:prstGeom prst="rightArrow">
            <a:avLst/>
          </a:prstGeom>
          <a:solidFill>
            <a:srgbClr val="C173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8077200" y="4904678"/>
            <a:ext cx="381000" cy="44318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84398" y="1368978"/>
            <a:ext cx="2438400" cy="216065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184398" y="4223769"/>
            <a:ext cx="2438400" cy="218809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763000" y="1368978"/>
            <a:ext cx="2438400" cy="216065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763000" y="4223769"/>
            <a:ext cx="2438400" cy="218809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2689098" y="2227714"/>
            <a:ext cx="381000" cy="44318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8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 animBg="1"/>
      <p:bldP spid="121" grpId="0" animBg="1"/>
      <p:bldP spid="122" grpId="0" animBg="1"/>
      <p:bldP spid="123" grpId="0" animBg="1"/>
      <p:bldP spid="124" grpId="0"/>
      <p:bldP spid="131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 animBg="1"/>
      <p:bldP spid="27" grpId="0" animBg="1"/>
      <p:bldP spid="3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46" y="1547277"/>
            <a:ext cx="5292701" cy="400882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2" name="TextBox 51"/>
          <p:cNvSpPr txBox="1"/>
          <p:nvPr/>
        </p:nvSpPr>
        <p:spPr>
          <a:xfrm>
            <a:off x="3222067" y="487918"/>
            <a:ext cx="5747867" cy="578882"/>
          </a:xfrm>
          <a:prstGeom prst="flowChartAlternateProcess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NikoshBAN" panose="02000000000000000000" pitchFamily="2" charset="0"/>
              </a:rPr>
              <a:t>Look and say about the pictures.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57200" y="2866233"/>
            <a:ext cx="5029585" cy="1125534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rgbClr val="4B16AA"/>
                </a:solidFill>
                <a:latin typeface="Calibri" panose="020F0502020204030204"/>
              </a:rPr>
              <a:t>A women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16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working with the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4B16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help of a boy and a girl.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B16A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22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/>
          <p:cNvSpPr txBox="1"/>
          <p:nvPr/>
        </p:nvSpPr>
        <p:spPr>
          <a:xfrm>
            <a:off x="840123" y="1676400"/>
            <a:ext cx="4653204" cy="408623"/>
          </a:xfrm>
          <a:prstGeom prst="flowChartAlternateProcess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Open your book at page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repeat after me.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24" y="1676400"/>
            <a:ext cx="4579776" cy="46518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2" name="TextBox 121"/>
          <p:cNvSpPr txBox="1"/>
          <p:nvPr/>
        </p:nvSpPr>
        <p:spPr>
          <a:xfrm>
            <a:off x="3816911" y="801747"/>
            <a:ext cx="4558177" cy="646986"/>
          </a:xfrm>
          <a:prstGeom prst="flowChartAlternateProcess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Teacher’s reading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14600"/>
            <a:ext cx="4215526" cy="360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8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430</Words>
  <Application>Microsoft Office PowerPoint</Application>
  <PresentationFormat>Widescreen</PresentationFormat>
  <Paragraphs>141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Algerian</vt:lpstr>
      <vt:lpstr>Arial</vt:lpstr>
      <vt:lpstr>Arial Black</vt:lpstr>
      <vt:lpstr>Baskerville Old Face</vt:lpstr>
      <vt:lpstr>Berlin Sans FB</vt:lpstr>
      <vt:lpstr>Berlin Sans FB Demi</vt:lpstr>
      <vt:lpstr>Calibri</vt:lpstr>
      <vt:lpstr>Calibri Light</vt:lpstr>
      <vt:lpstr>Cambria</vt:lpstr>
      <vt:lpstr>Nikosh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faisulalamrsa@gmail.com</dc:creator>
  <cp:lastModifiedBy>faisulalamrsa@gmail.com</cp:lastModifiedBy>
  <cp:revision>53</cp:revision>
  <dcterms:created xsi:type="dcterms:W3CDTF">2019-08-14T13:58:27Z</dcterms:created>
  <dcterms:modified xsi:type="dcterms:W3CDTF">2019-08-27T00:18:31Z</dcterms:modified>
</cp:coreProperties>
</file>