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66"/>
    <a:srgbClr val="ABCE74"/>
    <a:srgbClr val="FEE33A"/>
    <a:srgbClr val="2A4C02"/>
    <a:srgbClr val="FF66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B33EB-B9FE-42DE-AC6D-EA8D09422FC4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CD5E4-D6BF-4357-811E-9E6C9ED17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15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58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72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4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375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56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62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9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42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50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46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CA886E-4F35-49A8-BE0C-4F550BE835C7}" type="datetimeFigureOut">
              <a:rPr lang="en-US" smtClean="0"/>
              <a:t>02-Aug-19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0E9D88-CDBD-4657-9756-F06DF941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36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m4a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media1.m4a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194"/>
            </a:avLst>
          </a:prstGeom>
          <a:gradFill>
            <a:gsLst>
              <a:gs pos="0">
                <a:schemeClr val="accent5"/>
              </a:gs>
              <a:gs pos="56000">
                <a:schemeClr val="accent6">
                  <a:lumMod val="60000"/>
                  <a:lumOff val="40000"/>
                </a:schemeClr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কন্টেনটি_দেখে_সম্মানিত_শিক্ষক_গুনীজনদের_গঠনমূলক_পরামর্শ_আশা_করছি।-mc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67565" y="309282"/>
            <a:ext cx="224118" cy="22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2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3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A7AA9C-087D-4530-A7D4-64883A7E0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234" y="2221003"/>
            <a:ext cx="4178300" cy="4178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A48B82-E76A-487F-9A48-2A63431CD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67" y="2221003"/>
            <a:ext cx="4178300" cy="4178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AB2768-5ABD-4875-9566-7201295CDFF1}"/>
              </a:ext>
            </a:extLst>
          </p:cNvPr>
          <p:cNvSpPr txBox="1"/>
          <p:nvPr/>
        </p:nvSpPr>
        <p:spPr>
          <a:xfrm>
            <a:off x="2438400" y="756772"/>
            <a:ext cx="6477001" cy="1464231"/>
          </a:xfrm>
          <a:prstGeom prst="wedgeRoundRectCallou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u="none" strike="noStrike" kern="1200" normalizeH="0" baseline="0" noProof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সবাইকে</a:t>
            </a:r>
            <a:r>
              <a:rPr kumimoji="0" lang="en-US" sz="8000" b="1" u="none" strike="noStrike" kern="1200" normalizeH="0" baseline="0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8000" b="1" u="none" strike="noStrike" kern="1200" normalizeH="0" baseline="0" noProof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শুভেচ্ছা</a:t>
            </a:r>
            <a:endParaRPr kumimoji="0" lang="en-US" sz="8000" b="1" u="none" strike="noStrike" kern="1200" normalizeH="0" baseline="0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7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674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881271"/>
            <a:ext cx="7699916" cy="83099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একাকী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চিন্তা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4800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1" y="991969"/>
            <a:ext cx="8382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64365" y="2133600"/>
            <a:ext cx="6010509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7496" y="5867401"/>
            <a:ext cx="33570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পরিবর্তনের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দৃশ্য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71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0120" y="3657600"/>
            <a:ext cx="8811761" cy="830997"/>
          </a:xfrm>
          <a:prstGeom prst="wedgeRectCallou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48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48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48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8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8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8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8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F4017A-E4A4-46B0-97D2-C6D5CFDF48B1}"/>
              </a:ext>
            </a:extLst>
          </p:cNvPr>
          <p:cNvSpPr txBox="1"/>
          <p:nvPr/>
        </p:nvSpPr>
        <p:spPr>
          <a:xfrm>
            <a:off x="3200400" y="1066800"/>
            <a:ext cx="5791200" cy="1687890"/>
          </a:xfrm>
          <a:prstGeom prst="wedgeEllipseCallou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38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003EFE-B0A0-4A1B-BF78-8547C71566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2" y="762000"/>
            <a:ext cx="11344275" cy="5715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0" y="2767280"/>
            <a:ext cx="762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dirty="0" err="1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বিদায়ী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06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838198"/>
            <a:ext cx="3810000" cy="17318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89987" y="1119311"/>
            <a:ext cx="24114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676312"/>
            <a:ext cx="5486401" cy="3200400"/>
          </a:xfrm>
          <a:prstGeom prst="wedgeRectCallout">
            <a:avLst/>
          </a:prstGeom>
          <a:noFill/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ফ</a:t>
            </a:r>
            <a:r>
              <a:rPr lang="bn-BD" sz="40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bn-BD" sz="40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আলম</a:t>
            </a:r>
            <a:endParaRPr lang="bn-IN" sz="2800" dirty="0">
              <a:ln w="28575">
                <a:noFill/>
              </a:ln>
              <a:solidFill>
                <a:srgbClr val="1A32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defTabSz="914400">
              <a:defRPr/>
            </a:pP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28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2800" dirty="0">
              <a:ln w="28575">
                <a:noFill/>
              </a:ln>
              <a:solidFill>
                <a:srgbClr val="1A32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defTabSz="914400">
              <a:defRPr/>
            </a:pP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শম্ভুপ</a:t>
            </a:r>
            <a:r>
              <a:rPr lang="bn-BD" sz="40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bn-IN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bn-IN" sz="28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bn-IN" sz="28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</a:t>
            </a: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bn-IN" sz="40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লয়</a:t>
            </a:r>
            <a:r>
              <a:rPr lang="bn-IN" sz="28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lvl="0" defTabSz="914400">
              <a:defRPr/>
            </a:pPr>
            <a:r>
              <a:rPr lang="en-US" sz="3600" dirty="0" err="1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ভৈরব</a:t>
            </a:r>
            <a:r>
              <a:rPr lang="en-US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কিশোরগঞ্জ</a:t>
            </a:r>
            <a:r>
              <a:rPr lang="en-US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lvl="0" defTabSz="914400">
              <a:defRPr/>
            </a:pPr>
            <a:r>
              <a:rPr lang="en-US" sz="3600" dirty="0" err="1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০১৭</a:t>
            </a:r>
            <a:r>
              <a:rPr lang="bn-BD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bn-BD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3600" dirty="0">
                <a:ln w="28575">
                  <a:noFill/>
                </a:ln>
                <a:solidFill>
                  <a:srgbClr val="1A32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endParaRPr lang="bn-IN" sz="3600" dirty="0">
              <a:ln w="28575">
                <a:noFill/>
              </a:ln>
              <a:solidFill>
                <a:srgbClr val="1A32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8400" y="2702925"/>
            <a:ext cx="5486400" cy="3170099"/>
          </a:xfrm>
          <a:prstGeom prst="wedgeRectCallout">
            <a:avLst/>
          </a:prstGeom>
          <a:noFill/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0070C0"/>
                </a:solidFill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শ্রেণি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</a:rPr>
              <a:t> 			:- </a:t>
            </a: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পঞ্চম</a:t>
            </a:r>
            <a:endParaRPr lang="en-US" sz="4000" dirty="0">
              <a:ln w="28575">
                <a:noFill/>
              </a:ln>
              <a:solidFill>
                <a:srgbClr val="1A3260"/>
              </a:solidFill>
            </a:endParaRPr>
          </a:p>
          <a:p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বিষয়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</a:rPr>
              <a:t>			: </a:t>
            </a: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প্রাথমিক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</a:rPr>
              <a:t> </a:t>
            </a: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বিজ্ঞান</a:t>
            </a:r>
            <a:endParaRPr lang="en-US" sz="4000" dirty="0">
              <a:ln w="28575">
                <a:noFill/>
              </a:ln>
              <a:solidFill>
                <a:srgbClr val="1A3260"/>
              </a:solidFill>
            </a:endParaRPr>
          </a:p>
          <a:p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অধ্যায়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</a:rPr>
              <a:t>		:(৮) </a:t>
            </a: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মহাবিশ্ব</a:t>
            </a:r>
            <a:endParaRPr lang="en-US" sz="4000" dirty="0">
              <a:ln w="28575">
                <a:noFill/>
              </a:ln>
              <a:solidFill>
                <a:srgbClr val="1A3260"/>
              </a:solidFill>
            </a:endParaRPr>
          </a:p>
          <a:p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আজকের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</a:rPr>
              <a:t> </a:t>
            </a: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পাঠ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</a:rPr>
              <a:t>: </a:t>
            </a: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ঋতু</a:t>
            </a:r>
            <a:endParaRPr lang="en-US" sz="4000" dirty="0">
              <a:ln w="28575">
                <a:noFill/>
              </a:ln>
              <a:solidFill>
                <a:srgbClr val="1A3260"/>
              </a:solidFill>
            </a:endParaRPr>
          </a:p>
          <a:p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তারিখ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</a:rPr>
              <a:t>		: ০1৮/০5/২০১9 </a:t>
            </a:r>
            <a:r>
              <a:rPr lang="en-US" sz="4000" dirty="0" err="1">
                <a:ln w="28575">
                  <a:noFill/>
                </a:ln>
                <a:solidFill>
                  <a:srgbClr val="1A3260"/>
                </a:solidFill>
              </a:rPr>
              <a:t>খ্রি</a:t>
            </a:r>
            <a:r>
              <a:rPr lang="en-US" sz="4000" dirty="0">
                <a:ln w="28575">
                  <a:noFill/>
                </a:ln>
                <a:solidFill>
                  <a:srgbClr val="1A3260"/>
                </a:solidFill>
              </a:rPr>
              <a:t>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B36F4EE-145D-49EE-A160-BBA580D99C1A}"/>
              </a:ext>
            </a:extLst>
          </p:cNvPr>
          <p:cNvGrpSpPr/>
          <p:nvPr/>
        </p:nvGrpSpPr>
        <p:grpSpPr>
          <a:xfrm>
            <a:off x="457200" y="761229"/>
            <a:ext cx="1752600" cy="1731826"/>
            <a:chOff x="1206062" y="1926527"/>
            <a:chExt cx="2544033" cy="2788348"/>
          </a:xfrm>
        </p:grpSpPr>
        <p:sp>
          <p:nvSpPr>
            <p:cNvPr id="10" name="Frame 9">
              <a:extLst>
                <a:ext uri="{FF2B5EF4-FFF2-40B4-BE49-F238E27FC236}">
                  <a16:creationId xmlns:a16="http://schemas.microsoft.com/office/drawing/2014/main" id="{70991B83-E3A8-4829-B887-FC4D92D54424}"/>
                </a:ext>
              </a:extLst>
            </p:cNvPr>
            <p:cNvSpPr/>
            <p:nvPr/>
          </p:nvSpPr>
          <p:spPr>
            <a:xfrm>
              <a:off x="1206062" y="1926527"/>
              <a:ext cx="2544033" cy="2788348"/>
            </a:xfrm>
            <a:prstGeom prst="frame">
              <a:avLst>
                <a:gd name="adj1" fmla="val 9595"/>
              </a:avLst>
            </a:prstGeom>
            <a:solidFill>
              <a:schemeClr val="accent1">
                <a:lumMod val="60000"/>
                <a:lumOff val="40000"/>
              </a:schemeClr>
            </a:solidFill>
            <a:scene3d>
              <a:camera prst="perspectiveFront"/>
              <a:lightRig rig="threePt" dir="t"/>
            </a:scene3d>
            <a:sp3d prstMaterial="dkEdge">
              <a:bevelT w="88900" h="38100"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796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6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C12F2CD-5DBC-47A7-AEA3-3C183B885B9F}"/>
                </a:ext>
              </a:extLst>
            </p:cNvPr>
            <p:cNvSpPr/>
            <p:nvPr/>
          </p:nvSpPr>
          <p:spPr>
            <a:xfrm>
              <a:off x="1471758" y="2133600"/>
              <a:ext cx="2071688" cy="2286000"/>
            </a:xfrm>
            <a:prstGeom prst="rect">
              <a:avLst/>
            </a:prstGeom>
            <a:ln w="38100">
              <a:solidFill>
                <a:schemeClr val="accent3"/>
              </a:solidFill>
            </a:ln>
            <a:effectLst>
              <a:outerShdw blurRad="50800" dir="2700000" sx="76000" sy="76000" algn="tl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796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6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FF34864-BF64-4666-B075-9DCF5A08B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6278" y="2209800"/>
              <a:ext cx="2027168" cy="2209800"/>
            </a:xfrm>
            <a:prstGeom prst="rect">
              <a:avLst/>
            </a:prstGeom>
          </p:spPr>
        </p:pic>
      </p:grpSp>
      <p:sp>
        <p:nvSpPr>
          <p:cNvPr id="17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68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700" y="1981200"/>
            <a:ext cx="10896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72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:-</a:t>
            </a:r>
            <a:endParaRPr lang="en-US" sz="440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৬.২.৩ : </a:t>
            </a:r>
            <a:r>
              <a:rPr lang="en-US" sz="4000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পরিবর্তনের</a:t>
            </a:r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বৈজ্ঞানিকভাবে</a:t>
            </a:r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9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20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4312" y="2967335"/>
            <a:ext cx="71833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latin typeface="NikoshBAN" pitchFamily="2" charset="0"/>
                <a:cs typeface="NikoshBAN" pitchFamily="2" charset="0"/>
              </a:rPr>
              <a:t>চলো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ভিডি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sp>
        <p:nvSpPr>
          <p:cNvPr id="9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284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3093" y="469116"/>
            <a:ext cx="25058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উপস্হাপন</a:t>
            </a:r>
            <a:endParaRPr lang="en-US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2126709"/>
            <a:ext cx="5029200" cy="39197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1600" y="2126708"/>
            <a:ext cx="5029200" cy="39197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1143000"/>
            <a:ext cx="1082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চিত্রগুলো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চিন্তা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কিসের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-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30320" y="6046412"/>
            <a:ext cx="33313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পরিবর্তনের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চিত্র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49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524000"/>
            <a:ext cx="11201399" cy="452431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: 	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বছরে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ছয়টি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পাই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		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-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গ্রীষ্ম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বর্ষা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শর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ৎ,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হেমন্ত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শীত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বসন্ত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3600" dirty="0">
              <a:ln w="0"/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571500" indent="-571500">
              <a:buClr>
                <a:schemeClr val="accent1">
                  <a:lumMod val="50000"/>
                  <a:lumOff val="5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জান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?</a:t>
            </a:r>
          </a:p>
          <a:p>
            <a:endParaRPr lang="en-US" sz="3600" dirty="0">
              <a:ln w="0"/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571500" indent="-571500">
              <a:buClr>
                <a:schemeClr val="accent1">
                  <a:lumMod val="50000"/>
                  <a:lumOff val="5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নিজস্ব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কক্ষপথে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ঘূর্ণন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সূর্যের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হেলে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থাকা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অক্ষের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কারণে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সূর্যেকে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কেন্দ্র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আবর্তনের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সময়ে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সূর্যের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সূর্যের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সরে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3600" dirty="0">
                <a:ln w="0"/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103939-96C8-431A-B06E-A7D16CFD64D0}"/>
              </a:ext>
            </a:extLst>
          </p:cNvPr>
          <p:cNvSpPr txBox="1"/>
          <p:nvPr/>
        </p:nvSpPr>
        <p:spPr>
          <a:xfrm>
            <a:off x="2019300" y="609600"/>
            <a:ext cx="815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াঠ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ু 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ে ন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ই। </a:t>
            </a:r>
          </a:p>
        </p:txBody>
      </p:sp>
      <p:sp>
        <p:nvSpPr>
          <p:cNvPr id="9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914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574" y="685800"/>
            <a:ext cx="81460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গ্রীষ্মকালঃ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800" dirty="0" err="1"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গোলার্ধ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সূর্যের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হেলে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অংশে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গ্রীষ্মকাল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এ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গোলার্ধে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সূর্য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খাড়াভাবে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কিরণ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সময়কাল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দীর্ঘ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তাপমাত্রা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এসময়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দক্ষিণ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গোলার্ধে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উলটা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ব্যাপারটি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ঘটে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সেখানে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শীতকাল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252" y="3267432"/>
            <a:ext cx="2971800" cy="25237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252" y="685800"/>
            <a:ext cx="2989006" cy="2362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9AB0B1-85B1-4CF5-9EE7-FEED6E54E876}"/>
              </a:ext>
            </a:extLst>
          </p:cNvPr>
          <p:cNvSpPr txBox="1"/>
          <p:nvPr/>
        </p:nvSpPr>
        <p:spPr>
          <a:xfrm>
            <a:off x="464574" y="3429000"/>
            <a:ext cx="799362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শীতকালঃ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 algn="just"/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গোলার্ধ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সূর্যের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হেলে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অংশে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শীতকাল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শীতকালে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আকাশের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অপেক্ষাকৃত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অবস্হান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এ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গোর্লাধে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তীর্যকভাবে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কিরণ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দেয়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দিনের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চেয়ে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রাত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তাপমাত্রা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হ্রাস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পায়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 </a:t>
            </a:r>
          </a:p>
          <a:p>
            <a:endParaRPr lang="en-US" dirty="0"/>
          </a:p>
        </p:txBody>
      </p:sp>
      <p:sp>
        <p:nvSpPr>
          <p:cNvPr id="10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30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200" y="1914354"/>
            <a:ext cx="5029200" cy="34196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9885" y="914400"/>
            <a:ext cx="9581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চিত্রগুলো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দলীয়ভাবে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--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1600" y="1914354"/>
            <a:ext cx="5029200" cy="33592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609600"/>
            <a:ext cx="1427741" cy="10307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74828" y="5442574"/>
            <a:ext cx="36423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পরিবর্তনের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চিত্র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0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2788" y="76431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--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2857" y="769138"/>
            <a:ext cx="932543" cy="6982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200" y="1780640"/>
            <a:ext cx="5029200" cy="31540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88" y="1756060"/>
            <a:ext cx="5029200" cy="31540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57997" y="5166951"/>
            <a:ext cx="36760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পরিবর্তনের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দৃশ্য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Action Button: Go Forward or Next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D17E55-92CE-4568-BC1C-E99B720CD8FC}"/>
              </a:ext>
            </a:extLst>
          </p:cNvPr>
          <p:cNvSpPr/>
          <p:nvPr/>
        </p:nvSpPr>
        <p:spPr>
          <a:xfrm>
            <a:off x="993987" y="381000"/>
            <a:ext cx="568960" cy="197045"/>
          </a:xfrm>
          <a:prstGeom prst="actionButtonForwardNex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F61A2322-6828-4DDE-B508-AD1451190E8F}"/>
              </a:ext>
            </a:extLst>
          </p:cNvPr>
          <p:cNvSpPr/>
          <p:nvPr/>
        </p:nvSpPr>
        <p:spPr>
          <a:xfrm>
            <a:off x="425027" y="381001"/>
            <a:ext cx="568960" cy="197044"/>
          </a:xfrm>
          <a:prstGeom prst="actionButtonHom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ction Button: Go Back or Previous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24D0FA-6D23-4C32-BD44-A6FA4901D418}"/>
              </a:ext>
            </a:extLst>
          </p:cNvPr>
          <p:cNvSpPr/>
          <p:nvPr/>
        </p:nvSpPr>
        <p:spPr>
          <a:xfrm>
            <a:off x="1562947" y="381002"/>
            <a:ext cx="568960" cy="197044"/>
          </a:xfrm>
          <a:prstGeom prst="actionButtonBackPreviou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ction Button: Blank 9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0AB9AB02-36FF-4D17-8BB4-EFAEB2B66AA5}"/>
              </a:ext>
            </a:extLst>
          </p:cNvPr>
          <p:cNvSpPr/>
          <p:nvPr/>
        </p:nvSpPr>
        <p:spPr>
          <a:xfrm>
            <a:off x="2131907" y="381000"/>
            <a:ext cx="812800" cy="197045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</a:t>
            </a:r>
            <a:endParaRPr kumimoji="0" lang="en-US" sz="224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027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theme/theme1.xml><?xml version="1.0" encoding="utf-8"?>
<a:theme xmlns:a="http://schemas.openxmlformats.org/drawingml/2006/main" name="Theme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5AFF38A3-1D43-46E4-A016-773F07DC9A9E}" vid="{1EC5C91D-BF1E-4C9C-9B81-4F11B92CB84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195</TotalTime>
  <Words>239</Words>
  <Application>Microsoft Office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NikoshBAN</vt:lpstr>
      <vt:lpstr>Wingdings</vt:lpstr>
      <vt:lpstr>Theme2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faisulalamrsa@gmail.com</dc:creator>
  <cp:lastModifiedBy>faisulalamrsa@gmail.com</cp:lastModifiedBy>
  <cp:revision>63</cp:revision>
  <dcterms:created xsi:type="dcterms:W3CDTF">2019-05-18T09:54:52Z</dcterms:created>
  <dcterms:modified xsi:type="dcterms:W3CDTF">2019-08-02T01:42:18Z</dcterms:modified>
</cp:coreProperties>
</file>