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9144000"/>
  <p:notesSz cx="6858000" cy="9144000"/>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2" autoAdjust="0"/>
    <p:restoredTop sz="94660"/>
  </p:normalViewPr>
  <p:slideViewPr>
    <p:cSldViewPr>
      <p:cViewPr varScale="1">
        <p:scale>
          <a:sx n="47" d="100"/>
          <a:sy n="47" d="100"/>
        </p:scale>
        <p:origin x="-132" y="-210"/>
      </p:cViewPr>
      <p:guideLst>
        <p:guide orient="horz" pos="2880"/>
        <p:guide pos="57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61B5D-788C-4B07-9E35-05012847E34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3CD563C6-1580-47BF-AFC1-DA6508D6F96F}">
      <dgm:prSet/>
      <dgm:spPr>
        <a:solidFill>
          <a:srgbClr val="FFFF00">
            <a:alpha val="50000"/>
          </a:srgbClr>
        </a:solidFill>
        <a:ln>
          <a:solidFill>
            <a:srgbClr val="FF0000"/>
          </a:solidFill>
        </a:ln>
      </dgm:spPr>
      <dgm:t>
        <a:bodyPr/>
        <a:lstStyle/>
        <a:p>
          <a:pPr rtl="0"/>
          <a:r>
            <a:rPr lang="bn-BD" b="1" dirty="0" smtClean="0">
              <a:latin typeface="NikoshBAN" pitchFamily="2" charset="0"/>
              <a:cs typeface="NikoshBAN" pitchFamily="2" charset="0"/>
            </a:rPr>
            <a:t>শিখনফল</a:t>
          </a:r>
          <a:endParaRPr lang="en-US" b="1" dirty="0">
            <a:latin typeface="NikoshBAN" pitchFamily="2" charset="0"/>
            <a:cs typeface="NikoshBAN" pitchFamily="2" charset="0"/>
          </a:endParaRPr>
        </a:p>
      </dgm:t>
    </dgm:pt>
    <dgm:pt modelId="{B54BE01B-41FF-4F39-8CD6-A6703E49915D}" type="parTrans" cxnId="{AB130167-A5F7-4EDA-B8B8-9DFF28353F5A}">
      <dgm:prSet/>
      <dgm:spPr/>
      <dgm:t>
        <a:bodyPr/>
        <a:lstStyle/>
        <a:p>
          <a:endParaRPr lang="en-US"/>
        </a:p>
      </dgm:t>
    </dgm:pt>
    <dgm:pt modelId="{E7A3F6FD-478E-49C4-B9B5-E7A638E5578A}" type="sibTrans" cxnId="{AB130167-A5F7-4EDA-B8B8-9DFF28353F5A}">
      <dgm:prSet/>
      <dgm:spPr/>
      <dgm:t>
        <a:bodyPr/>
        <a:lstStyle/>
        <a:p>
          <a:endParaRPr lang="en-US"/>
        </a:p>
      </dgm:t>
    </dgm:pt>
    <dgm:pt modelId="{9DCC662C-4421-4623-AA2B-0D93AE107B9A}" type="pres">
      <dgm:prSet presAssocID="{CC261B5D-788C-4B07-9E35-05012847E34F}" presName="compositeShape" presStyleCnt="0">
        <dgm:presLayoutVars>
          <dgm:chMax val="7"/>
          <dgm:dir/>
          <dgm:resizeHandles val="exact"/>
        </dgm:presLayoutVars>
      </dgm:prSet>
      <dgm:spPr/>
      <dgm:t>
        <a:bodyPr/>
        <a:lstStyle/>
        <a:p>
          <a:endParaRPr lang="en-US"/>
        </a:p>
      </dgm:t>
    </dgm:pt>
    <dgm:pt modelId="{6FF98D2A-EEE5-40D3-81FD-C16564E8CA3F}" type="pres">
      <dgm:prSet presAssocID="{3CD563C6-1580-47BF-AFC1-DA6508D6F96F}" presName="circ1TxSh" presStyleLbl="vennNode1" presStyleIdx="0" presStyleCnt="1" custScaleX="322607"/>
      <dgm:spPr>
        <a:prstGeom prst="horizontalScroll">
          <a:avLst/>
        </a:prstGeom>
      </dgm:spPr>
      <dgm:t>
        <a:bodyPr/>
        <a:lstStyle/>
        <a:p>
          <a:endParaRPr lang="en-US"/>
        </a:p>
      </dgm:t>
    </dgm:pt>
  </dgm:ptLst>
  <dgm:cxnLst>
    <dgm:cxn modelId="{D1347916-FC63-4C1D-A31E-219B27E97C7E}" type="presOf" srcId="{CC261B5D-788C-4B07-9E35-05012847E34F}" destId="{9DCC662C-4421-4623-AA2B-0D93AE107B9A}" srcOrd="0" destOrd="0" presId="urn:microsoft.com/office/officeart/2005/8/layout/venn1"/>
    <dgm:cxn modelId="{AB130167-A5F7-4EDA-B8B8-9DFF28353F5A}" srcId="{CC261B5D-788C-4B07-9E35-05012847E34F}" destId="{3CD563C6-1580-47BF-AFC1-DA6508D6F96F}" srcOrd="0" destOrd="0" parTransId="{B54BE01B-41FF-4F39-8CD6-A6703E49915D}" sibTransId="{E7A3F6FD-478E-49C4-B9B5-E7A638E5578A}"/>
    <dgm:cxn modelId="{E18A589C-62D7-44E7-AE12-9598B2CB0A71}" type="presOf" srcId="{3CD563C6-1580-47BF-AFC1-DA6508D6F96F}" destId="{6FF98D2A-EEE5-40D3-81FD-C16564E8CA3F}" srcOrd="0" destOrd="0" presId="urn:microsoft.com/office/officeart/2005/8/layout/venn1"/>
    <dgm:cxn modelId="{E2178FA0-7F2F-48AD-ABCB-1D81A47D6238}" type="presParOf" srcId="{9DCC662C-4421-4623-AA2B-0D93AE107B9A}" destId="{6FF98D2A-EEE5-40D3-81FD-C16564E8CA3F}"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F98D2A-EEE5-40D3-81FD-C16564E8CA3F}">
      <dsp:nvSpPr>
        <dsp:cNvPr id="0" name=""/>
        <dsp:cNvSpPr/>
      </dsp:nvSpPr>
      <dsp:spPr>
        <a:xfrm>
          <a:off x="247662" y="0"/>
          <a:ext cx="4179051" cy="1295400"/>
        </a:xfrm>
        <a:prstGeom prst="horizontalScroll">
          <a:avLst/>
        </a:prstGeom>
        <a:solidFill>
          <a:srgbClr val="FFFF00">
            <a:alpha val="50000"/>
          </a:srgb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44800" rtl="0">
            <a:lnSpc>
              <a:spcPct val="90000"/>
            </a:lnSpc>
            <a:spcBef>
              <a:spcPct val="0"/>
            </a:spcBef>
            <a:spcAft>
              <a:spcPct val="35000"/>
            </a:spcAft>
          </a:pPr>
          <a:r>
            <a:rPr lang="bn-BD" sz="6400" b="1" kern="1200" dirty="0" smtClean="0">
              <a:latin typeface="NikoshBAN" pitchFamily="2" charset="0"/>
              <a:cs typeface="NikoshBAN" pitchFamily="2" charset="0"/>
            </a:rPr>
            <a:t>শিখনফল</a:t>
          </a:r>
          <a:endParaRPr lang="en-US" sz="6400" b="1" kern="1200" dirty="0">
            <a:latin typeface="NikoshBAN" pitchFamily="2" charset="0"/>
            <a:cs typeface="NikoshBAN" pitchFamily="2" charset="0"/>
          </a:endParaRPr>
        </a:p>
      </dsp:txBody>
      <dsp:txXfrm>
        <a:off x="247662" y="0"/>
        <a:ext cx="4179051" cy="12954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840569"/>
            <a:ext cx="155448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181600"/>
            <a:ext cx="12801600" cy="2336800"/>
          </a:xfr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66186"/>
            <a:ext cx="411480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66186"/>
            <a:ext cx="1203960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5875867"/>
            <a:ext cx="15544800"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3875619"/>
            <a:ext cx="15544800" cy="2000249"/>
          </a:xfr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133602"/>
            <a:ext cx="8077200" cy="603461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133602"/>
            <a:ext cx="8077200" cy="603461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046817"/>
            <a:ext cx="8080376" cy="853016"/>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914400" y="2899833"/>
            <a:ext cx="8080376" cy="5268384"/>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2" y="2046817"/>
            <a:ext cx="8083550" cy="853016"/>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9290052" y="2899833"/>
            <a:ext cx="8083550" cy="5268384"/>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364067"/>
            <a:ext cx="6016626"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7150100" y="364068"/>
            <a:ext cx="10223500" cy="7804151"/>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1913468"/>
            <a:ext cx="6016626" cy="6254751"/>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6400801"/>
            <a:ext cx="10972800"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584576" y="817033"/>
            <a:ext cx="10972800" cy="5486400"/>
          </a:xfrm>
        </p:spPr>
        <p:txBody>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endParaRPr lang="en-US"/>
          </a:p>
        </p:txBody>
      </p:sp>
      <p:sp>
        <p:nvSpPr>
          <p:cNvPr id="4" name="Text Placeholder 3"/>
          <p:cNvSpPr>
            <a:spLocks noGrp="1"/>
          </p:cNvSpPr>
          <p:nvPr>
            <p:ph type="body" sz="half" idx="2"/>
          </p:nvPr>
        </p:nvSpPr>
        <p:spPr>
          <a:xfrm>
            <a:off x="3584576" y="7156452"/>
            <a:ext cx="10972800" cy="1073149"/>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366184"/>
            <a:ext cx="16459200" cy="1524000"/>
          </a:xfrm>
          <a:prstGeom prst="rect">
            <a:avLst/>
          </a:prstGeom>
        </p:spPr>
        <p:txBody>
          <a:bodyPr vert="horz" lIns="146304" tIns="73152" rIns="146304" bIns="7315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133602"/>
            <a:ext cx="16459200" cy="6034617"/>
          </a:xfrm>
          <a:prstGeom prst="rect">
            <a:avLst/>
          </a:prstGeom>
        </p:spPr>
        <p:txBody>
          <a:bodyPr vert="horz" lIns="146304" tIns="73152" rIns="146304" bIns="731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8475135"/>
            <a:ext cx="4267200" cy="486833"/>
          </a:xfrm>
          <a:prstGeom prst="rect">
            <a:avLst/>
          </a:prstGeom>
        </p:spPr>
        <p:txBody>
          <a:bodyPr vert="horz" lIns="146304" tIns="73152" rIns="146304" bIns="73152" rtlCol="0" anchor="ctr"/>
          <a:lstStyle>
            <a:lvl1pPr algn="l">
              <a:defRPr sz="1900">
                <a:solidFill>
                  <a:schemeClr val="tx1">
                    <a:tint val="75000"/>
                  </a:schemeClr>
                </a:solidFill>
              </a:defRPr>
            </a:lvl1pPr>
          </a:lstStyle>
          <a:p>
            <a:fld id="{1D8BD707-D9CF-40AE-B4C6-C98DA3205C09}" type="datetimeFigureOut">
              <a:rPr lang="en-US" smtClean="0"/>
              <a:pPr/>
              <a:t>2/21/2020</a:t>
            </a:fld>
            <a:endParaRPr lang="en-US"/>
          </a:p>
        </p:txBody>
      </p:sp>
      <p:sp>
        <p:nvSpPr>
          <p:cNvPr id="5" name="Footer Placeholder 4"/>
          <p:cNvSpPr>
            <a:spLocks noGrp="1"/>
          </p:cNvSpPr>
          <p:nvPr>
            <p:ph type="ftr" sz="quarter" idx="3"/>
          </p:nvPr>
        </p:nvSpPr>
        <p:spPr>
          <a:xfrm>
            <a:off x="6248400" y="8475135"/>
            <a:ext cx="5791200" cy="486833"/>
          </a:xfrm>
          <a:prstGeom prst="rect">
            <a:avLst/>
          </a:prstGeom>
        </p:spPr>
        <p:txBody>
          <a:bodyPr vert="horz" lIns="146304" tIns="73152" rIns="146304" bIns="73152"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8475135"/>
            <a:ext cx="4267200" cy="486833"/>
          </a:xfrm>
          <a:prstGeom prst="rect">
            <a:avLst/>
          </a:prstGeom>
        </p:spPr>
        <p:txBody>
          <a:bodyPr vert="horz" lIns="146304" tIns="73152" rIns="146304" bIns="73152" rtlCol="0" anchor="ctr"/>
          <a:lstStyle>
            <a:lvl1pPr algn="r">
              <a:defRPr sz="19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3040" rtl="0" eaLnBrk="1" latinLnBrk="0" hangingPunct="1">
        <a:spcBef>
          <a:spcPct val="0"/>
        </a:spcBef>
        <a:buNone/>
        <a:defRPr sz="7000" kern="1200">
          <a:solidFill>
            <a:schemeClr val="tx1"/>
          </a:solidFill>
          <a:latin typeface="+mj-lt"/>
          <a:ea typeface="+mj-ea"/>
          <a:cs typeface="+mj-cs"/>
        </a:defRPr>
      </a:lvl1pPr>
    </p:titleStyle>
    <p:bodyStyle>
      <a:lvl1pPr marL="548640" indent="-548640" algn="l" defTabSz="1463040"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8720" indent="-457200" algn="l" defTabSz="1463040"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28800" indent="-365760" algn="l" defTabSz="1463040"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603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9184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2336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audio" Target="file:///C:\Users\Home\Videos\My_AudioRecord%5b36%5d.mp3"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C:\Users\Home\Videos\My_AudioRecord%5b28%5d.mp3" TargetMode="Externa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audio" Target="file:///C:\Users\Home\Videos\My_AudioRecord%5b29%5d.mp3" TargetMode="Externa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audio" Target="file:///C:\Users\Home\Videos\My_AudioRecord%5b31%5d.mp3"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6000" y="2057401"/>
            <a:ext cx="4064000" cy="538609"/>
          </a:xfrm>
          <a:prstGeom prst="rect">
            <a:avLst/>
          </a:prstGeom>
          <a:noFill/>
        </p:spPr>
        <p:txBody>
          <a:bodyPr wrap="square" rtlCol="0">
            <a:spAutoFit/>
          </a:bodyPr>
          <a:lstStyle/>
          <a:p>
            <a:endParaRPr lang="en-US" dirty="0"/>
          </a:p>
        </p:txBody>
      </p:sp>
      <p:pic>
        <p:nvPicPr>
          <p:cNvPr id="4" name="Picture 3" descr="শুওভচ্ছা 2.jpg"/>
          <p:cNvPicPr>
            <a:picLocks noChangeAspect="1"/>
          </p:cNvPicPr>
          <p:nvPr/>
        </p:nvPicPr>
        <p:blipFill>
          <a:blip r:embed="rId2" cstate="print"/>
          <a:stretch>
            <a:fillRect/>
          </a:stretch>
        </p:blipFill>
        <p:spPr>
          <a:xfrm>
            <a:off x="0" y="0"/>
            <a:ext cx="18287999" cy="9144000"/>
          </a:xfrm>
          <a:prstGeom prst="rect">
            <a:avLst/>
          </a:prstGeom>
        </p:spPr>
      </p:pic>
      <p:sp>
        <p:nvSpPr>
          <p:cNvPr id="7" name="TextBox 6"/>
          <p:cNvSpPr txBox="1"/>
          <p:nvPr/>
        </p:nvSpPr>
        <p:spPr>
          <a:xfrm>
            <a:off x="0" y="0"/>
            <a:ext cx="4487333" cy="1922205"/>
          </a:xfrm>
          <a:prstGeom prst="horizontalScroll">
            <a:avLst/>
          </a:prstGeom>
          <a:ln w="38100">
            <a:solidFill>
              <a:srgbClr val="00B05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8800" dirty="0" err="1" smtClean="0">
                <a:latin typeface="NikoshBAN" pitchFamily="2" charset="0"/>
                <a:cs typeface="NikoshBAN" pitchFamily="2" charset="0"/>
              </a:rPr>
              <a:t>সবাইকে</a:t>
            </a:r>
            <a:r>
              <a:rPr lang="en-US" sz="8800" dirty="0" smtClean="0">
                <a:latin typeface="NikoshBAN" pitchFamily="2" charset="0"/>
                <a:cs typeface="NikoshBAN" pitchFamily="2" charset="0"/>
              </a:rPr>
              <a:t> </a:t>
            </a:r>
            <a:endParaRPr lang="en-US" sz="8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4200" y="0"/>
            <a:ext cx="4800600" cy="1683603"/>
          </a:xfrm>
          <a:prstGeom prst="flowChartPunchedTap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bn-IN"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ছবি দেখি গল্প শুনি </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3" name="Rectangle 2"/>
          <p:cNvSpPr/>
          <p:nvPr/>
        </p:nvSpPr>
        <p:spPr>
          <a:xfrm>
            <a:off x="304800" y="6853297"/>
            <a:ext cx="17526000" cy="2062103"/>
          </a:xfrm>
          <a:prstGeom prst="rect">
            <a:avLst/>
          </a:prstGeom>
        </p:spPr>
        <p:txBody>
          <a:bodyPr wrap="square">
            <a:spAutoFit/>
          </a:bodyPr>
          <a:lstStyle/>
          <a:p>
            <a:pPr algn="ctr"/>
            <a:r>
              <a:rPr lang="bn-BD" sz="3200" dirty="0" smtClean="0">
                <a:solidFill>
                  <a:schemeClr val="bg2">
                    <a:lumMod val="10000"/>
                  </a:schemeClr>
                </a:solidFill>
                <a:latin typeface="NikoshBAN" panose="02000000000000000000" pitchFamily="2" charset="0"/>
                <a:cs typeface="NikoshBAN" panose="02000000000000000000" pitchFamily="2" charset="0"/>
              </a:rPr>
              <a:t>সংখ্যায় কম বলে সহযোদ্ধাদের নির্দেশ দিলেন পিছিয়ে গিয়ে অবস্থান নিতে কিন্তু হঠাৎ মর্টারের গোলা এসে লাগল তাঁর পায়ে । গোলার আঘাতে চূর্ণ-বিচূর্ণ হয়ে গেল তাঁর পা । তিনি বুঝতে পারলেন মৃত্য আসন্ন । যতক্ষন সম্ভব গুলি  চালাতে চালাতে তিনি শহিদ হলেন।</a:t>
            </a:r>
            <a:r>
              <a:rPr lang="bn-IN" sz="3200" dirty="0" smtClean="0">
                <a:solidFill>
                  <a:schemeClr val="bg2">
                    <a:lumMod val="10000"/>
                  </a:schemeClr>
                </a:solidFill>
                <a:latin typeface="NikoshBAN" panose="02000000000000000000" pitchFamily="2" charset="0"/>
                <a:cs typeface="NikoshBAN" panose="02000000000000000000" pitchFamily="2" charset="0"/>
              </a:rPr>
              <a:t> নিজের জীবনকে তুচ্ছ করে নুর মোহাম্মদ শেখ এভাবেই রক্ষা করেছিলেন মুক্তিযোদ্ধাদের জীবন। সাহসী এই বীর মুক্তিযোদ্ধার জন্ম ১৯৩৬ সালের ২৬ শে ফেব্রুয়ারি নড়াইলের মহিষখোলা গ্রামে।</a:t>
            </a:r>
            <a:r>
              <a:rPr lang="bn-BD" sz="3200" dirty="0" smtClean="0">
                <a:solidFill>
                  <a:schemeClr val="bg2">
                    <a:lumMod val="10000"/>
                  </a:schemeClr>
                </a:solidFill>
                <a:latin typeface="NikoshBAN" panose="02000000000000000000" pitchFamily="2" charset="0"/>
                <a:cs typeface="NikoshBAN" panose="02000000000000000000" pitchFamily="2" charset="0"/>
              </a:rPr>
              <a:t> </a:t>
            </a:r>
            <a:endParaRPr lang="en-US" sz="3200" dirty="0">
              <a:solidFill>
                <a:schemeClr val="bg2">
                  <a:lumMod val="10000"/>
                </a:schemeClr>
              </a:solidFill>
              <a:latin typeface="NikoshBAN" panose="02000000000000000000" pitchFamily="2" charset="0"/>
              <a:cs typeface="NikoshBAN" panose="02000000000000000000" pitchFamily="2" charset="0"/>
            </a:endParaRPr>
          </a:p>
        </p:txBody>
      </p:sp>
      <p:sp>
        <p:nvSpPr>
          <p:cNvPr id="4" name="Rounded Rectangle 3"/>
          <p:cNvSpPr/>
          <p:nvPr/>
        </p:nvSpPr>
        <p:spPr>
          <a:xfrm>
            <a:off x="381000" y="1828800"/>
            <a:ext cx="4876800" cy="4572000"/>
          </a:xfrm>
          <a:prstGeom prst="roundRect">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জন্মঃ ১৯৩৬ সালের ২৬শে ফেব্রুয়ারি নড়াইলের ম</a:t>
            </a:r>
            <a:r>
              <a:rPr lang="bn-IN" sz="5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হিষখোলা</a:t>
            </a:r>
            <a:r>
              <a:rPr lang="bn-BD" sz="5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গ্রামে।</a:t>
            </a:r>
            <a:endParaRPr lang="en-US" sz="5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99540" y="1828800"/>
            <a:ext cx="5706660" cy="4572000"/>
          </a:xfrm>
          <a:prstGeom prst="roundRect">
            <a:avLst/>
          </a:prstGeom>
          <a:ln w="19050">
            <a:solidFill>
              <a:srgbClr val="FF0000"/>
            </a:solidFill>
          </a:ln>
        </p:spPr>
      </p:pic>
      <p:pic>
        <p:nvPicPr>
          <p:cNvPr id="6" name="Picture 5" descr="Screen Clippi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734800" y="1828800"/>
            <a:ext cx="5913536" cy="4724400"/>
          </a:xfrm>
          <a:prstGeom prst="roundRect">
            <a:avLst/>
          </a:prstGeom>
          <a:ln>
            <a:solidFill>
              <a:srgbClr val="FF0000"/>
            </a:solidFill>
          </a:ln>
        </p:spPr>
      </p:pic>
      <p:pic>
        <p:nvPicPr>
          <p:cNvPr id="7" name="My_AudioRecord[36].mp3">
            <a:hlinkClick r:id="" action="ppaction://media"/>
          </p:cNvPr>
          <p:cNvPicPr>
            <a:picLocks noRot="1" noChangeAspect="1"/>
          </p:cNvPicPr>
          <p:nvPr>
            <a:audioFile r:link="rId1"/>
          </p:nvPr>
        </p:nvPicPr>
        <p:blipFill>
          <a:blip r:embed="rId5" cstate="print"/>
          <a:stretch>
            <a:fillRect/>
          </a:stretch>
        </p:blipFill>
        <p:spPr>
          <a:xfrm>
            <a:off x="6019800" y="8305800"/>
            <a:ext cx="685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25"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par>
                          <p:cTn id="30" fill="hold">
                            <p:stCondLst>
                              <p:cond delay="1000"/>
                            </p:stCondLst>
                            <p:childTnLst>
                              <p:par>
                                <p:cTn id="31" presetID="1" presetClass="mediacall" presetSubtype="0" fill="hold" nodeType="afterEffect">
                                  <p:stCondLst>
                                    <p:cond delay="0"/>
                                  </p:stCondLst>
                                  <p:childTnLst>
                                    <p:cmd type="call" cmd="playFrom(0.0)">
                                      <p:cBhvr>
                                        <p:cTn id="32" dur="63648" fill="hold"/>
                                        <p:tgtEl>
                                          <p:spTgt spid="7"/>
                                        </p:tgtEl>
                                      </p:cBhvr>
                                    </p:cmd>
                                  </p:childTnLst>
                                </p:cTn>
                              </p:par>
                              <p:par>
                                <p:cTn id="33" presetID="29"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ppt_x</p:attrName>
                                        </p:attrNameLst>
                                      </p:cBhvr>
                                      <p:tavLst>
                                        <p:tav tm="0">
                                          <p:val>
                                            <p:strVal val="#ppt_x-.2"/>
                                          </p:val>
                                        </p:tav>
                                        <p:tav tm="100000">
                                          <p:val>
                                            <p:strVal val="#ppt_x"/>
                                          </p:val>
                                        </p:tav>
                                      </p:tavLst>
                                    </p:anim>
                                    <p:anim calcmode="lin" valueType="num">
                                      <p:cBhvr>
                                        <p:cTn id="36"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2" grpId="0" animBg="1"/>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8400" y="69532"/>
            <a:ext cx="6248400" cy="1349633"/>
          </a:xfrm>
          <a:prstGeom prst="horizontalScroll">
            <a:avLst/>
          </a:prstGeom>
          <a:ln w="38100">
            <a:solidFill>
              <a:srgbClr val="FF0000"/>
            </a:solid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bn-BD" sz="6000" dirty="0" smtClean="0">
                <a:latin typeface="NikoshBAN" panose="02000000000000000000" pitchFamily="2" charset="0"/>
                <a:cs typeface="NikoshBAN" panose="02000000000000000000" pitchFamily="2" charset="0"/>
              </a:rPr>
              <a:t>শিক্ষকের আদর্শপাঠ  </a:t>
            </a:r>
            <a:endParaRPr lang="en-US" sz="6000" dirty="0">
              <a:latin typeface="NikoshBAN" panose="02000000000000000000" pitchFamily="2" charset="0"/>
              <a:cs typeface="NikoshBAN" panose="02000000000000000000" pitchFamily="2" charset="0"/>
            </a:endParaRPr>
          </a:p>
        </p:txBody>
      </p:sp>
      <p:pic>
        <p:nvPicPr>
          <p:cNvPr id="3" name="Picture 2" descr="ideal reading for teacher.jpg"/>
          <p:cNvPicPr>
            <a:picLocks noChangeAspect="1"/>
          </p:cNvPicPr>
          <p:nvPr/>
        </p:nvPicPr>
        <p:blipFill>
          <a:blip r:embed="rId2" cstate="print"/>
          <a:stretch>
            <a:fillRect/>
          </a:stretch>
        </p:blipFill>
        <p:spPr>
          <a:xfrm>
            <a:off x="14327142" y="76201"/>
            <a:ext cx="3808458" cy="2362199"/>
          </a:xfrm>
          <a:prstGeom prst="ellipse">
            <a:avLst/>
          </a:prstGeom>
          <a:ln w="38100">
            <a:solidFill>
              <a:srgbClr val="FF0000"/>
            </a:solidFill>
          </a:ln>
        </p:spPr>
      </p:pic>
      <p:grpSp>
        <p:nvGrpSpPr>
          <p:cNvPr id="4" name="Group 3"/>
          <p:cNvGrpSpPr/>
          <p:nvPr/>
        </p:nvGrpSpPr>
        <p:grpSpPr>
          <a:xfrm>
            <a:off x="3124200" y="1600200"/>
            <a:ext cx="10287000" cy="7086601"/>
            <a:chOff x="3124200" y="-180111"/>
            <a:chExt cx="10287000" cy="8570571"/>
          </a:xfrm>
        </p:grpSpPr>
        <p:pic>
          <p:nvPicPr>
            <p:cNvPr id="5" name="Picture 4" descr="Screen Clippi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124200" y="649300"/>
              <a:ext cx="10287000" cy="7741160"/>
            </a:xfrm>
            <a:prstGeom prst="rect">
              <a:avLst/>
            </a:prstGeom>
            <a:ln>
              <a:solidFill>
                <a:srgbClr val="FF0000"/>
              </a:solidFill>
            </a:ln>
          </p:spPr>
        </p:pic>
        <p:sp>
          <p:nvSpPr>
            <p:cNvPr id="6" name="Rectangle 5"/>
            <p:cNvSpPr/>
            <p:nvPr/>
          </p:nvSpPr>
          <p:spPr>
            <a:xfrm>
              <a:off x="5798127" y="-180111"/>
              <a:ext cx="5555673" cy="637309"/>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4800" dirty="0" smtClean="0">
                  <a:latin typeface="NikoshBAN" panose="02000000000000000000" pitchFamily="2" charset="0"/>
                  <a:cs typeface="NikoshBAN" panose="02000000000000000000" pitchFamily="2" charset="0"/>
                </a:rPr>
                <a:t> </a:t>
              </a:r>
              <a:r>
                <a:rPr lang="bn-BD" sz="4800" dirty="0" smtClean="0">
                  <a:solidFill>
                    <a:srgbClr val="FF0000"/>
                  </a:solidFill>
                  <a:latin typeface="NikoshBAN" panose="02000000000000000000" pitchFamily="2" charset="0"/>
                  <a:cs typeface="NikoshBAN" panose="02000000000000000000" pitchFamily="2" charset="0"/>
                </a:rPr>
                <a:t>বীরের রক্তে প্রতিষ্ঠিত দেশ </a:t>
              </a:r>
              <a:endParaRPr lang="en-US" sz="4800" dirty="0">
                <a:solidFill>
                  <a:srgbClr val="FF0000"/>
                </a:solidFill>
                <a:latin typeface="NikoshBAN" panose="02000000000000000000" pitchFamily="2" charset="0"/>
                <a:cs typeface="NikoshBAN" panose="02000000000000000000"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0" y="152400"/>
            <a:ext cx="5562600" cy="1349633"/>
          </a:xfrm>
          <a:prstGeom prst="horizontalScroll">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60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শিক্ষার্থীর সরব পাঠ।</a:t>
            </a:r>
            <a:endParaRPr lang="en-US" sz="6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4" name="TextBox 3"/>
          <p:cNvSpPr txBox="1"/>
          <p:nvPr/>
        </p:nvSpPr>
        <p:spPr>
          <a:xfrm>
            <a:off x="4419600" y="6934200"/>
            <a:ext cx="9220200" cy="193899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শিক্ষার্থীরা স্পষ্ট ও প্রমিত উচ্চারণে পড়তে পারছে কিনা তা ঘুরে ঘুরে দেখবো।বিরামচিহ্ন ঠিক রেখে পড়তে প্রয়োজনীয় নির্দেশনা দিব।</a:t>
            </a:r>
            <a:endParaRPr lang="en-US" sz="4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5" name="Picture 4" descr="ss reading 2.jpg"/>
          <p:cNvPicPr>
            <a:picLocks noChangeAspect="1"/>
          </p:cNvPicPr>
          <p:nvPr/>
        </p:nvPicPr>
        <p:blipFill>
          <a:blip r:embed="rId2" cstate="print"/>
          <a:stretch>
            <a:fillRect/>
          </a:stretch>
        </p:blipFill>
        <p:spPr>
          <a:xfrm>
            <a:off x="4495800" y="1524000"/>
            <a:ext cx="8934450" cy="5105400"/>
          </a:xfrm>
          <a:prstGeom prst="roundRect">
            <a:avLst/>
          </a:prstGeom>
          <a:ln w="381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8" presetClass="entr" presetSubtype="3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out)">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6324600" y="76200"/>
            <a:ext cx="6096000" cy="2514600"/>
          </a:xfrm>
          <a:prstGeom prst="cloud">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2">
                    <a:lumMod val="50000"/>
                  </a:schemeClr>
                </a:solidFill>
                <a:latin typeface="NikoshBAN" panose="02000000000000000000" pitchFamily="2" charset="0"/>
                <a:cs typeface="NikoshBAN" panose="02000000000000000000" pitchFamily="2" charset="0"/>
              </a:rPr>
              <a:t>শব্দের অর্থ শিখি</a:t>
            </a:r>
            <a:endParaRPr lang="en-US" sz="6000" dirty="0">
              <a:solidFill>
                <a:schemeClr val="tx2">
                  <a:lumMod val="5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003472" y="3156857"/>
            <a:ext cx="1845128" cy="707886"/>
          </a:xfrm>
          <a:prstGeom prst="rightArrowCallout">
            <a:avLst/>
          </a:prstGeom>
          <a:solidFill>
            <a:schemeClr val="tx2">
              <a:lumMod val="60000"/>
              <a:lumOff val="40000"/>
            </a:schemeClr>
          </a:solidFill>
        </p:spPr>
        <p:txBody>
          <a:bodyPr wrap="square" rtlCol="0">
            <a:spAutoFit/>
          </a:bodyPr>
          <a:lstStyle/>
          <a:p>
            <a:r>
              <a:rPr lang="bn-BD" sz="4000" dirty="0" smtClean="0">
                <a:solidFill>
                  <a:srgbClr val="C00000"/>
                </a:solidFill>
                <a:latin typeface="NikoshBAN" panose="02000000000000000000" pitchFamily="2" charset="0"/>
                <a:cs typeface="NikoshBAN" panose="02000000000000000000" pitchFamily="2" charset="0"/>
              </a:rPr>
              <a:t>টহল </a:t>
            </a:r>
            <a:endParaRPr lang="en-US" sz="4000" dirty="0">
              <a:solidFill>
                <a:srgbClr val="C00000"/>
              </a:solidFill>
              <a:latin typeface="NikoshBAN" panose="02000000000000000000" pitchFamily="2" charset="0"/>
              <a:cs typeface="NikoshBAN" panose="02000000000000000000" pitchFamily="2" charset="0"/>
            </a:endParaRPr>
          </a:p>
        </p:txBody>
      </p:sp>
      <p:sp>
        <p:nvSpPr>
          <p:cNvPr id="4" name="TextBox 3"/>
          <p:cNvSpPr txBox="1"/>
          <p:nvPr/>
        </p:nvSpPr>
        <p:spPr>
          <a:xfrm>
            <a:off x="11811000" y="2995231"/>
            <a:ext cx="2514600" cy="646331"/>
          </a:xfrm>
          <a:prstGeom prst="rect">
            <a:avLst/>
          </a:prstGeom>
          <a:solidFill>
            <a:schemeClr val="accent4">
              <a:lumMod val="40000"/>
              <a:lumOff val="60000"/>
            </a:schemeClr>
          </a:solidFill>
        </p:spPr>
        <p:txBody>
          <a:bodyPr wrap="square" rtlCol="0">
            <a:spAutoFit/>
          </a:bodyPr>
          <a:lstStyle/>
          <a:p>
            <a:pPr algn="ctr"/>
            <a:r>
              <a:rPr lang="bn-BD" sz="3600" dirty="0" smtClean="0">
                <a:solidFill>
                  <a:srgbClr val="C00000"/>
                </a:solidFill>
                <a:latin typeface="NikoshBAN" panose="02000000000000000000" pitchFamily="2" charset="0"/>
                <a:cs typeface="NikoshBAN" panose="02000000000000000000" pitchFamily="2" charset="0"/>
              </a:rPr>
              <a:t>পাহাড়া দেওয়া</a:t>
            </a:r>
            <a:endParaRPr lang="en-US" sz="3600" dirty="0">
              <a:solidFill>
                <a:srgbClr val="C00000"/>
              </a:solidFill>
              <a:latin typeface="NikoshBAN" panose="02000000000000000000" pitchFamily="2" charset="0"/>
              <a:cs typeface="NikoshBAN" panose="02000000000000000000" pitchFamily="2" charset="0"/>
            </a:endParaRPr>
          </a:p>
        </p:txBody>
      </p:sp>
      <p:sp>
        <p:nvSpPr>
          <p:cNvPr id="5" name="TextBox 4"/>
          <p:cNvSpPr txBox="1"/>
          <p:nvPr/>
        </p:nvSpPr>
        <p:spPr>
          <a:xfrm>
            <a:off x="5959928" y="6364069"/>
            <a:ext cx="2041072" cy="707886"/>
          </a:xfrm>
          <a:prstGeom prst="rightArrowCallou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bn-BD" sz="4000" dirty="0" smtClean="0">
                <a:solidFill>
                  <a:schemeClr val="accent1">
                    <a:lumMod val="75000"/>
                  </a:schemeClr>
                </a:solidFill>
                <a:latin typeface="NikoshBAN" panose="02000000000000000000" pitchFamily="2" charset="0"/>
                <a:cs typeface="NikoshBAN" panose="02000000000000000000" pitchFamily="2" charset="0"/>
              </a:rPr>
              <a:t>আসন্ন</a:t>
            </a:r>
            <a:endParaRPr lang="en-US" sz="4000" dirty="0">
              <a:solidFill>
                <a:schemeClr val="accent1">
                  <a:lumMod val="75000"/>
                </a:schemeClr>
              </a:solidFill>
              <a:latin typeface="NikoshBAN" panose="02000000000000000000" pitchFamily="2" charset="0"/>
              <a:cs typeface="NikoshBAN" panose="02000000000000000000" pitchFamily="2" charset="0"/>
            </a:endParaRPr>
          </a:p>
        </p:txBody>
      </p:sp>
      <p:sp>
        <p:nvSpPr>
          <p:cNvPr id="6" name="TextBox 5"/>
          <p:cNvSpPr txBox="1"/>
          <p:nvPr/>
        </p:nvSpPr>
        <p:spPr>
          <a:xfrm>
            <a:off x="12006943" y="6364069"/>
            <a:ext cx="2318657" cy="707886"/>
          </a:xfrm>
          <a:prstGeom prst="rect">
            <a:avLst/>
          </a:prstGeom>
          <a:solidFill>
            <a:schemeClr val="bg2">
              <a:lumMod val="90000"/>
            </a:schemeClr>
          </a:solidFill>
        </p:spPr>
        <p:txBody>
          <a:bodyPr wrap="square" rtlCol="0">
            <a:spAutoFit/>
          </a:bodyPr>
          <a:lstStyle/>
          <a:p>
            <a:pPr algn="ctr"/>
            <a:r>
              <a:rPr lang="bn-BD" sz="4000" dirty="0" smtClean="0">
                <a:solidFill>
                  <a:schemeClr val="accent1">
                    <a:lumMod val="75000"/>
                  </a:schemeClr>
                </a:solidFill>
                <a:latin typeface="NikoshBAN" panose="02000000000000000000" pitchFamily="2" charset="0"/>
                <a:cs typeface="NikoshBAN" panose="02000000000000000000" pitchFamily="2" charset="0"/>
              </a:rPr>
              <a:t>নিকট </a:t>
            </a:r>
            <a:endParaRPr lang="en-US" sz="4000" dirty="0">
              <a:solidFill>
                <a:schemeClr val="accent1">
                  <a:lumMod val="75000"/>
                </a:schemeClr>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334125" y="2286000"/>
            <a:ext cx="4714875" cy="4191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4191000" y="152400"/>
            <a:ext cx="9448800" cy="193899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60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“বীরশ্রেষ্ঠ নূর মোহাম্মদ শেখ” সম্পর্কে সংক্ষিপ্ত আলোচনা করবো।</a:t>
            </a:r>
            <a:endParaRPr lang="en-US" sz="6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4" name="TextBox 3"/>
          <p:cNvSpPr txBox="1"/>
          <p:nvPr/>
        </p:nvSpPr>
        <p:spPr>
          <a:xfrm>
            <a:off x="4419600" y="7442537"/>
            <a:ext cx="8077200"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60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শিক্ষার্থীরা মনোযোগ দিয়ে শুনবে।</a:t>
            </a:r>
            <a:endParaRPr lang="en-US" sz="6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2708" y="6096000"/>
            <a:ext cx="9338692"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a:t>
            </a:r>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বীরশ্রেষ্ঠ</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 মোহাম্মদ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বারবার</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অবস্থান</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পরিবর্তন</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করেন</a:t>
            </a:r>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Horizontal Scroll 2"/>
          <p:cNvSpPr/>
          <p:nvPr/>
        </p:nvSpPr>
        <p:spPr>
          <a:xfrm>
            <a:off x="5961343" y="0"/>
            <a:ext cx="7210130" cy="1066800"/>
          </a:xfrm>
          <a:prstGeom prst="horizontalScroll">
            <a:avLst/>
          </a:prstGeom>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bn-BD" sz="60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প্রশ্নগুলোর উত্তর দিইঃ </a:t>
            </a:r>
            <a:r>
              <a:rPr lang="en-US" sz="60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6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5743870" y="1295400"/>
            <a:ext cx="797213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a:t>
            </a:r>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বীরশ্রেষ্ঠ</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 মোহাম্ম</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দের</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জন্ম</a:t>
            </a:r>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a:t>
            </a:r>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এবং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কোথায়</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হয়েছিলো</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5638800" y="3581400"/>
            <a:ext cx="8838426" cy="9983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a:t>
            </a:r>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নান্নু</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মিয়ার</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পায়ে</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লাগার</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মোহাম্মদ</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করেন</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5829469" y="2438400"/>
            <a:ext cx="8877131"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উত্তরঃ</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১৯৩৬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সালের</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৩৬-এ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ফেব্রুয়ারি</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নড়াইলের</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মহেষখোলা</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গ্রামে</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5829468" y="4724400"/>
            <a:ext cx="8724731"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উত্তরঃ</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তাকে</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হাত</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নান্নু</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মিয়াকে</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নিজের</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কাঁধে</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তুলে</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নিলেন</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অন্য</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হাত</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চালাতে</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থাকলেন</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5704648" y="7467600"/>
            <a:ext cx="8697152"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উত্তরঃ</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উদ্দেশ্য</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একজন</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নন</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অনেক</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মুক্তিযোদ্ধা</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যুদ্ধ</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করছেন</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শত্রুদের</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এরকম</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একটা</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ধারণা</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দেওয়া</a:t>
            </a:r>
            <a:r>
              <a:rPr lang="en-US"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1+#ppt_w/2"/>
                                          </p:val>
                                        </p:tav>
                                        <p:tav tm="100000">
                                          <p:val>
                                            <p:strVal val="#ppt_x"/>
                                          </p:val>
                                        </p:tav>
                                      </p:tavLst>
                                    </p:anim>
                                    <p:anim calcmode="lin" valueType="num">
                                      <p:cBhvr additive="base">
                                        <p:cTn id="26"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ppt_x</p:attrName>
                                        </p:attrNameLst>
                                      </p:cBhvr>
                                      <p:tavLst>
                                        <p:tav tm="0">
                                          <p:val>
                                            <p:strVal val="#ppt_x-.2"/>
                                          </p:val>
                                        </p:tav>
                                        <p:tav tm="100000">
                                          <p:val>
                                            <p:strVal val="#ppt_x"/>
                                          </p:val>
                                        </p:tav>
                                      </p:tavLst>
                                    </p:anim>
                                    <p:anim calcmode="lin" valueType="num">
                                      <p:cBhvr>
                                        <p:cTn id="32"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3" dur="2000"/>
                                        <p:tgtEl>
                                          <p:spTgt spid="6"/>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2000" fill="hold"/>
                                        <p:tgtEl>
                                          <p:spTgt spid="7"/>
                                        </p:tgtEl>
                                        <p:attrNameLst>
                                          <p:attrName>ppt_x</p:attrName>
                                        </p:attrNameLst>
                                      </p:cBhvr>
                                      <p:tavLst>
                                        <p:tav tm="0">
                                          <p:val>
                                            <p:strVal val="#ppt_x-.2"/>
                                          </p:val>
                                        </p:tav>
                                        <p:tav tm="100000">
                                          <p:val>
                                            <p:strVal val="#ppt_x"/>
                                          </p:val>
                                        </p:tav>
                                      </p:tavLst>
                                    </p:anim>
                                    <p:anim calcmode="lin" valueType="num">
                                      <p:cBhvr>
                                        <p:cTn id="37"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8" dur="2000"/>
                                        <p:tgtEl>
                                          <p:spTgt spid="7"/>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2000" fill="hold"/>
                                        <p:tgtEl>
                                          <p:spTgt spid="8"/>
                                        </p:tgtEl>
                                        <p:attrNameLst>
                                          <p:attrName>ppt_x</p:attrName>
                                        </p:attrNameLst>
                                      </p:cBhvr>
                                      <p:tavLst>
                                        <p:tav tm="0">
                                          <p:val>
                                            <p:strVal val="#ppt_x-.2"/>
                                          </p:val>
                                        </p:tav>
                                        <p:tav tm="100000">
                                          <p:val>
                                            <p:strVal val="#ppt_x"/>
                                          </p:val>
                                        </p:tav>
                                      </p:tavLst>
                                    </p:anim>
                                    <p:anim calcmode="lin" valueType="num">
                                      <p:cBhvr>
                                        <p:cTn id="42"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267200" y="2362200"/>
          <a:ext cx="9677400" cy="5298541"/>
        </p:xfrm>
        <a:graphic>
          <a:graphicData uri="http://schemas.openxmlformats.org/drawingml/2006/table">
            <a:tbl>
              <a:tblPr firstRow="1" bandRow="1">
                <a:tableStyleId>{5C22544A-7EE6-4342-B048-85BDC9FD1C3A}</a:tableStyleId>
              </a:tblPr>
              <a:tblGrid>
                <a:gridCol w="2371912"/>
                <a:gridCol w="7305488"/>
              </a:tblGrid>
              <a:tr h="1195058">
                <a:tc>
                  <a:txBody>
                    <a:bodyPr/>
                    <a:lstStyle/>
                    <a:p>
                      <a:pPr algn="ctr"/>
                      <a:r>
                        <a:rPr lang="bn-IN" sz="3600" dirty="0" smtClean="0">
                          <a:latin typeface="NikoshBAN" pitchFamily="2" charset="0"/>
                          <a:cs typeface="NikoshBAN" pitchFamily="2" charset="0"/>
                        </a:rPr>
                        <a:t>দলের নাম</a:t>
                      </a:r>
                      <a:endParaRPr lang="en-US" sz="3600" dirty="0">
                        <a:latin typeface="NikoshBAN" pitchFamily="2" charset="0"/>
                        <a:cs typeface="NikoshBAN" pitchFamily="2" charset="0"/>
                      </a:endParaRPr>
                    </a:p>
                  </a:txBody>
                  <a:tcPr/>
                </a:tc>
                <a:tc>
                  <a:txBody>
                    <a:bodyPr/>
                    <a:lstStyle/>
                    <a:p>
                      <a:endParaRPr lang="en-US" dirty="0"/>
                    </a:p>
                  </a:txBody>
                  <a:tcPr/>
                </a:tc>
              </a:tr>
              <a:tr h="2016659">
                <a:tc>
                  <a:txBody>
                    <a:bodyPr/>
                    <a:lstStyle/>
                    <a:p>
                      <a:pPr algn="ctr"/>
                      <a:r>
                        <a:rPr lang="bn-IN" sz="4000" dirty="0" smtClean="0">
                          <a:latin typeface="NikoshBAN" pitchFamily="2" charset="0"/>
                          <a:cs typeface="NikoshBAN" pitchFamily="2" charset="0"/>
                        </a:rPr>
                        <a:t>পদ্মা</a:t>
                      </a:r>
                      <a:endParaRPr lang="en-US" sz="4000" dirty="0">
                        <a:latin typeface="NikoshBAN" pitchFamily="2" charset="0"/>
                        <a:cs typeface="NikoshBAN" pitchFamily="2" charset="0"/>
                      </a:endParaRPr>
                    </a:p>
                  </a:txBody>
                  <a:tcPr/>
                </a:tc>
                <a:tc>
                  <a:txBody>
                    <a:bodyPr/>
                    <a:lstStyle/>
                    <a:p>
                      <a:pPr marL="0" marR="0" indent="0" algn="l" defTabSz="1463040" rtl="0" eaLnBrk="1" fontAlgn="auto" latinLnBrk="0" hangingPunct="1">
                        <a:lnSpc>
                          <a:spcPct val="100000"/>
                        </a:lnSpc>
                        <a:spcBef>
                          <a:spcPts val="0"/>
                        </a:spcBef>
                        <a:spcAft>
                          <a:spcPts val="0"/>
                        </a:spcAft>
                        <a:buClrTx/>
                        <a:buSzTx/>
                        <a:buFontTx/>
                        <a:buNone/>
                        <a:tabLst/>
                        <a:defRPr/>
                      </a:pPr>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 </a:t>
                      </a:r>
                      <a:r>
                        <a:rPr lang="bn-IN"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“বীরশ্রেষ্ঠ নুর মোহাম্মদ শেখ কিভাবে নিজের জীবন তুচ্ছ করে মুক্তিযোদ্ধাদের জীবন বাঁচিয়ে ছিলেন”।- ব্যাখ্যা কর।</a:t>
                      </a:r>
                      <a:endPar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sz="2400" dirty="0">
                        <a:latin typeface="NikoshBAN" pitchFamily="2" charset="0"/>
                        <a:cs typeface="NikoshBAN" pitchFamily="2" charset="0"/>
                      </a:endParaRPr>
                    </a:p>
                  </a:txBody>
                  <a:tcPr/>
                </a:tc>
              </a:tr>
              <a:tr h="1817483">
                <a:tc>
                  <a:txBody>
                    <a:bodyPr/>
                    <a:lstStyle/>
                    <a:p>
                      <a:pPr algn="ctr"/>
                      <a:r>
                        <a:rPr lang="bn-IN" sz="3200" dirty="0" smtClean="0">
                          <a:latin typeface="NikoshBAN" pitchFamily="2" charset="0"/>
                          <a:cs typeface="NikoshBAN" pitchFamily="2" charset="0"/>
                        </a:rPr>
                        <a:t>মেঘনা</a:t>
                      </a:r>
                      <a:endParaRPr lang="en-US" sz="3200" dirty="0">
                        <a:latin typeface="NikoshBAN" pitchFamily="2" charset="0"/>
                        <a:cs typeface="NikoshBAN" pitchFamily="2" charset="0"/>
                      </a:endParaRPr>
                    </a:p>
                  </a:txBody>
                  <a:tcPr/>
                </a:tc>
                <a:tc>
                  <a:txBody>
                    <a:bodyPr/>
                    <a:lstStyle/>
                    <a:p>
                      <a:pPr marL="0" marR="0" indent="0" algn="l" defTabSz="1463040" rtl="0" eaLnBrk="1" fontAlgn="auto" latinLnBrk="0" hangingPunct="1">
                        <a:lnSpc>
                          <a:spcPct val="100000"/>
                        </a:lnSpc>
                        <a:spcBef>
                          <a:spcPts val="0"/>
                        </a:spcBef>
                        <a:spcAft>
                          <a:spcPts val="0"/>
                        </a:spcAft>
                        <a:buClrTx/>
                        <a:buSzTx/>
                        <a:buFontTx/>
                        <a:buNone/>
                        <a:tabLst/>
                        <a:defRPr/>
                      </a:pPr>
                      <a:r>
                        <a:rPr lang="bn-IN" sz="4000" b="1" dirty="0" smtClean="0">
                          <a:latin typeface="NikoshBAN" pitchFamily="2" charset="0"/>
                          <a:cs typeface="NikoshBAN" pitchFamily="2" charset="0"/>
                        </a:rPr>
                        <a:t>২</a:t>
                      </a:r>
                      <a:r>
                        <a:rPr lang="bn-BD" sz="4000" b="1" dirty="0" smtClean="0">
                          <a:latin typeface="NikoshBAN" pitchFamily="2" charset="0"/>
                          <a:cs typeface="NikoshBAN" pitchFamily="2" charset="0"/>
                        </a:rPr>
                        <a:t>)বাবা-মা মারা পর বীরশ্রেষ্ঠ নূর মোহাম্মদ শেখ কোথায় যোগ দেন?</a:t>
                      </a:r>
                      <a:endParaRPr lang="en-US" sz="4000" b="1" dirty="0" smtClean="0">
                        <a:latin typeface="NikoshBAN" pitchFamily="2" charset="0"/>
                        <a:cs typeface="NikoshBAN" pitchFamily="2" charset="0"/>
                      </a:endParaRPr>
                    </a:p>
                    <a:p>
                      <a:endParaRPr lang="en-US" sz="2800" dirty="0">
                        <a:latin typeface="NikoshBAN" pitchFamily="2" charset="0"/>
                        <a:cs typeface="NikoshBAN" pitchFamily="2" charset="0"/>
                      </a:endParaRPr>
                    </a:p>
                  </a:txBody>
                  <a:tcPr/>
                </a:tc>
              </a:tr>
            </a:tbl>
          </a:graphicData>
        </a:graphic>
      </p:graphicFrame>
      <p:sp>
        <p:nvSpPr>
          <p:cNvPr id="4" name="Horizontal Scroll 3"/>
          <p:cNvSpPr/>
          <p:nvPr/>
        </p:nvSpPr>
        <p:spPr>
          <a:xfrm>
            <a:off x="7162800" y="0"/>
            <a:ext cx="3766088" cy="1804261"/>
          </a:xfrm>
          <a:prstGeom prst="horizontalScroll">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latin typeface="NikoshBAN" panose="02000000000000000000" pitchFamily="2" charset="0"/>
                <a:cs typeface="NikoshBAN" panose="02000000000000000000" pitchFamily="2" charset="0"/>
              </a:rPr>
              <a:t>দলীয় কাজঃ</a:t>
            </a:r>
            <a:endParaRPr lang="en-US" sz="60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4" presetClass="entr" presetSubtype="0" accel="10000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ppt_w*0.05"/>
                                          </p:val>
                                        </p:tav>
                                        <p:tav tm="100000">
                                          <p:val>
                                            <p:strVal val="#ppt_w"/>
                                          </p:val>
                                        </p:tav>
                                      </p:tavLst>
                                    </p:anim>
                                    <p:anim calcmode="lin" valueType="num">
                                      <p:cBhvr>
                                        <p:cTn id="11" dur="500" fill="hold"/>
                                        <p:tgtEl>
                                          <p:spTgt spid="3"/>
                                        </p:tgtEl>
                                        <p:attrNameLst>
                                          <p:attrName>ppt_h</p:attrName>
                                        </p:attrNameLst>
                                      </p:cBhvr>
                                      <p:tavLst>
                                        <p:tav tm="0">
                                          <p:val>
                                            <p:strVal val="#ppt_h"/>
                                          </p:val>
                                        </p:tav>
                                        <p:tav tm="100000">
                                          <p:val>
                                            <p:strVal val="#ppt_h"/>
                                          </p:val>
                                        </p:tav>
                                      </p:tavLst>
                                    </p:anim>
                                    <p:anim calcmode="lin" valueType="num">
                                      <p:cBhvr>
                                        <p:cTn id="12" dur="500" fill="hold"/>
                                        <p:tgtEl>
                                          <p:spTgt spid="3"/>
                                        </p:tgtEl>
                                        <p:attrNameLst>
                                          <p:attrName>ppt_x</p:attrName>
                                        </p:attrNameLst>
                                      </p:cBhvr>
                                      <p:tavLst>
                                        <p:tav tm="0">
                                          <p:val>
                                            <p:strVal val="#ppt_x-.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6594" y="1778298"/>
            <a:ext cx="2755143" cy="464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 রাইফেলসে</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10033377" y="1827190"/>
            <a:ext cx="3051983" cy="464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 </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ইস্ট পাকিস্থান রাইফেলসে</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5809819" y="2259475"/>
            <a:ext cx="3365882" cy="464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 </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 নেভিতে</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8656442" y="2242322"/>
            <a:ext cx="4569440" cy="464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 </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কোনটাই নয় </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5806300" y="2953359"/>
            <a:ext cx="7909090" cy="660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a:t>
            </a:r>
            <a:r>
              <a:rPr lang="bn-BD"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কিসের গোলা এসে নূর মোহাম্মদের গায়ে লাগলো?</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5899916" y="3667422"/>
            <a:ext cx="2169994" cy="464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বন্দুকের</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9873116" y="3573594"/>
            <a:ext cx="2033516" cy="464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 </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কামানের</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p:cNvSpPr/>
          <p:nvPr/>
        </p:nvSpPr>
        <p:spPr>
          <a:xfrm>
            <a:off x="6026584" y="4180297"/>
            <a:ext cx="1828800" cy="464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মর্টারের</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9745808" y="4113803"/>
            <a:ext cx="2238232" cy="464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 </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বারুদের </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6806207" y="388551"/>
            <a:ext cx="5104262" cy="660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v"/>
            </a:pPr>
            <a:r>
              <a:rPr lang="bn-BD" sz="4000"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সঠিক উত্তর</a:t>
            </a:r>
            <a:r>
              <a:rPr lang="en-US" sz="4000"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 বেছে নিই </a:t>
            </a:r>
            <a:r>
              <a:rPr lang="bn-BD" sz="4000"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5899916" y="5028086"/>
            <a:ext cx="7586450" cy="660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a:t>
            </a: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নিজের জীবনকে তুচ্ছ করে নূর মোহাম্মদ শেখ কাদের রক্ষা করেছিলেন?</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Rectangle 12"/>
          <p:cNvSpPr/>
          <p:nvPr/>
        </p:nvSpPr>
        <p:spPr>
          <a:xfrm>
            <a:off x="6199206" y="5546669"/>
            <a:ext cx="2169994" cy="464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পাড়া পড়শীদের</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Rectangle 13"/>
          <p:cNvSpPr/>
          <p:nvPr/>
        </p:nvSpPr>
        <p:spPr>
          <a:xfrm>
            <a:off x="8922685" y="5568295"/>
            <a:ext cx="2033516" cy="464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 </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বন্ধু বান্ধবদের</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Rectangle 14"/>
          <p:cNvSpPr/>
          <p:nvPr/>
        </p:nvSpPr>
        <p:spPr>
          <a:xfrm>
            <a:off x="6186409" y="6044171"/>
            <a:ext cx="1828800" cy="464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 </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বাবা-মায়ের</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Rectangle 15"/>
          <p:cNvSpPr/>
          <p:nvPr/>
        </p:nvSpPr>
        <p:spPr>
          <a:xfrm>
            <a:off x="9036659" y="6104363"/>
            <a:ext cx="1828800" cy="448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 </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মুক্তিযোদ্ধাদের</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Rectangle 16"/>
          <p:cNvSpPr/>
          <p:nvPr/>
        </p:nvSpPr>
        <p:spPr>
          <a:xfrm>
            <a:off x="5781885" y="1126579"/>
            <a:ext cx="8315115" cy="769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a:t>
            </a:r>
            <a:r>
              <a:rPr lang="bn-BD"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বাবা-মা</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যাওয়ার</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বীরশ্রেষ্ঠ</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মোহাম্মদ</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কোথায়</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যোগ</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দিলেন</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8" name="Freeform 17"/>
          <p:cNvSpPr/>
          <p:nvPr/>
        </p:nvSpPr>
        <p:spPr>
          <a:xfrm>
            <a:off x="10134600" y="1833525"/>
            <a:ext cx="526929" cy="376275"/>
          </a:xfrm>
          <a:custGeom>
            <a:avLst/>
            <a:gdLst>
              <a:gd name="connsiteX0" fmla="*/ 0 w 600501"/>
              <a:gd name="connsiteY0" fmla="*/ 286603 h 477672"/>
              <a:gd name="connsiteX1" fmla="*/ 81886 w 600501"/>
              <a:gd name="connsiteY1" fmla="*/ 395785 h 477672"/>
              <a:gd name="connsiteX2" fmla="*/ 136477 w 600501"/>
              <a:gd name="connsiteY2" fmla="*/ 477672 h 477672"/>
              <a:gd name="connsiteX3" fmla="*/ 232012 w 600501"/>
              <a:gd name="connsiteY3" fmla="*/ 409433 h 477672"/>
              <a:gd name="connsiteX4" fmla="*/ 259307 w 600501"/>
              <a:gd name="connsiteY4" fmla="*/ 354842 h 477672"/>
              <a:gd name="connsiteX5" fmla="*/ 300251 w 600501"/>
              <a:gd name="connsiteY5" fmla="*/ 327546 h 477672"/>
              <a:gd name="connsiteX6" fmla="*/ 382137 w 600501"/>
              <a:gd name="connsiteY6" fmla="*/ 232012 h 477672"/>
              <a:gd name="connsiteX7" fmla="*/ 436728 w 600501"/>
              <a:gd name="connsiteY7" fmla="*/ 177421 h 477672"/>
              <a:gd name="connsiteX8" fmla="*/ 477671 w 600501"/>
              <a:gd name="connsiteY8" fmla="*/ 122830 h 477672"/>
              <a:gd name="connsiteX9" fmla="*/ 532262 w 600501"/>
              <a:gd name="connsiteY9" fmla="*/ 68239 h 477672"/>
              <a:gd name="connsiteX10" fmla="*/ 559558 w 600501"/>
              <a:gd name="connsiteY10" fmla="*/ 27295 h 477672"/>
              <a:gd name="connsiteX11" fmla="*/ 600501 w 600501"/>
              <a:gd name="connsiteY11" fmla="*/ 0 h 47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0501" h="477672">
                <a:moveTo>
                  <a:pt x="0" y="286603"/>
                </a:moveTo>
                <a:cubicBezTo>
                  <a:pt x="158310" y="444913"/>
                  <a:pt x="22336" y="288593"/>
                  <a:pt x="81886" y="395785"/>
                </a:cubicBezTo>
                <a:cubicBezTo>
                  <a:pt x="97817" y="424462"/>
                  <a:pt x="136477" y="477672"/>
                  <a:pt x="136477" y="477672"/>
                </a:cubicBezTo>
                <a:cubicBezTo>
                  <a:pt x="168322" y="454926"/>
                  <a:pt x="204340" y="437105"/>
                  <a:pt x="232012" y="409433"/>
                </a:cubicBezTo>
                <a:cubicBezTo>
                  <a:pt x="246398" y="395047"/>
                  <a:pt x="246283" y="370471"/>
                  <a:pt x="259307" y="354842"/>
                </a:cubicBezTo>
                <a:cubicBezTo>
                  <a:pt x="269808" y="342241"/>
                  <a:pt x="287797" y="338221"/>
                  <a:pt x="300251" y="327546"/>
                </a:cubicBezTo>
                <a:cubicBezTo>
                  <a:pt x="406131" y="236792"/>
                  <a:pt x="315269" y="310024"/>
                  <a:pt x="382137" y="232012"/>
                </a:cubicBezTo>
                <a:cubicBezTo>
                  <a:pt x="398885" y="212473"/>
                  <a:pt x="419782" y="196788"/>
                  <a:pt x="436728" y="177421"/>
                </a:cubicBezTo>
                <a:cubicBezTo>
                  <a:pt x="451706" y="160303"/>
                  <a:pt x="462693" y="139948"/>
                  <a:pt x="477671" y="122830"/>
                </a:cubicBezTo>
                <a:cubicBezTo>
                  <a:pt x="494617" y="103463"/>
                  <a:pt x="515514" y="87778"/>
                  <a:pt x="532262" y="68239"/>
                </a:cubicBezTo>
                <a:cubicBezTo>
                  <a:pt x="542937" y="55785"/>
                  <a:pt x="547959" y="38894"/>
                  <a:pt x="559558" y="27295"/>
                </a:cubicBezTo>
                <a:cubicBezTo>
                  <a:pt x="571156" y="15697"/>
                  <a:pt x="600501" y="0"/>
                  <a:pt x="600501"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324600" y="4212894"/>
            <a:ext cx="477671" cy="359106"/>
          </a:xfrm>
          <a:custGeom>
            <a:avLst/>
            <a:gdLst>
              <a:gd name="connsiteX0" fmla="*/ 0 w 600501"/>
              <a:gd name="connsiteY0" fmla="*/ 286603 h 477672"/>
              <a:gd name="connsiteX1" fmla="*/ 81886 w 600501"/>
              <a:gd name="connsiteY1" fmla="*/ 395785 h 477672"/>
              <a:gd name="connsiteX2" fmla="*/ 136477 w 600501"/>
              <a:gd name="connsiteY2" fmla="*/ 477672 h 477672"/>
              <a:gd name="connsiteX3" fmla="*/ 232012 w 600501"/>
              <a:gd name="connsiteY3" fmla="*/ 409433 h 477672"/>
              <a:gd name="connsiteX4" fmla="*/ 259307 w 600501"/>
              <a:gd name="connsiteY4" fmla="*/ 354842 h 477672"/>
              <a:gd name="connsiteX5" fmla="*/ 300251 w 600501"/>
              <a:gd name="connsiteY5" fmla="*/ 327546 h 477672"/>
              <a:gd name="connsiteX6" fmla="*/ 382137 w 600501"/>
              <a:gd name="connsiteY6" fmla="*/ 232012 h 477672"/>
              <a:gd name="connsiteX7" fmla="*/ 436728 w 600501"/>
              <a:gd name="connsiteY7" fmla="*/ 177421 h 477672"/>
              <a:gd name="connsiteX8" fmla="*/ 477671 w 600501"/>
              <a:gd name="connsiteY8" fmla="*/ 122830 h 477672"/>
              <a:gd name="connsiteX9" fmla="*/ 532262 w 600501"/>
              <a:gd name="connsiteY9" fmla="*/ 68239 h 477672"/>
              <a:gd name="connsiteX10" fmla="*/ 559558 w 600501"/>
              <a:gd name="connsiteY10" fmla="*/ 27295 h 477672"/>
              <a:gd name="connsiteX11" fmla="*/ 600501 w 600501"/>
              <a:gd name="connsiteY11" fmla="*/ 0 h 47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0501" h="477672">
                <a:moveTo>
                  <a:pt x="0" y="286603"/>
                </a:moveTo>
                <a:cubicBezTo>
                  <a:pt x="158310" y="444913"/>
                  <a:pt x="22336" y="288593"/>
                  <a:pt x="81886" y="395785"/>
                </a:cubicBezTo>
                <a:cubicBezTo>
                  <a:pt x="97817" y="424462"/>
                  <a:pt x="136477" y="477672"/>
                  <a:pt x="136477" y="477672"/>
                </a:cubicBezTo>
                <a:cubicBezTo>
                  <a:pt x="168322" y="454926"/>
                  <a:pt x="204340" y="437105"/>
                  <a:pt x="232012" y="409433"/>
                </a:cubicBezTo>
                <a:cubicBezTo>
                  <a:pt x="246398" y="395047"/>
                  <a:pt x="246283" y="370471"/>
                  <a:pt x="259307" y="354842"/>
                </a:cubicBezTo>
                <a:cubicBezTo>
                  <a:pt x="269808" y="342241"/>
                  <a:pt x="287797" y="338221"/>
                  <a:pt x="300251" y="327546"/>
                </a:cubicBezTo>
                <a:cubicBezTo>
                  <a:pt x="406131" y="236792"/>
                  <a:pt x="315269" y="310024"/>
                  <a:pt x="382137" y="232012"/>
                </a:cubicBezTo>
                <a:cubicBezTo>
                  <a:pt x="398885" y="212473"/>
                  <a:pt x="419782" y="196788"/>
                  <a:pt x="436728" y="177421"/>
                </a:cubicBezTo>
                <a:cubicBezTo>
                  <a:pt x="451706" y="160303"/>
                  <a:pt x="462693" y="139948"/>
                  <a:pt x="477671" y="122830"/>
                </a:cubicBezTo>
                <a:cubicBezTo>
                  <a:pt x="494617" y="103463"/>
                  <a:pt x="515514" y="87778"/>
                  <a:pt x="532262" y="68239"/>
                </a:cubicBezTo>
                <a:cubicBezTo>
                  <a:pt x="542937" y="55785"/>
                  <a:pt x="547959" y="38894"/>
                  <a:pt x="559558" y="27295"/>
                </a:cubicBezTo>
                <a:cubicBezTo>
                  <a:pt x="571156" y="15697"/>
                  <a:pt x="600501" y="0"/>
                  <a:pt x="600501"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9047329" y="6117894"/>
            <a:ext cx="477671" cy="359106"/>
          </a:xfrm>
          <a:custGeom>
            <a:avLst/>
            <a:gdLst>
              <a:gd name="connsiteX0" fmla="*/ 0 w 600501"/>
              <a:gd name="connsiteY0" fmla="*/ 286603 h 477672"/>
              <a:gd name="connsiteX1" fmla="*/ 81886 w 600501"/>
              <a:gd name="connsiteY1" fmla="*/ 395785 h 477672"/>
              <a:gd name="connsiteX2" fmla="*/ 136477 w 600501"/>
              <a:gd name="connsiteY2" fmla="*/ 477672 h 477672"/>
              <a:gd name="connsiteX3" fmla="*/ 232012 w 600501"/>
              <a:gd name="connsiteY3" fmla="*/ 409433 h 477672"/>
              <a:gd name="connsiteX4" fmla="*/ 259307 w 600501"/>
              <a:gd name="connsiteY4" fmla="*/ 354842 h 477672"/>
              <a:gd name="connsiteX5" fmla="*/ 300251 w 600501"/>
              <a:gd name="connsiteY5" fmla="*/ 327546 h 477672"/>
              <a:gd name="connsiteX6" fmla="*/ 382137 w 600501"/>
              <a:gd name="connsiteY6" fmla="*/ 232012 h 477672"/>
              <a:gd name="connsiteX7" fmla="*/ 436728 w 600501"/>
              <a:gd name="connsiteY7" fmla="*/ 177421 h 477672"/>
              <a:gd name="connsiteX8" fmla="*/ 477671 w 600501"/>
              <a:gd name="connsiteY8" fmla="*/ 122830 h 477672"/>
              <a:gd name="connsiteX9" fmla="*/ 532262 w 600501"/>
              <a:gd name="connsiteY9" fmla="*/ 68239 h 477672"/>
              <a:gd name="connsiteX10" fmla="*/ 559558 w 600501"/>
              <a:gd name="connsiteY10" fmla="*/ 27295 h 477672"/>
              <a:gd name="connsiteX11" fmla="*/ 600501 w 600501"/>
              <a:gd name="connsiteY11" fmla="*/ 0 h 47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0501" h="477672">
                <a:moveTo>
                  <a:pt x="0" y="286603"/>
                </a:moveTo>
                <a:cubicBezTo>
                  <a:pt x="158310" y="444913"/>
                  <a:pt x="22336" y="288593"/>
                  <a:pt x="81886" y="395785"/>
                </a:cubicBezTo>
                <a:cubicBezTo>
                  <a:pt x="97817" y="424462"/>
                  <a:pt x="136477" y="477672"/>
                  <a:pt x="136477" y="477672"/>
                </a:cubicBezTo>
                <a:cubicBezTo>
                  <a:pt x="168322" y="454926"/>
                  <a:pt x="204340" y="437105"/>
                  <a:pt x="232012" y="409433"/>
                </a:cubicBezTo>
                <a:cubicBezTo>
                  <a:pt x="246398" y="395047"/>
                  <a:pt x="246283" y="370471"/>
                  <a:pt x="259307" y="354842"/>
                </a:cubicBezTo>
                <a:cubicBezTo>
                  <a:pt x="269808" y="342241"/>
                  <a:pt x="287797" y="338221"/>
                  <a:pt x="300251" y="327546"/>
                </a:cubicBezTo>
                <a:cubicBezTo>
                  <a:pt x="406131" y="236792"/>
                  <a:pt x="315269" y="310024"/>
                  <a:pt x="382137" y="232012"/>
                </a:cubicBezTo>
                <a:cubicBezTo>
                  <a:pt x="398885" y="212473"/>
                  <a:pt x="419782" y="196788"/>
                  <a:pt x="436728" y="177421"/>
                </a:cubicBezTo>
                <a:cubicBezTo>
                  <a:pt x="451706" y="160303"/>
                  <a:pt x="462693" y="139948"/>
                  <a:pt x="477671" y="122830"/>
                </a:cubicBezTo>
                <a:cubicBezTo>
                  <a:pt x="494617" y="103463"/>
                  <a:pt x="515514" y="87778"/>
                  <a:pt x="532262" y="68239"/>
                </a:cubicBezTo>
                <a:cubicBezTo>
                  <a:pt x="542937" y="55785"/>
                  <a:pt x="547959" y="38894"/>
                  <a:pt x="559558" y="27295"/>
                </a:cubicBezTo>
                <a:cubicBezTo>
                  <a:pt x="571156" y="15697"/>
                  <a:pt x="600501" y="0"/>
                  <a:pt x="600501"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600" decel="100000"/>
                                        <p:tgtEl>
                                          <p:spTgt spid="11"/>
                                        </p:tgtEl>
                                      </p:cBhvr>
                                    </p:animEffect>
                                    <p:anim calcmode="lin" valueType="num">
                                      <p:cBhvr>
                                        <p:cTn id="8" dur="1600" decel="100000" fill="hold"/>
                                        <p:tgtEl>
                                          <p:spTgt spid="11"/>
                                        </p:tgtEl>
                                        <p:attrNameLst>
                                          <p:attrName>style.rotation</p:attrName>
                                        </p:attrNameLst>
                                      </p:cBhvr>
                                      <p:tavLst>
                                        <p:tav tm="0">
                                          <p:val>
                                            <p:fltVal val="-90"/>
                                          </p:val>
                                        </p:tav>
                                        <p:tav tm="100000">
                                          <p:val>
                                            <p:fltVal val="0"/>
                                          </p:val>
                                        </p:tav>
                                      </p:tavLst>
                                    </p:anim>
                                    <p:anim calcmode="lin" valueType="num">
                                      <p:cBhvr>
                                        <p:cTn id="9" dur="1600" decel="100000" fill="hold"/>
                                        <p:tgtEl>
                                          <p:spTgt spid="11"/>
                                        </p:tgtEl>
                                        <p:attrNameLst>
                                          <p:attrName>ppt_x</p:attrName>
                                        </p:attrNameLst>
                                      </p:cBhvr>
                                      <p:tavLst>
                                        <p:tav tm="0">
                                          <p:val>
                                            <p:strVal val="#ppt_x+0.4"/>
                                          </p:val>
                                        </p:tav>
                                        <p:tav tm="100000">
                                          <p:val>
                                            <p:strVal val="#ppt_x-0.05"/>
                                          </p:val>
                                        </p:tav>
                                      </p:tavLst>
                                    </p:anim>
                                    <p:anim calcmode="lin" valueType="num">
                                      <p:cBhvr>
                                        <p:cTn id="10" dur="1600" decel="100000" fill="hold"/>
                                        <p:tgtEl>
                                          <p:spTgt spid="11"/>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1"/>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600" decel="100000"/>
                                        <p:tgtEl>
                                          <p:spTgt spid="17"/>
                                        </p:tgtEl>
                                      </p:cBhvr>
                                    </p:animEffect>
                                    <p:anim calcmode="lin" valueType="num">
                                      <p:cBhvr>
                                        <p:cTn id="16" dur="1600" decel="100000" fill="hold"/>
                                        <p:tgtEl>
                                          <p:spTgt spid="17"/>
                                        </p:tgtEl>
                                        <p:attrNameLst>
                                          <p:attrName>style.rotation</p:attrName>
                                        </p:attrNameLst>
                                      </p:cBhvr>
                                      <p:tavLst>
                                        <p:tav tm="0">
                                          <p:val>
                                            <p:fltVal val="-90"/>
                                          </p:val>
                                        </p:tav>
                                        <p:tav tm="100000">
                                          <p:val>
                                            <p:fltVal val="0"/>
                                          </p:val>
                                        </p:tav>
                                      </p:tavLst>
                                    </p:anim>
                                    <p:anim calcmode="lin" valueType="num">
                                      <p:cBhvr>
                                        <p:cTn id="17" dur="1600" decel="100000" fill="hold"/>
                                        <p:tgtEl>
                                          <p:spTgt spid="17"/>
                                        </p:tgtEl>
                                        <p:attrNameLst>
                                          <p:attrName>ppt_x</p:attrName>
                                        </p:attrNameLst>
                                      </p:cBhvr>
                                      <p:tavLst>
                                        <p:tav tm="0">
                                          <p:val>
                                            <p:strVal val="#ppt_x+0.4"/>
                                          </p:val>
                                        </p:tav>
                                        <p:tav tm="100000">
                                          <p:val>
                                            <p:strVal val="#ppt_x-0.05"/>
                                          </p:val>
                                        </p:tav>
                                      </p:tavLst>
                                    </p:anim>
                                    <p:anim calcmode="lin" valueType="num">
                                      <p:cBhvr>
                                        <p:cTn id="18" dur="1600" decel="100000" fill="hold"/>
                                        <p:tgtEl>
                                          <p:spTgt spid="17"/>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17"/>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17"/>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600" decel="100000"/>
                                        <p:tgtEl>
                                          <p:spTgt spid="2"/>
                                        </p:tgtEl>
                                      </p:cBhvr>
                                    </p:animEffect>
                                    <p:anim calcmode="lin" valueType="num">
                                      <p:cBhvr>
                                        <p:cTn id="24" dur="1600" decel="100000" fill="hold"/>
                                        <p:tgtEl>
                                          <p:spTgt spid="2"/>
                                        </p:tgtEl>
                                        <p:attrNameLst>
                                          <p:attrName>style.rotation</p:attrName>
                                        </p:attrNameLst>
                                      </p:cBhvr>
                                      <p:tavLst>
                                        <p:tav tm="0">
                                          <p:val>
                                            <p:fltVal val="-90"/>
                                          </p:val>
                                        </p:tav>
                                        <p:tav tm="100000">
                                          <p:val>
                                            <p:fltVal val="0"/>
                                          </p:val>
                                        </p:tav>
                                      </p:tavLst>
                                    </p:anim>
                                    <p:anim calcmode="lin" valueType="num">
                                      <p:cBhvr>
                                        <p:cTn id="25" dur="1600" decel="100000" fill="hold"/>
                                        <p:tgtEl>
                                          <p:spTgt spid="2"/>
                                        </p:tgtEl>
                                        <p:attrNameLst>
                                          <p:attrName>ppt_x</p:attrName>
                                        </p:attrNameLst>
                                      </p:cBhvr>
                                      <p:tavLst>
                                        <p:tav tm="0">
                                          <p:val>
                                            <p:strVal val="#ppt_x+0.4"/>
                                          </p:val>
                                        </p:tav>
                                        <p:tav tm="100000">
                                          <p:val>
                                            <p:strVal val="#ppt_x-0.05"/>
                                          </p:val>
                                        </p:tav>
                                      </p:tavLst>
                                    </p:anim>
                                    <p:anim calcmode="lin" valueType="num">
                                      <p:cBhvr>
                                        <p:cTn id="26" dur="1600" decel="100000" fill="hold"/>
                                        <p:tgtEl>
                                          <p:spTgt spid="2"/>
                                        </p:tgtEl>
                                        <p:attrNameLst>
                                          <p:attrName>ppt_y</p:attrName>
                                        </p:attrNameLst>
                                      </p:cBhvr>
                                      <p:tavLst>
                                        <p:tav tm="0">
                                          <p:val>
                                            <p:strVal val="#ppt_y-0.4"/>
                                          </p:val>
                                        </p:tav>
                                        <p:tav tm="100000">
                                          <p:val>
                                            <p:strVal val="#ppt_y+0.1"/>
                                          </p:val>
                                        </p:tav>
                                      </p:tavLst>
                                    </p:anim>
                                    <p:anim calcmode="lin" valueType="num">
                                      <p:cBhvr>
                                        <p:cTn id="27"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28"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600" decel="100000"/>
                                        <p:tgtEl>
                                          <p:spTgt spid="4"/>
                                        </p:tgtEl>
                                      </p:cBhvr>
                                    </p:animEffect>
                                    <p:anim calcmode="lin" valueType="num">
                                      <p:cBhvr>
                                        <p:cTn id="32" dur="1600" decel="100000" fill="hold"/>
                                        <p:tgtEl>
                                          <p:spTgt spid="4"/>
                                        </p:tgtEl>
                                        <p:attrNameLst>
                                          <p:attrName>style.rotation</p:attrName>
                                        </p:attrNameLst>
                                      </p:cBhvr>
                                      <p:tavLst>
                                        <p:tav tm="0">
                                          <p:val>
                                            <p:fltVal val="-90"/>
                                          </p:val>
                                        </p:tav>
                                        <p:tav tm="100000">
                                          <p:val>
                                            <p:fltVal val="0"/>
                                          </p:val>
                                        </p:tav>
                                      </p:tavLst>
                                    </p:anim>
                                    <p:anim calcmode="lin" valueType="num">
                                      <p:cBhvr>
                                        <p:cTn id="33" dur="1600" decel="100000" fill="hold"/>
                                        <p:tgtEl>
                                          <p:spTgt spid="4"/>
                                        </p:tgtEl>
                                        <p:attrNameLst>
                                          <p:attrName>ppt_x</p:attrName>
                                        </p:attrNameLst>
                                      </p:cBhvr>
                                      <p:tavLst>
                                        <p:tav tm="0">
                                          <p:val>
                                            <p:strVal val="#ppt_x+0.4"/>
                                          </p:val>
                                        </p:tav>
                                        <p:tav tm="100000">
                                          <p:val>
                                            <p:strVal val="#ppt_x-0.05"/>
                                          </p:val>
                                        </p:tav>
                                      </p:tavLst>
                                    </p:anim>
                                    <p:anim calcmode="lin" valueType="num">
                                      <p:cBhvr>
                                        <p:cTn id="34" dur="1600" decel="100000" fill="hold"/>
                                        <p:tgtEl>
                                          <p:spTgt spid="4"/>
                                        </p:tgtEl>
                                        <p:attrNameLst>
                                          <p:attrName>ppt_y</p:attrName>
                                        </p:attrNameLst>
                                      </p:cBhvr>
                                      <p:tavLst>
                                        <p:tav tm="0">
                                          <p:val>
                                            <p:strVal val="#ppt_y-0.4"/>
                                          </p:val>
                                        </p:tav>
                                        <p:tav tm="100000">
                                          <p:val>
                                            <p:strVal val="#ppt_y+0.1"/>
                                          </p:val>
                                        </p:tav>
                                      </p:tavLst>
                                    </p:anim>
                                    <p:anim calcmode="lin" valueType="num">
                                      <p:cBhvr>
                                        <p:cTn id="35"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36"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600" decel="100000"/>
                                        <p:tgtEl>
                                          <p:spTgt spid="3"/>
                                        </p:tgtEl>
                                      </p:cBhvr>
                                    </p:animEffect>
                                    <p:anim calcmode="lin" valueType="num">
                                      <p:cBhvr>
                                        <p:cTn id="40" dur="1600" decel="100000" fill="hold"/>
                                        <p:tgtEl>
                                          <p:spTgt spid="3"/>
                                        </p:tgtEl>
                                        <p:attrNameLst>
                                          <p:attrName>style.rotation</p:attrName>
                                        </p:attrNameLst>
                                      </p:cBhvr>
                                      <p:tavLst>
                                        <p:tav tm="0">
                                          <p:val>
                                            <p:fltVal val="-90"/>
                                          </p:val>
                                        </p:tav>
                                        <p:tav tm="100000">
                                          <p:val>
                                            <p:fltVal val="0"/>
                                          </p:val>
                                        </p:tav>
                                      </p:tavLst>
                                    </p:anim>
                                    <p:anim calcmode="lin" valueType="num">
                                      <p:cBhvr>
                                        <p:cTn id="41" dur="1600" decel="100000" fill="hold"/>
                                        <p:tgtEl>
                                          <p:spTgt spid="3"/>
                                        </p:tgtEl>
                                        <p:attrNameLst>
                                          <p:attrName>ppt_x</p:attrName>
                                        </p:attrNameLst>
                                      </p:cBhvr>
                                      <p:tavLst>
                                        <p:tav tm="0">
                                          <p:val>
                                            <p:strVal val="#ppt_x+0.4"/>
                                          </p:val>
                                        </p:tav>
                                        <p:tav tm="100000">
                                          <p:val>
                                            <p:strVal val="#ppt_x-0.05"/>
                                          </p:val>
                                        </p:tav>
                                      </p:tavLst>
                                    </p:anim>
                                    <p:anim calcmode="lin" valueType="num">
                                      <p:cBhvr>
                                        <p:cTn id="42" dur="1600" decel="100000" fill="hold"/>
                                        <p:tgtEl>
                                          <p:spTgt spid="3"/>
                                        </p:tgtEl>
                                        <p:attrNameLst>
                                          <p:attrName>ppt_y</p:attrName>
                                        </p:attrNameLst>
                                      </p:cBhvr>
                                      <p:tavLst>
                                        <p:tav tm="0">
                                          <p:val>
                                            <p:strVal val="#ppt_y-0.4"/>
                                          </p:val>
                                        </p:tav>
                                        <p:tav tm="100000">
                                          <p:val>
                                            <p:strVal val="#ppt_y+0.1"/>
                                          </p:val>
                                        </p:tav>
                                      </p:tavLst>
                                    </p:anim>
                                    <p:anim calcmode="lin" valueType="num">
                                      <p:cBhvr>
                                        <p:cTn id="43"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44"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600" decel="100000"/>
                                        <p:tgtEl>
                                          <p:spTgt spid="5"/>
                                        </p:tgtEl>
                                      </p:cBhvr>
                                    </p:animEffect>
                                    <p:anim calcmode="lin" valueType="num">
                                      <p:cBhvr>
                                        <p:cTn id="48" dur="1600" decel="100000" fill="hold"/>
                                        <p:tgtEl>
                                          <p:spTgt spid="5"/>
                                        </p:tgtEl>
                                        <p:attrNameLst>
                                          <p:attrName>style.rotation</p:attrName>
                                        </p:attrNameLst>
                                      </p:cBhvr>
                                      <p:tavLst>
                                        <p:tav tm="0">
                                          <p:val>
                                            <p:fltVal val="-90"/>
                                          </p:val>
                                        </p:tav>
                                        <p:tav tm="100000">
                                          <p:val>
                                            <p:fltVal val="0"/>
                                          </p:val>
                                        </p:tav>
                                      </p:tavLst>
                                    </p:anim>
                                    <p:anim calcmode="lin" valueType="num">
                                      <p:cBhvr>
                                        <p:cTn id="49" dur="1600" decel="100000" fill="hold"/>
                                        <p:tgtEl>
                                          <p:spTgt spid="5"/>
                                        </p:tgtEl>
                                        <p:attrNameLst>
                                          <p:attrName>ppt_x</p:attrName>
                                        </p:attrNameLst>
                                      </p:cBhvr>
                                      <p:tavLst>
                                        <p:tav tm="0">
                                          <p:val>
                                            <p:strVal val="#ppt_x+0.4"/>
                                          </p:val>
                                        </p:tav>
                                        <p:tav tm="100000">
                                          <p:val>
                                            <p:strVal val="#ppt_x-0.05"/>
                                          </p:val>
                                        </p:tav>
                                      </p:tavLst>
                                    </p:anim>
                                    <p:anim calcmode="lin" valueType="num">
                                      <p:cBhvr>
                                        <p:cTn id="50" dur="1600" decel="100000" fill="hold"/>
                                        <p:tgtEl>
                                          <p:spTgt spid="5"/>
                                        </p:tgtEl>
                                        <p:attrNameLst>
                                          <p:attrName>ppt_y</p:attrName>
                                        </p:attrNameLst>
                                      </p:cBhvr>
                                      <p:tavLst>
                                        <p:tav tm="0">
                                          <p:val>
                                            <p:strVal val="#ppt_y-0.4"/>
                                          </p:val>
                                        </p:tav>
                                        <p:tav tm="100000">
                                          <p:val>
                                            <p:strVal val="#ppt_y+0.1"/>
                                          </p:val>
                                        </p:tav>
                                      </p:tavLst>
                                    </p:anim>
                                    <p:anim calcmode="lin" valueType="num">
                                      <p:cBhvr>
                                        <p:cTn id="51"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52"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600" decel="100000"/>
                                        <p:tgtEl>
                                          <p:spTgt spid="6"/>
                                        </p:tgtEl>
                                      </p:cBhvr>
                                    </p:animEffect>
                                    <p:anim calcmode="lin" valueType="num">
                                      <p:cBhvr>
                                        <p:cTn id="56" dur="1600" decel="100000" fill="hold"/>
                                        <p:tgtEl>
                                          <p:spTgt spid="6"/>
                                        </p:tgtEl>
                                        <p:attrNameLst>
                                          <p:attrName>style.rotation</p:attrName>
                                        </p:attrNameLst>
                                      </p:cBhvr>
                                      <p:tavLst>
                                        <p:tav tm="0">
                                          <p:val>
                                            <p:fltVal val="-90"/>
                                          </p:val>
                                        </p:tav>
                                        <p:tav tm="100000">
                                          <p:val>
                                            <p:fltVal val="0"/>
                                          </p:val>
                                        </p:tav>
                                      </p:tavLst>
                                    </p:anim>
                                    <p:anim calcmode="lin" valueType="num">
                                      <p:cBhvr>
                                        <p:cTn id="57" dur="1600" decel="100000" fill="hold"/>
                                        <p:tgtEl>
                                          <p:spTgt spid="6"/>
                                        </p:tgtEl>
                                        <p:attrNameLst>
                                          <p:attrName>ppt_x</p:attrName>
                                        </p:attrNameLst>
                                      </p:cBhvr>
                                      <p:tavLst>
                                        <p:tav tm="0">
                                          <p:val>
                                            <p:strVal val="#ppt_x+0.4"/>
                                          </p:val>
                                        </p:tav>
                                        <p:tav tm="100000">
                                          <p:val>
                                            <p:strVal val="#ppt_x-0.05"/>
                                          </p:val>
                                        </p:tav>
                                      </p:tavLst>
                                    </p:anim>
                                    <p:anim calcmode="lin" valueType="num">
                                      <p:cBhvr>
                                        <p:cTn id="58" dur="1600" decel="100000" fill="hold"/>
                                        <p:tgtEl>
                                          <p:spTgt spid="6"/>
                                        </p:tgtEl>
                                        <p:attrNameLst>
                                          <p:attrName>ppt_y</p:attrName>
                                        </p:attrNameLst>
                                      </p:cBhvr>
                                      <p:tavLst>
                                        <p:tav tm="0">
                                          <p:val>
                                            <p:strVal val="#ppt_y-0.4"/>
                                          </p:val>
                                        </p:tav>
                                        <p:tav tm="100000">
                                          <p:val>
                                            <p:strVal val="#ppt_y+0.1"/>
                                          </p:val>
                                        </p:tav>
                                      </p:tavLst>
                                    </p:anim>
                                    <p:anim calcmode="lin" valueType="num">
                                      <p:cBhvr>
                                        <p:cTn id="59"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60"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600" decel="100000"/>
                                        <p:tgtEl>
                                          <p:spTgt spid="7"/>
                                        </p:tgtEl>
                                      </p:cBhvr>
                                    </p:animEffect>
                                    <p:anim calcmode="lin" valueType="num">
                                      <p:cBhvr>
                                        <p:cTn id="64" dur="1600" decel="100000" fill="hold"/>
                                        <p:tgtEl>
                                          <p:spTgt spid="7"/>
                                        </p:tgtEl>
                                        <p:attrNameLst>
                                          <p:attrName>style.rotation</p:attrName>
                                        </p:attrNameLst>
                                      </p:cBhvr>
                                      <p:tavLst>
                                        <p:tav tm="0">
                                          <p:val>
                                            <p:fltVal val="-90"/>
                                          </p:val>
                                        </p:tav>
                                        <p:tav tm="100000">
                                          <p:val>
                                            <p:fltVal val="0"/>
                                          </p:val>
                                        </p:tav>
                                      </p:tavLst>
                                    </p:anim>
                                    <p:anim calcmode="lin" valueType="num">
                                      <p:cBhvr>
                                        <p:cTn id="65" dur="1600" decel="100000" fill="hold"/>
                                        <p:tgtEl>
                                          <p:spTgt spid="7"/>
                                        </p:tgtEl>
                                        <p:attrNameLst>
                                          <p:attrName>ppt_x</p:attrName>
                                        </p:attrNameLst>
                                      </p:cBhvr>
                                      <p:tavLst>
                                        <p:tav tm="0">
                                          <p:val>
                                            <p:strVal val="#ppt_x+0.4"/>
                                          </p:val>
                                        </p:tav>
                                        <p:tav tm="100000">
                                          <p:val>
                                            <p:strVal val="#ppt_x-0.05"/>
                                          </p:val>
                                        </p:tav>
                                      </p:tavLst>
                                    </p:anim>
                                    <p:anim calcmode="lin" valueType="num">
                                      <p:cBhvr>
                                        <p:cTn id="66" dur="1600" decel="100000" fill="hold"/>
                                        <p:tgtEl>
                                          <p:spTgt spid="7"/>
                                        </p:tgtEl>
                                        <p:attrNameLst>
                                          <p:attrName>ppt_y</p:attrName>
                                        </p:attrNameLst>
                                      </p:cBhvr>
                                      <p:tavLst>
                                        <p:tav tm="0">
                                          <p:val>
                                            <p:strVal val="#ppt_y-0.4"/>
                                          </p:val>
                                        </p:tav>
                                        <p:tav tm="100000">
                                          <p:val>
                                            <p:strVal val="#ppt_y+0.1"/>
                                          </p:val>
                                        </p:tav>
                                      </p:tavLst>
                                    </p:anim>
                                    <p:anim calcmode="lin" valueType="num">
                                      <p:cBhvr>
                                        <p:cTn id="67" dur="400" accel="100000" fill="hold">
                                          <p:stCondLst>
                                            <p:cond delay="1600"/>
                                          </p:stCondLst>
                                        </p:cTn>
                                        <p:tgtEl>
                                          <p:spTgt spid="7"/>
                                        </p:tgtEl>
                                        <p:attrNameLst>
                                          <p:attrName>ppt_x</p:attrName>
                                        </p:attrNameLst>
                                      </p:cBhvr>
                                      <p:tavLst>
                                        <p:tav tm="0">
                                          <p:val>
                                            <p:strVal val="#ppt_x-0.05"/>
                                          </p:val>
                                        </p:tav>
                                        <p:tav tm="100000">
                                          <p:val>
                                            <p:strVal val="#ppt_x"/>
                                          </p:val>
                                        </p:tav>
                                      </p:tavLst>
                                    </p:anim>
                                    <p:anim calcmode="lin" valueType="num">
                                      <p:cBhvr>
                                        <p:cTn id="68" dur="400" accel="100000" fill="hold">
                                          <p:stCondLst>
                                            <p:cond delay="1600"/>
                                          </p:stCondLst>
                                        </p:cTn>
                                        <p:tgtEl>
                                          <p:spTgt spid="7"/>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600" decel="100000"/>
                                        <p:tgtEl>
                                          <p:spTgt spid="9"/>
                                        </p:tgtEl>
                                      </p:cBhvr>
                                    </p:animEffect>
                                    <p:anim calcmode="lin" valueType="num">
                                      <p:cBhvr>
                                        <p:cTn id="72" dur="1600" decel="100000" fill="hold"/>
                                        <p:tgtEl>
                                          <p:spTgt spid="9"/>
                                        </p:tgtEl>
                                        <p:attrNameLst>
                                          <p:attrName>style.rotation</p:attrName>
                                        </p:attrNameLst>
                                      </p:cBhvr>
                                      <p:tavLst>
                                        <p:tav tm="0">
                                          <p:val>
                                            <p:fltVal val="-90"/>
                                          </p:val>
                                        </p:tav>
                                        <p:tav tm="100000">
                                          <p:val>
                                            <p:fltVal val="0"/>
                                          </p:val>
                                        </p:tav>
                                      </p:tavLst>
                                    </p:anim>
                                    <p:anim calcmode="lin" valueType="num">
                                      <p:cBhvr>
                                        <p:cTn id="73" dur="1600" decel="100000" fill="hold"/>
                                        <p:tgtEl>
                                          <p:spTgt spid="9"/>
                                        </p:tgtEl>
                                        <p:attrNameLst>
                                          <p:attrName>ppt_x</p:attrName>
                                        </p:attrNameLst>
                                      </p:cBhvr>
                                      <p:tavLst>
                                        <p:tav tm="0">
                                          <p:val>
                                            <p:strVal val="#ppt_x+0.4"/>
                                          </p:val>
                                        </p:tav>
                                        <p:tav tm="100000">
                                          <p:val>
                                            <p:strVal val="#ppt_x-0.05"/>
                                          </p:val>
                                        </p:tav>
                                      </p:tavLst>
                                    </p:anim>
                                    <p:anim calcmode="lin" valueType="num">
                                      <p:cBhvr>
                                        <p:cTn id="74" dur="1600" decel="100000" fill="hold"/>
                                        <p:tgtEl>
                                          <p:spTgt spid="9"/>
                                        </p:tgtEl>
                                        <p:attrNameLst>
                                          <p:attrName>ppt_y</p:attrName>
                                        </p:attrNameLst>
                                      </p:cBhvr>
                                      <p:tavLst>
                                        <p:tav tm="0">
                                          <p:val>
                                            <p:strVal val="#ppt_y-0.4"/>
                                          </p:val>
                                        </p:tav>
                                        <p:tav tm="100000">
                                          <p:val>
                                            <p:strVal val="#ppt_y+0.1"/>
                                          </p:val>
                                        </p:tav>
                                      </p:tavLst>
                                    </p:anim>
                                    <p:anim calcmode="lin" valueType="num">
                                      <p:cBhvr>
                                        <p:cTn id="75" dur="400" accel="100000" fill="hold">
                                          <p:stCondLst>
                                            <p:cond delay="1600"/>
                                          </p:stCondLst>
                                        </p:cTn>
                                        <p:tgtEl>
                                          <p:spTgt spid="9"/>
                                        </p:tgtEl>
                                        <p:attrNameLst>
                                          <p:attrName>ppt_x</p:attrName>
                                        </p:attrNameLst>
                                      </p:cBhvr>
                                      <p:tavLst>
                                        <p:tav tm="0">
                                          <p:val>
                                            <p:strVal val="#ppt_x-0.05"/>
                                          </p:val>
                                        </p:tav>
                                        <p:tav tm="100000">
                                          <p:val>
                                            <p:strVal val="#ppt_x"/>
                                          </p:val>
                                        </p:tav>
                                      </p:tavLst>
                                    </p:anim>
                                    <p:anim calcmode="lin" valueType="num">
                                      <p:cBhvr>
                                        <p:cTn id="76" dur="400" accel="100000" fill="hold">
                                          <p:stCondLst>
                                            <p:cond delay="1600"/>
                                          </p:stCondLst>
                                        </p:cTn>
                                        <p:tgtEl>
                                          <p:spTgt spid="9"/>
                                        </p:tgtEl>
                                        <p:attrNameLst>
                                          <p:attrName>ppt_y</p:attrName>
                                        </p:attrNameLst>
                                      </p:cBhvr>
                                      <p:tavLst>
                                        <p:tav tm="0">
                                          <p:val>
                                            <p:strVal val="#ppt_y+0.1"/>
                                          </p:val>
                                        </p:tav>
                                        <p:tav tm="100000">
                                          <p:val>
                                            <p:strVal val="#ppt_y"/>
                                          </p:val>
                                        </p:tav>
                                      </p:tavLst>
                                    </p:anim>
                                  </p:childTnLst>
                                </p:cTn>
                              </p:par>
                              <p:par>
                                <p:cTn id="77" presetID="30"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1600" decel="100000"/>
                                        <p:tgtEl>
                                          <p:spTgt spid="8"/>
                                        </p:tgtEl>
                                      </p:cBhvr>
                                    </p:animEffect>
                                    <p:anim calcmode="lin" valueType="num">
                                      <p:cBhvr>
                                        <p:cTn id="80" dur="1600" decel="100000" fill="hold"/>
                                        <p:tgtEl>
                                          <p:spTgt spid="8"/>
                                        </p:tgtEl>
                                        <p:attrNameLst>
                                          <p:attrName>style.rotation</p:attrName>
                                        </p:attrNameLst>
                                      </p:cBhvr>
                                      <p:tavLst>
                                        <p:tav tm="0">
                                          <p:val>
                                            <p:fltVal val="-90"/>
                                          </p:val>
                                        </p:tav>
                                        <p:tav tm="100000">
                                          <p:val>
                                            <p:fltVal val="0"/>
                                          </p:val>
                                        </p:tav>
                                      </p:tavLst>
                                    </p:anim>
                                    <p:anim calcmode="lin" valueType="num">
                                      <p:cBhvr>
                                        <p:cTn id="81" dur="1600" decel="100000" fill="hold"/>
                                        <p:tgtEl>
                                          <p:spTgt spid="8"/>
                                        </p:tgtEl>
                                        <p:attrNameLst>
                                          <p:attrName>ppt_x</p:attrName>
                                        </p:attrNameLst>
                                      </p:cBhvr>
                                      <p:tavLst>
                                        <p:tav tm="0">
                                          <p:val>
                                            <p:strVal val="#ppt_x+0.4"/>
                                          </p:val>
                                        </p:tav>
                                        <p:tav tm="100000">
                                          <p:val>
                                            <p:strVal val="#ppt_x-0.05"/>
                                          </p:val>
                                        </p:tav>
                                      </p:tavLst>
                                    </p:anim>
                                    <p:anim calcmode="lin" valueType="num">
                                      <p:cBhvr>
                                        <p:cTn id="82" dur="1600" decel="100000" fill="hold"/>
                                        <p:tgtEl>
                                          <p:spTgt spid="8"/>
                                        </p:tgtEl>
                                        <p:attrNameLst>
                                          <p:attrName>ppt_y</p:attrName>
                                        </p:attrNameLst>
                                      </p:cBhvr>
                                      <p:tavLst>
                                        <p:tav tm="0">
                                          <p:val>
                                            <p:strVal val="#ppt_y-0.4"/>
                                          </p:val>
                                        </p:tav>
                                        <p:tav tm="100000">
                                          <p:val>
                                            <p:strVal val="#ppt_y+0.1"/>
                                          </p:val>
                                        </p:tav>
                                      </p:tavLst>
                                    </p:anim>
                                    <p:anim calcmode="lin" valueType="num">
                                      <p:cBhvr>
                                        <p:cTn id="83" dur="400" accel="100000" fill="hold">
                                          <p:stCondLst>
                                            <p:cond delay="1600"/>
                                          </p:stCondLst>
                                        </p:cTn>
                                        <p:tgtEl>
                                          <p:spTgt spid="8"/>
                                        </p:tgtEl>
                                        <p:attrNameLst>
                                          <p:attrName>ppt_x</p:attrName>
                                        </p:attrNameLst>
                                      </p:cBhvr>
                                      <p:tavLst>
                                        <p:tav tm="0">
                                          <p:val>
                                            <p:strVal val="#ppt_x-0.05"/>
                                          </p:val>
                                        </p:tav>
                                        <p:tav tm="100000">
                                          <p:val>
                                            <p:strVal val="#ppt_x"/>
                                          </p:val>
                                        </p:tav>
                                      </p:tavLst>
                                    </p:anim>
                                    <p:anim calcmode="lin" valueType="num">
                                      <p:cBhvr>
                                        <p:cTn id="84" dur="400" accel="100000" fill="hold">
                                          <p:stCondLst>
                                            <p:cond delay="1600"/>
                                          </p:stCondLst>
                                        </p:cTn>
                                        <p:tgtEl>
                                          <p:spTgt spid="8"/>
                                        </p:tgtEl>
                                        <p:attrNameLst>
                                          <p:attrName>ppt_y</p:attrName>
                                        </p:attrNameLst>
                                      </p:cBhvr>
                                      <p:tavLst>
                                        <p:tav tm="0">
                                          <p:val>
                                            <p:strVal val="#ppt_y+0.1"/>
                                          </p:val>
                                        </p:tav>
                                        <p:tav tm="100000">
                                          <p:val>
                                            <p:strVal val="#ppt_y"/>
                                          </p:val>
                                        </p:tav>
                                      </p:tavLst>
                                    </p:anim>
                                  </p:childTnLst>
                                </p:cTn>
                              </p:par>
                              <p:par>
                                <p:cTn id="85" presetID="30"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1600" decel="100000"/>
                                        <p:tgtEl>
                                          <p:spTgt spid="10"/>
                                        </p:tgtEl>
                                      </p:cBhvr>
                                    </p:animEffect>
                                    <p:anim calcmode="lin" valueType="num">
                                      <p:cBhvr>
                                        <p:cTn id="88" dur="1600" decel="100000" fill="hold"/>
                                        <p:tgtEl>
                                          <p:spTgt spid="10"/>
                                        </p:tgtEl>
                                        <p:attrNameLst>
                                          <p:attrName>style.rotation</p:attrName>
                                        </p:attrNameLst>
                                      </p:cBhvr>
                                      <p:tavLst>
                                        <p:tav tm="0">
                                          <p:val>
                                            <p:fltVal val="-90"/>
                                          </p:val>
                                        </p:tav>
                                        <p:tav tm="100000">
                                          <p:val>
                                            <p:fltVal val="0"/>
                                          </p:val>
                                        </p:tav>
                                      </p:tavLst>
                                    </p:anim>
                                    <p:anim calcmode="lin" valueType="num">
                                      <p:cBhvr>
                                        <p:cTn id="89" dur="1600" decel="100000" fill="hold"/>
                                        <p:tgtEl>
                                          <p:spTgt spid="10"/>
                                        </p:tgtEl>
                                        <p:attrNameLst>
                                          <p:attrName>ppt_x</p:attrName>
                                        </p:attrNameLst>
                                      </p:cBhvr>
                                      <p:tavLst>
                                        <p:tav tm="0">
                                          <p:val>
                                            <p:strVal val="#ppt_x+0.4"/>
                                          </p:val>
                                        </p:tav>
                                        <p:tav tm="100000">
                                          <p:val>
                                            <p:strVal val="#ppt_x-0.05"/>
                                          </p:val>
                                        </p:tav>
                                      </p:tavLst>
                                    </p:anim>
                                    <p:anim calcmode="lin" valueType="num">
                                      <p:cBhvr>
                                        <p:cTn id="90" dur="1600" decel="100000" fill="hold"/>
                                        <p:tgtEl>
                                          <p:spTgt spid="10"/>
                                        </p:tgtEl>
                                        <p:attrNameLst>
                                          <p:attrName>ppt_y</p:attrName>
                                        </p:attrNameLst>
                                      </p:cBhvr>
                                      <p:tavLst>
                                        <p:tav tm="0">
                                          <p:val>
                                            <p:strVal val="#ppt_y-0.4"/>
                                          </p:val>
                                        </p:tav>
                                        <p:tav tm="100000">
                                          <p:val>
                                            <p:strVal val="#ppt_y+0.1"/>
                                          </p:val>
                                        </p:tav>
                                      </p:tavLst>
                                    </p:anim>
                                    <p:anim calcmode="lin" valueType="num">
                                      <p:cBhvr>
                                        <p:cTn id="91" dur="400" accel="100000" fill="hold">
                                          <p:stCondLst>
                                            <p:cond delay="1600"/>
                                          </p:stCondLst>
                                        </p:cTn>
                                        <p:tgtEl>
                                          <p:spTgt spid="10"/>
                                        </p:tgtEl>
                                        <p:attrNameLst>
                                          <p:attrName>ppt_x</p:attrName>
                                        </p:attrNameLst>
                                      </p:cBhvr>
                                      <p:tavLst>
                                        <p:tav tm="0">
                                          <p:val>
                                            <p:strVal val="#ppt_x-0.05"/>
                                          </p:val>
                                        </p:tav>
                                        <p:tav tm="100000">
                                          <p:val>
                                            <p:strVal val="#ppt_x"/>
                                          </p:val>
                                        </p:tav>
                                      </p:tavLst>
                                    </p:anim>
                                    <p:anim calcmode="lin" valueType="num">
                                      <p:cBhvr>
                                        <p:cTn id="92" dur="400" accel="100000" fill="hold">
                                          <p:stCondLst>
                                            <p:cond delay="1600"/>
                                          </p:stCondLst>
                                        </p:cTn>
                                        <p:tgtEl>
                                          <p:spTgt spid="10"/>
                                        </p:tgtEl>
                                        <p:attrNameLst>
                                          <p:attrName>ppt_y</p:attrName>
                                        </p:attrNameLst>
                                      </p:cBhvr>
                                      <p:tavLst>
                                        <p:tav tm="0">
                                          <p:val>
                                            <p:strVal val="#ppt_y+0.1"/>
                                          </p:val>
                                        </p:tav>
                                        <p:tav tm="100000">
                                          <p:val>
                                            <p:strVal val="#ppt_y"/>
                                          </p:val>
                                        </p:tav>
                                      </p:tavLst>
                                    </p:anim>
                                  </p:childTnLst>
                                </p:cTn>
                              </p:par>
                              <p:par>
                                <p:cTn id="93" presetID="30" presetClass="entr" presetSubtype="0" fill="hold" grpId="0"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600" decel="100000"/>
                                        <p:tgtEl>
                                          <p:spTgt spid="12"/>
                                        </p:tgtEl>
                                      </p:cBhvr>
                                    </p:animEffect>
                                    <p:anim calcmode="lin" valueType="num">
                                      <p:cBhvr>
                                        <p:cTn id="96" dur="1600" decel="100000" fill="hold"/>
                                        <p:tgtEl>
                                          <p:spTgt spid="12"/>
                                        </p:tgtEl>
                                        <p:attrNameLst>
                                          <p:attrName>style.rotation</p:attrName>
                                        </p:attrNameLst>
                                      </p:cBhvr>
                                      <p:tavLst>
                                        <p:tav tm="0">
                                          <p:val>
                                            <p:fltVal val="-90"/>
                                          </p:val>
                                        </p:tav>
                                        <p:tav tm="100000">
                                          <p:val>
                                            <p:fltVal val="0"/>
                                          </p:val>
                                        </p:tav>
                                      </p:tavLst>
                                    </p:anim>
                                    <p:anim calcmode="lin" valueType="num">
                                      <p:cBhvr>
                                        <p:cTn id="97" dur="1600" decel="100000" fill="hold"/>
                                        <p:tgtEl>
                                          <p:spTgt spid="12"/>
                                        </p:tgtEl>
                                        <p:attrNameLst>
                                          <p:attrName>ppt_x</p:attrName>
                                        </p:attrNameLst>
                                      </p:cBhvr>
                                      <p:tavLst>
                                        <p:tav tm="0">
                                          <p:val>
                                            <p:strVal val="#ppt_x+0.4"/>
                                          </p:val>
                                        </p:tav>
                                        <p:tav tm="100000">
                                          <p:val>
                                            <p:strVal val="#ppt_x-0.05"/>
                                          </p:val>
                                        </p:tav>
                                      </p:tavLst>
                                    </p:anim>
                                    <p:anim calcmode="lin" valueType="num">
                                      <p:cBhvr>
                                        <p:cTn id="98" dur="1600" decel="100000" fill="hold"/>
                                        <p:tgtEl>
                                          <p:spTgt spid="12"/>
                                        </p:tgtEl>
                                        <p:attrNameLst>
                                          <p:attrName>ppt_y</p:attrName>
                                        </p:attrNameLst>
                                      </p:cBhvr>
                                      <p:tavLst>
                                        <p:tav tm="0">
                                          <p:val>
                                            <p:strVal val="#ppt_y-0.4"/>
                                          </p:val>
                                        </p:tav>
                                        <p:tav tm="100000">
                                          <p:val>
                                            <p:strVal val="#ppt_y+0.1"/>
                                          </p:val>
                                        </p:tav>
                                      </p:tavLst>
                                    </p:anim>
                                    <p:anim calcmode="lin" valueType="num">
                                      <p:cBhvr>
                                        <p:cTn id="99" dur="400" accel="100000" fill="hold">
                                          <p:stCondLst>
                                            <p:cond delay="1600"/>
                                          </p:stCondLst>
                                        </p:cTn>
                                        <p:tgtEl>
                                          <p:spTgt spid="12"/>
                                        </p:tgtEl>
                                        <p:attrNameLst>
                                          <p:attrName>ppt_x</p:attrName>
                                        </p:attrNameLst>
                                      </p:cBhvr>
                                      <p:tavLst>
                                        <p:tav tm="0">
                                          <p:val>
                                            <p:strVal val="#ppt_x-0.05"/>
                                          </p:val>
                                        </p:tav>
                                        <p:tav tm="100000">
                                          <p:val>
                                            <p:strVal val="#ppt_x"/>
                                          </p:val>
                                        </p:tav>
                                      </p:tavLst>
                                    </p:anim>
                                    <p:anim calcmode="lin" valueType="num">
                                      <p:cBhvr>
                                        <p:cTn id="100" dur="400" accel="100000" fill="hold">
                                          <p:stCondLst>
                                            <p:cond delay="1600"/>
                                          </p:stCondLst>
                                        </p:cTn>
                                        <p:tgtEl>
                                          <p:spTgt spid="12"/>
                                        </p:tgtEl>
                                        <p:attrNameLst>
                                          <p:attrName>ppt_y</p:attrName>
                                        </p:attrNameLst>
                                      </p:cBhvr>
                                      <p:tavLst>
                                        <p:tav tm="0">
                                          <p:val>
                                            <p:strVal val="#ppt_y+0.1"/>
                                          </p:val>
                                        </p:tav>
                                        <p:tav tm="100000">
                                          <p:val>
                                            <p:strVal val="#ppt_y"/>
                                          </p:val>
                                        </p:tav>
                                      </p:tavLst>
                                    </p:anim>
                                  </p:childTnLst>
                                </p:cTn>
                              </p:par>
                              <p:par>
                                <p:cTn id="101" presetID="30" presetClass="entr" presetSubtype="0" fill="hold" grpId="0" nodeType="with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fade">
                                      <p:cBhvr>
                                        <p:cTn id="103" dur="1600" decel="100000"/>
                                        <p:tgtEl>
                                          <p:spTgt spid="13"/>
                                        </p:tgtEl>
                                      </p:cBhvr>
                                    </p:animEffect>
                                    <p:anim calcmode="lin" valueType="num">
                                      <p:cBhvr>
                                        <p:cTn id="104" dur="1600" decel="100000" fill="hold"/>
                                        <p:tgtEl>
                                          <p:spTgt spid="13"/>
                                        </p:tgtEl>
                                        <p:attrNameLst>
                                          <p:attrName>style.rotation</p:attrName>
                                        </p:attrNameLst>
                                      </p:cBhvr>
                                      <p:tavLst>
                                        <p:tav tm="0">
                                          <p:val>
                                            <p:fltVal val="-90"/>
                                          </p:val>
                                        </p:tav>
                                        <p:tav tm="100000">
                                          <p:val>
                                            <p:fltVal val="0"/>
                                          </p:val>
                                        </p:tav>
                                      </p:tavLst>
                                    </p:anim>
                                    <p:anim calcmode="lin" valueType="num">
                                      <p:cBhvr>
                                        <p:cTn id="105" dur="1600" decel="100000" fill="hold"/>
                                        <p:tgtEl>
                                          <p:spTgt spid="13"/>
                                        </p:tgtEl>
                                        <p:attrNameLst>
                                          <p:attrName>ppt_x</p:attrName>
                                        </p:attrNameLst>
                                      </p:cBhvr>
                                      <p:tavLst>
                                        <p:tav tm="0">
                                          <p:val>
                                            <p:strVal val="#ppt_x+0.4"/>
                                          </p:val>
                                        </p:tav>
                                        <p:tav tm="100000">
                                          <p:val>
                                            <p:strVal val="#ppt_x-0.05"/>
                                          </p:val>
                                        </p:tav>
                                      </p:tavLst>
                                    </p:anim>
                                    <p:anim calcmode="lin" valueType="num">
                                      <p:cBhvr>
                                        <p:cTn id="106" dur="1600" decel="100000" fill="hold"/>
                                        <p:tgtEl>
                                          <p:spTgt spid="13"/>
                                        </p:tgtEl>
                                        <p:attrNameLst>
                                          <p:attrName>ppt_y</p:attrName>
                                        </p:attrNameLst>
                                      </p:cBhvr>
                                      <p:tavLst>
                                        <p:tav tm="0">
                                          <p:val>
                                            <p:strVal val="#ppt_y-0.4"/>
                                          </p:val>
                                        </p:tav>
                                        <p:tav tm="100000">
                                          <p:val>
                                            <p:strVal val="#ppt_y+0.1"/>
                                          </p:val>
                                        </p:tav>
                                      </p:tavLst>
                                    </p:anim>
                                    <p:anim calcmode="lin" valueType="num">
                                      <p:cBhvr>
                                        <p:cTn id="107" dur="400" accel="100000" fill="hold">
                                          <p:stCondLst>
                                            <p:cond delay="1600"/>
                                          </p:stCondLst>
                                        </p:cTn>
                                        <p:tgtEl>
                                          <p:spTgt spid="13"/>
                                        </p:tgtEl>
                                        <p:attrNameLst>
                                          <p:attrName>ppt_x</p:attrName>
                                        </p:attrNameLst>
                                      </p:cBhvr>
                                      <p:tavLst>
                                        <p:tav tm="0">
                                          <p:val>
                                            <p:strVal val="#ppt_x-0.05"/>
                                          </p:val>
                                        </p:tav>
                                        <p:tav tm="100000">
                                          <p:val>
                                            <p:strVal val="#ppt_x"/>
                                          </p:val>
                                        </p:tav>
                                      </p:tavLst>
                                    </p:anim>
                                    <p:anim calcmode="lin" valueType="num">
                                      <p:cBhvr>
                                        <p:cTn id="108" dur="400" accel="100000" fill="hold">
                                          <p:stCondLst>
                                            <p:cond delay="1600"/>
                                          </p:stCondLst>
                                        </p:cTn>
                                        <p:tgtEl>
                                          <p:spTgt spid="13"/>
                                        </p:tgtEl>
                                        <p:attrNameLst>
                                          <p:attrName>ppt_y</p:attrName>
                                        </p:attrNameLst>
                                      </p:cBhvr>
                                      <p:tavLst>
                                        <p:tav tm="0">
                                          <p:val>
                                            <p:strVal val="#ppt_y+0.1"/>
                                          </p:val>
                                        </p:tav>
                                        <p:tav tm="100000">
                                          <p:val>
                                            <p:strVal val="#ppt_y"/>
                                          </p:val>
                                        </p:tav>
                                      </p:tavLst>
                                    </p:anim>
                                  </p:childTnLst>
                                </p:cTn>
                              </p:par>
                              <p:par>
                                <p:cTn id="109" presetID="30" presetClass="entr" presetSubtype="0" fill="hold" grpId="0" nodeType="with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fade">
                                      <p:cBhvr>
                                        <p:cTn id="111" dur="1600" decel="100000"/>
                                        <p:tgtEl>
                                          <p:spTgt spid="15"/>
                                        </p:tgtEl>
                                      </p:cBhvr>
                                    </p:animEffect>
                                    <p:anim calcmode="lin" valueType="num">
                                      <p:cBhvr>
                                        <p:cTn id="112" dur="1600" decel="100000" fill="hold"/>
                                        <p:tgtEl>
                                          <p:spTgt spid="15"/>
                                        </p:tgtEl>
                                        <p:attrNameLst>
                                          <p:attrName>style.rotation</p:attrName>
                                        </p:attrNameLst>
                                      </p:cBhvr>
                                      <p:tavLst>
                                        <p:tav tm="0">
                                          <p:val>
                                            <p:fltVal val="-90"/>
                                          </p:val>
                                        </p:tav>
                                        <p:tav tm="100000">
                                          <p:val>
                                            <p:fltVal val="0"/>
                                          </p:val>
                                        </p:tav>
                                      </p:tavLst>
                                    </p:anim>
                                    <p:anim calcmode="lin" valueType="num">
                                      <p:cBhvr>
                                        <p:cTn id="113" dur="1600" decel="100000" fill="hold"/>
                                        <p:tgtEl>
                                          <p:spTgt spid="15"/>
                                        </p:tgtEl>
                                        <p:attrNameLst>
                                          <p:attrName>ppt_x</p:attrName>
                                        </p:attrNameLst>
                                      </p:cBhvr>
                                      <p:tavLst>
                                        <p:tav tm="0">
                                          <p:val>
                                            <p:strVal val="#ppt_x+0.4"/>
                                          </p:val>
                                        </p:tav>
                                        <p:tav tm="100000">
                                          <p:val>
                                            <p:strVal val="#ppt_x-0.05"/>
                                          </p:val>
                                        </p:tav>
                                      </p:tavLst>
                                    </p:anim>
                                    <p:anim calcmode="lin" valueType="num">
                                      <p:cBhvr>
                                        <p:cTn id="114" dur="1600" decel="100000" fill="hold"/>
                                        <p:tgtEl>
                                          <p:spTgt spid="15"/>
                                        </p:tgtEl>
                                        <p:attrNameLst>
                                          <p:attrName>ppt_y</p:attrName>
                                        </p:attrNameLst>
                                      </p:cBhvr>
                                      <p:tavLst>
                                        <p:tav tm="0">
                                          <p:val>
                                            <p:strVal val="#ppt_y-0.4"/>
                                          </p:val>
                                        </p:tav>
                                        <p:tav tm="100000">
                                          <p:val>
                                            <p:strVal val="#ppt_y+0.1"/>
                                          </p:val>
                                        </p:tav>
                                      </p:tavLst>
                                    </p:anim>
                                    <p:anim calcmode="lin" valueType="num">
                                      <p:cBhvr>
                                        <p:cTn id="115" dur="400" accel="100000" fill="hold">
                                          <p:stCondLst>
                                            <p:cond delay="1600"/>
                                          </p:stCondLst>
                                        </p:cTn>
                                        <p:tgtEl>
                                          <p:spTgt spid="15"/>
                                        </p:tgtEl>
                                        <p:attrNameLst>
                                          <p:attrName>ppt_x</p:attrName>
                                        </p:attrNameLst>
                                      </p:cBhvr>
                                      <p:tavLst>
                                        <p:tav tm="0">
                                          <p:val>
                                            <p:strVal val="#ppt_x-0.05"/>
                                          </p:val>
                                        </p:tav>
                                        <p:tav tm="100000">
                                          <p:val>
                                            <p:strVal val="#ppt_x"/>
                                          </p:val>
                                        </p:tav>
                                      </p:tavLst>
                                    </p:anim>
                                    <p:anim calcmode="lin" valueType="num">
                                      <p:cBhvr>
                                        <p:cTn id="116" dur="400" accel="100000" fill="hold">
                                          <p:stCondLst>
                                            <p:cond delay="1600"/>
                                          </p:stCondLst>
                                        </p:cTn>
                                        <p:tgtEl>
                                          <p:spTgt spid="15"/>
                                        </p:tgtEl>
                                        <p:attrNameLst>
                                          <p:attrName>ppt_y</p:attrName>
                                        </p:attrNameLst>
                                      </p:cBhvr>
                                      <p:tavLst>
                                        <p:tav tm="0">
                                          <p:val>
                                            <p:strVal val="#ppt_y+0.1"/>
                                          </p:val>
                                        </p:tav>
                                        <p:tav tm="100000">
                                          <p:val>
                                            <p:strVal val="#ppt_y"/>
                                          </p:val>
                                        </p:tav>
                                      </p:tavLst>
                                    </p:anim>
                                  </p:childTnLst>
                                </p:cTn>
                              </p:par>
                              <p:par>
                                <p:cTn id="117" presetID="30" presetClass="entr" presetSubtype="0" fill="hold" grpId="0" nodeType="with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fade">
                                      <p:cBhvr>
                                        <p:cTn id="119" dur="1600" decel="100000"/>
                                        <p:tgtEl>
                                          <p:spTgt spid="14"/>
                                        </p:tgtEl>
                                      </p:cBhvr>
                                    </p:animEffect>
                                    <p:anim calcmode="lin" valueType="num">
                                      <p:cBhvr>
                                        <p:cTn id="120" dur="1600" decel="100000" fill="hold"/>
                                        <p:tgtEl>
                                          <p:spTgt spid="14"/>
                                        </p:tgtEl>
                                        <p:attrNameLst>
                                          <p:attrName>style.rotation</p:attrName>
                                        </p:attrNameLst>
                                      </p:cBhvr>
                                      <p:tavLst>
                                        <p:tav tm="0">
                                          <p:val>
                                            <p:fltVal val="-90"/>
                                          </p:val>
                                        </p:tav>
                                        <p:tav tm="100000">
                                          <p:val>
                                            <p:fltVal val="0"/>
                                          </p:val>
                                        </p:tav>
                                      </p:tavLst>
                                    </p:anim>
                                    <p:anim calcmode="lin" valueType="num">
                                      <p:cBhvr>
                                        <p:cTn id="121" dur="1600" decel="100000" fill="hold"/>
                                        <p:tgtEl>
                                          <p:spTgt spid="14"/>
                                        </p:tgtEl>
                                        <p:attrNameLst>
                                          <p:attrName>ppt_x</p:attrName>
                                        </p:attrNameLst>
                                      </p:cBhvr>
                                      <p:tavLst>
                                        <p:tav tm="0">
                                          <p:val>
                                            <p:strVal val="#ppt_x+0.4"/>
                                          </p:val>
                                        </p:tav>
                                        <p:tav tm="100000">
                                          <p:val>
                                            <p:strVal val="#ppt_x-0.05"/>
                                          </p:val>
                                        </p:tav>
                                      </p:tavLst>
                                    </p:anim>
                                    <p:anim calcmode="lin" valueType="num">
                                      <p:cBhvr>
                                        <p:cTn id="122" dur="1600" decel="100000" fill="hold"/>
                                        <p:tgtEl>
                                          <p:spTgt spid="14"/>
                                        </p:tgtEl>
                                        <p:attrNameLst>
                                          <p:attrName>ppt_y</p:attrName>
                                        </p:attrNameLst>
                                      </p:cBhvr>
                                      <p:tavLst>
                                        <p:tav tm="0">
                                          <p:val>
                                            <p:strVal val="#ppt_y-0.4"/>
                                          </p:val>
                                        </p:tav>
                                        <p:tav tm="100000">
                                          <p:val>
                                            <p:strVal val="#ppt_y+0.1"/>
                                          </p:val>
                                        </p:tav>
                                      </p:tavLst>
                                    </p:anim>
                                    <p:anim calcmode="lin" valueType="num">
                                      <p:cBhvr>
                                        <p:cTn id="123" dur="400" accel="100000" fill="hold">
                                          <p:stCondLst>
                                            <p:cond delay="1600"/>
                                          </p:stCondLst>
                                        </p:cTn>
                                        <p:tgtEl>
                                          <p:spTgt spid="14"/>
                                        </p:tgtEl>
                                        <p:attrNameLst>
                                          <p:attrName>ppt_x</p:attrName>
                                        </p:attrNameLst>
                                      </p:cBhvr>
                                      <p:tavLst>
                                        <p:tav tm="0">
                                          <p:val>
                                            <p:strVal val="#ppt_x-0.05"/>
                                          </p:val>
                                        </p:tav>
                                        <p:tav tm="100000">
                                          <p:val>
                                            <p:strVal val="#ppt_x"/>
                                          </p:val>
                                        </p:tav>
                                      </p:tavLst>
                                    </p:anim>
                                    <p:anim calcmode="lin" valueType="num">
                                      <p:cBhvr>
                                        <p:cTn id="124" dur="400" accel="100000" fill="hold">
                                          <p:stCondLst>
                                            <p:cond delay="1600"/>
                                          </p:stCondLst>
                                        </p:cTn>
                                        <p:tgtEl>
                                          <p:spTgt spid="14"/>
                                        </p:tgtEl>
                                        <p:attrNameLst>
                                          <p:attrName>ppt_y</p:attrName>
                                        </p:attrNameLst>
                                      </p:cBhvr>
                                      <p:tavLst>
                                        <p:tav tm="0">
                                          <p:val>
                                            <p:strVal val="#ppt_y+0.1"/>
                                          </p:val>
                                        </p:tav>
                                        <p:tav tm="100000">
                                          <p:val>
                                            <p:strVal val="#ppt_y"/>
                                          </p:val>
                                        </p:tav>
                                      </p:tavLst>
                                    </p:anim>
                                  </p:childTnLst>
                                </p:cTn>
                              </p:par>
                              <p:par>
                                <p:cTn id="125" presetID="30" presetClass="entr" presetSubtype="0" fill="hold" grpId="0" nodeType="with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fade">
                                      <p:cBhvr>
                                        <p:cTn id="127" dur="1600" decel="100000"/>
                                        <p:tgtEl>
                                          <p:spTgt spid="16"/>
                                        </p:tgtEl>
                                      </p:cBhvr>
                                    </p:animEffect>
                                    <p:anim calcmode="lin" valueType="num">
                                      <p:cBhvr>
                                        <p:cTn id="128" dur="1600" decel="100000" fill="hold"/>
                                        <p:tgtEl>
                                          <p:spTgt spid="16"/>
                                        </p:tgtEl>
                                        <p:attrNameLst>
                                          <p:attrName>style.rotation</p:attrName>
                                        </p:attrNameLst>
                                      </p:cBhvr>
                                      <p:tavLst>
                                        <p:tav tm="0">
                                          <p:val>
                                            <p:fltVal val="-90"/>
                                          </p:val>
                                        </p:tav>
                                        <p:tav tm="100000">
                                          <p:val>
                                            <p:fltVal val="0"/>
                                          </p:val>
                                        </p:tav>
                                      </p:tavLst>
                                    </p:anim>
                                    <p:anim calcmode="lin" valueType="num">
                                      <p:cBhvr>
                                        <p:cTn id="129" dur="1600" decel="100000" fill="hold"/>
                                        <p:tgtEl>
                                          <p:spTgt spid="16"/>
                                        </p:tgtEl>
                                        <p:attrNameLst>
                                          <p:attrName>ppt_x</p:attrName>
                                        </p:attrNameLst>
                                      </p:cBhvr>
                                      <p:tavLst>
                                        <p:tav tm="0">
                                          <p:val>
                                            <p:strVal val="#ppt_x+0.4"/>
                                          </p:val>
                                        </p:tav>
                                        <p:tav tm="100000">
                                          <p:val>
                                            <p:strVal val="#ppt_x-0.05"/>
                                          </p:val>
                                        </p:tav>
                                      </p:tavLst>
                                    </p:anim>
                                    <p:anim calcmode="lin" valueType="num">
                                      <p:cBhvr>
                                        <p:cTn id="130" dur="1600" decel="100000" fill="hold"/>
                                        <p:tgtEl>
                                          <p:spTgt spid="16"/>
                                        </p:tgtEl>
                                        <p:attrNameLst>
                                          <p:attrName>ppt_y</p:attrName>
                                        </p:attrNameLst>
                                      </p:cBhvr>
                                      <p:tavLst>
                                        <p:tav tm="0">
                                          <p:val>
                                            <p:strVal val="#ppt_y-0.4"/>
                                          </p:val>
                                        </p:tav>
                                        <p:tav tm="100000">
                                          <p:val>
                                            <p:strVal val="#ppt_y+0.1"/>
                                          </p:val>
                                        </p:tav>
                                      </p:tavLst>
                                    </p:anim>
                                    <p:anim calcmode="lin" valueType="num">
                                      <p:cBhvr>
                                        <p:cTn id="131" dur="400" accel="100000" fill="hold">
                                          <p:stCondLst>
                                            <p:cond delay="1600"/>
                                          </p:stCondLst>
                                        </p:cTn>
                                        <p:tgtEl>
                                          <p:spTgt spid="16"/>
                                        </p:tgtEl>
                                        <p:attrNameLst>
                                          <p:attrName>ppt_x</p:attrName>
                                        </p:attrNameLst>
                                      </p:cBhvr>
                                      <p:tavLst>
                                        <p:tav tm="0">
                                          <p:val>
                                            <p:strVal val="#ppt_x-0.05"/>
                                          </p:val>
                                        </p:tav>
                                        <p:tav tm="100000">
                                          <p:val>
                                            <p:strVal val="#ppt_x"/>
                                          </p:val>
                                        </p:tav>
                                      </p:tavLst>
                                    </p:anim>
                                    <p:anim calcmode="lin" valueType="num">
                                      <p:cBhvr>
                                        <p:cTn id="132" dur="400" accel="100000" fill="hold">
                                          <p:stCondLst>
                                            <p:cond delay="16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3" presetClass="entr" presetSubtype="16" fill="hold" grpId="0" nodeType="clickEffect">
                                  <p:stCondLst>
                                    <p:cond delay="0"/>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2000" fill="hold"/>
                                        <p:tgtEl>
                                          <p:spTgt spid="18"/>
                                        </p:tgtEl>
                                        <p:attrNameLst>
                                          <p:attrName>ppt_w</p:attrName>
                                        </p:attrNameLst>
                                      </p:cBhvr>
                                      <p:tavLst>
                                        <p:tav tm="0">
                                          <p:val>
                                            <p:fltVal val="0"/>
                                          </p:val>
                                        </p:tav>
                                        <p:tav tm="100000">
                                          <p:val>
                                            <p:strVal val="#ppt_w"/>
                                          </p:val>
                                        </p:tav>
                                      </p:tavLst>
                                    </p:anim>
                                    <p:anim calcmode="lin" valueType="num">
                                      <p:cBhvr>
                                        <p:cTn id="138" dur="2000" fill="hold"/>
                                        <p:tgtEl>
                                          <p:spTgt spid="18"/>
                                        </p:tgtEl>
                                        <p:attrNameLst>
                                          <p:attrName>ppt_h</p:attrName>
                                        </p:attrNameLst>
                                      </p:cBhvr>
                                      <p:tavLst>
                                        <p:tav tm="0">
                                          <p:val>
                                            <p:fltVal val="0"/>
                                          </p:val>
                                        </p:tav>
                                        <p:tav tm="100000">
                                          <p:val>
                                            <p:strVal val="#ppt_h"/>
                                          </p:val>
                                        </p:tav>
                                      </p:tavLst>
                                    </p:anim>
                                  </p:childTnLst>
                                </p:cTn>
                              </p:par>
                              <p:par>
                                <p:cTn id="139" presetID="23" presetClass="entr" presetSubtype="16" fill="hold" grpId="0" nodeType="withEffect">
                                  <p:stCondLst>
                                    <p:cond delay="0"/>
                                  </p:stCondLst>
                                  <p:childTnLst>
                                    <p:set>
                                      <p:cBhvr>
                                        <p:cTn id="140" dur="1" fill="hold">
                                          <p:stCondLst>
                                            <p:cond delay="0"/>
                                          </p:stCondLst>
                                        </p:cTn>
                                        <p:tgtEl>
                                          <p:spTgt spid="19"/>
                                        </p:tgtEl>
                                        <p:attrNameLst>
                                          <p:attrName>style.visibility</p:attrName>
                                        </p:attrNameLst>
                                      </p:cBhvr>
                                      <p:to>
                                        <p:strVal val="visible"/>
                                      </p:to>
                                    </p:set>
                                    <p:anim calcmode="lin" valueType="num">
                                      <p:cBhvr>
                                        <p:cTn id="141" dur="2000" fill="hold"/>
                                        <p:tgtEl>
                                          <p:spTgt spid="19"/>
                                        </p:tgtEl>
                                        <p:attrNameLst>
                                          <p:attrName>ppt_w</p:attrName>
                                        </p:attrNameLst>
                                      </p:cBhvr>
                                      <p:tavLst>
                                        <p:tav tm="0">
                                          <p:val>
                                            <p:fltVal val="0"/>
                                          </p:val>
                                        </p:tav>
                                        <p:tav tm="100000">
                                          <p:val>
                                            <p:strVal val="#ppt_w"/>
                                          </p:val>
                                        </p:tav>
                                      </p:tavLst>
                                    </p:anim>
                                    <p:anim calcmode="lin" valueType="num">
                                      <p:cBhvr>
                                        <p:cTn id="142" dur="2000" fill="hold"/>
                                        <p:tgtEl>
                                          <p:spTgt spid="19"/>
                                        </p:tgtEl>
                                        <p:attrNameLst>
                                          <p:attrName>ppt_h</p:attrName>
                                        </p:attrNameLst>
                                      </p:cBhvr>
                                      <p:tavLst>
                                        <p:tav tm="0">
                                          <p:val>
                                            <p:fltVal val="0"/>
                                          </p:val>
                                        </p:tav>
                                        <p:tav tm="100000">
                                          <p:val>
                                            <p:strVal val="#ppt_h"/>
                                          </p:val>
                                        </p:tav>
                                      </p:tavLst>
                                    </p:anim>
                                  </p:childTnLst>
                                </p:cTn>
                              </p:par>
                              <p:par>
                                <p:cTn id="143" presetID="23" presetClass="entr" presetSubtype="16" fill="hold" grpId="0" nodeType="withEffect">
                                  <p:stCondLst>
                                    <p:cond delay="0"/>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2000" fill="hold"/>
                                        <p:tgtEl>
                                          <p:spTgt spid="20"/>
                                        </p:tgtEl>
                                        <p:attrNameLst>
                                          <p:attrName>ppt_w</p:attrName>
                                        </p:attrNameLst>
                                      </p:cBhvr>
                                      <p:tavLst>
                                        <p:tav tm="0">
                                          <p:val>
                                            <p:fltVal val="0"/>
                                          </p:val>
                                        </p:tav>
                                        <p:tav tm="100000">
                                          <p:val>
                                            <p:strVal val="#ppt_w"/>
                                          </p:val>
                                        </p:tav>
                                      </p:tavLst>
                                    </p:anim>
                                    <p:anim calcmode="lin" valueType="num">
                                      <p:cBhvr>
                                        <p:cTn id="146" dur="20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0" y="0"/>
            <a:ext cx="3276600" cy="1758613"/>
          </a:xfrm>
          <a:prstGeom prst="horizontalScroll">
            <a:avLst/>
          </a:prstGeom>
          <a:ln>
            <a:solidFill>
              <a:srgbClr val="FF00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8000" dirty="0" smtClean="0">
                <a:solidFill>
                  <a:srgbClr val="C00000"/>
                </a:solidFill>
                <a:latin typeface="NikoshBAN" pitchFamily="2" charset="0"/>
                <a:cs typeface="NikoshBAN" pitchFamily="2" charset="0"/>
              </a:rPr>
              <a:t>মূল্যায়ন    </a:t>
            </a:r>
            <a:endParaRPr lang="en-US" sz="8000" dirty="0">
              <a:solidFill>
                <a:srgbClr val="C00000"/>
              </a:solidFill>
              <a:latin typeface="NikoshBAN" pitchFamily="2" charset="0"/>
              <a:cs typeface="NikoshBAN" pitchFamily="2" charset="0"/>
            </a:endParaRPr>
          </a:p>
        </p:txBody>
      </p:sp>
      <p:pic>
        <p:nvPicPr>
          <p:cNvPr id="3" name="Picture 2" descr="মূল্যায়ন.jpg"/>
          <p:cNvPicPr>
            <a:picLocks noChangeAspect="1"/>
          </p:cNvPicPr>
          <p:nvPr/>
        </p:nvPicPr>
        <p:blipFill>
          <a:blip r:embed="rId2" cstate="print"/>
          <a:stretch>
            <a:fillRect/>
          </a:stretch>
        </p:blipFill>
        <p:spPr>
          <a:xfrm>
            <a:off x="15544800" y="228600"/>
            <a:ext cx="2514600" cy="2514600"/>
          </a:xfrm>
          <a:prstGeom prst="roundRect">
            <a:avLst/>
          </a:prstGeom>
          <a:ln w="38100">
            <a:solidFill>
              <a:srgbClr val="FF0000"/>
            </a:solidFill>
          </a:ln>
        </p:spPr>
      </p:pic>
      <p:sp>
        <p:nvSpPr>
          <p:cNvPr id="4" name="TextBox 3"/>
          <p:cNvSpPr txBox="1"/>
          <p:nvPr/>
        </p:nvSpPr>
        <p:spPr>
          <a:xfrm>
            <a:off x="4953000" y="2819400"/>
            <a:ext cx="8229600" cy="193899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60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আজকের পাঠটির মূলবিষয়বস্তু কি ছিল তা নিজের ভাষায় বর্ণনা কর।</a:t>
            </a:r>
            <a:endParaRPr lang="en-US" sz="6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5" name="Rectangle 4"/>
          <p:cNvSpPr/>
          <p:nvPr/>
        </p:nvSpPr>
        <p:spPr>
          <a:xfrm>
            <a:off x="4572000" y="5282625"/>
            <a:ext cx="8458200" cy="1938992"/>
          </a:xfrm>
          <a:prstGeom prst="rect">
            <a:avLst/>
          </a:prstGeom>
        </p:spPr>
        <p:txBody>
          <a:bodyPr wrap="square">
            <a:spAutoFit/>
          </a:bodyPr>
          <a:lstStyle/>
          <a:p>
            <a:pPr marL="342900" indent="-342900" algn="ctr"/>
            <a:r>
              <a:rPr lang="bn-BD" sz="6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 এলাকার একজন মুক্তিযোদ্ধার নাম বল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9"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2"/>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ppt_x"/>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8400" y="152400"/>
            <a:ext cx="4648200" cy="1349633"/>
          </a:xfrm>
          <a:prstGeom prst="horizontalScroll">
            <a:avLst/>
          </a:prstGeom>
          <a:solidFill>
            <a:srgbClr val="00B0F0"/>
          </a:solidFill>
          <a:ln w="76200" cmpd="thinThick">
            <a:solidFill>
              <a:srgbClr val="C0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6000" b="1" dirty="0" smtClean="0">
                <a:solidFill>
                  <a:schemeClr val="tx1"/>
                </a:solidFill>
                <a:latin typeface="NikoshBAN" pitchFamily="2" charset="0"/>
                <a:cs typeface="NikoshBAN" pitchFamily="2" charset="0"/>
              </a:rPr>
              <a:t>পরিকল্পিত কাজ</a:t>
            </a:r>
            <a:endParaRPr lang="en-US" sz="6000" b="1" dirty="0">
              <a:solidFill>
                <a:schemeClr val="tx1"/>
              </a:solidFill>
              <a:latin typeface="NikoshBAN" pitchFamily="2" charset="0"/>
              <a:cs typeface="NikoshBAN" pitchFamily="2" charset="0"/>
            </a:endParaRPr>
          </a:p>
        </p:txBody>
      </p:sp>
      <p:sp>
        <p:nvSpPr>
          <p:cNvPr id="4" name="TextBox 3"/>
          <p:cNvSpPr txBox="1"/>
          <p:nvPr/>
        </p:nvSpPr>
        <p:spPr>
          <a:xfrm>
            <a:off x="4724400" y="2810418"/>
            <a:ext cx="8367075" cy="193899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তোমরা বাড়ি থেকে যুক্তবর্ণবিশিষ্ট শব্দসমূহ যেমন-দুরন্ত,সন্তান,নেতৃত্ব,মুক্তিযোদ্ধা ইত্যাদি ভেঙ্গে লিখে আনবে।</a:t>
            </a:r>
            <a:endParaRPr lang="en-US" sz="4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5" name="TextBox 4"/>
          <p:cNvSpPr txBox="1"/>
          <p:nvPr/>
        </p:nvSpPr>
        <p:spPr>
          <a:xfrm>
            <a:off x="4724400" y="5540514"/>
            <a:ext cx="8367075"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অপরিচিত শব্দের তালিকা তৈরি করে আনবে।</a:t>
            </a:r>
            <a:endParaRPr lang="en-US" sz="4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flipH="1">
            <a:off x="3561005" y="2733744"/>
            <a:ext cx="772938" cy="1096651"/>
          </a:xfrm>
          <a:prstGeom prst="rect">
            <a:avLst/>
          </a:prstGeom>
        </p:spPr>
      </p:pic>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flipH="1">
            <a:off x="3637205" y="5389805"/>
            <a:ext cx="772938" cy="1096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12" presetClass="entr" presetSubtype="8"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p:tgtEl>
                                          <p:spTgt spid="8"/>
                                        </p:tgtEl>
                                        <p:attrNameLst>
                                          <p:attrName>ppt_x</p:attrName>
                                        </p:attrNameLst>
                                      </p:cBhvr>
                                      <p:tavLst>
                                        <p:tav tm="0">
                                          <p:val>
                                            <p:strVal val="#ppt_x-#ppt_w*1.125000"/>
                                          </p:val>
                                        </p:tav>
                                        <p:tav tm="100000">
                                          <p:val>
                                            <p:strVal val="#ppt_x"/>
                                          </p:val>
                                        </p:tav>
                                      </p:tavLst>
                                    </p:anim>
                                    <p:animEffect transition="in" filter="wipe(right)">
                                      <p:cBhvr>
                                        <p:cTn id="25" dur="2000"/>
                                        <p:tgtEl>
                                          <p:spTgt spid="8"/>
                                        </p:tgtEl>
                                      </p:cBhvr>
                                    </p:animEffect>
                                  </p:childTnLst>
                                </p:cTn>
                              </p:par>
                              <p:par>
                                <p:cTn id="26" presetID="1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2000"/>
                                        <p:tgtEl>
                                          <p:spTgt spid="9"/>
                                        </p:tgtEl>
                                        <p:attrNameLst>
                                          <p:attrName>ppt_x</p:attrName>
                                        </p:attrNameLst>
                                      </p:cBhvr>
                                      <p:tavLst>
                                        <p:tav tm="0">
                                          <p:val>
                                            <p:strVal val="#ppt_x-#ppt_w*1.125000"/>
                                          </p:val>
                                        </p:tav>
                                        <p:tav tm="100000">
                                          <p:val>
                                            <p:strVal val="#ppt_x"/>
                                          </p:val>
                                        </p:tav>
                                      </p:tavLst>
                                    </p:anim>
                                    <p:animEffect transition="in" filter="wipe(right)">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9254" y="76200"/>
            <a:ext cx="6893746" cy="1323439"/>
          </a:xfrm>
          <a:prstGeom prst="ribbon">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wrap="square" lIns="104498" tIns="52249" rIns="104498" bIns="52249" rtlCol="0">
            <a:prstTxWarp prst="textChevron">
              <a:avLst/>
            </a:prstTxWarp>
            <a:spAutoFit/>
          </a:bodyPr>
          <a:lstStyle/>
          <a:p>
            <a:pPr algn="ctr"/>
            <a:r>
              <a:rPr lang="bn-IN" sz="9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পরিচিতি</a:t>
            </a:r>
            <a:endParaRPr lang="en-US" sz="9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4" name="TextBox 3"/>
          <p:cNvSpPr txBox="1"/>
          <p:nvPr/>
        </p:nvSpPr>
        <p:spPr>
          <a:xfrm>
            <a:off x="169335" y="1447562"/>
            <a:ext cx="10270066" cy="7544038"/>
          </a:xfrm>
          <a:prstGeom prst="rightArrowCallout">
            <a:avLst/>
          </a:prstGeom>
          <a:ln w="381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wrap="square" lIns="125397" tIns="62699" rIns="125397" bIns="62699" rtlCol="0">
            <a:spAutoFit/>
          </a:bodyPr>
          <a:lstStyle/>
          <a:p>
            <a:r>
              <a:rPr lang="en-US" sz="6200" dirty="0" err="1" smtClean="0">
                <a:latin typeface="NikoshBAN" pitchFamily="2" charset="0"/>
                <a:cs typeface="NikoshBAN" pitchFamily="2" charset="0"/>
              </a:rPr>
              <a:t>মোঃ</a:t>
            </a:r>
            <a:r>
              <a:rPr lang="en-US" sz="6200" dirty="0" smtClean="0">
                <a:latin typeface="NikoshBAN" pitchFamily="2" charset="0"/>
                <a:cs typeface="NikoshBAN" pitchFamily="2" charset="0"/>
              </a:rPr>
              <a:t> </a:t>
            </a:r>
            <a:r>
              <a:rPr lang="en-US" sz="6200" dirty="0" err="1" smtClean="0">
                <a:latin typeface="NikoshBAN" pitchFamily="2" charset="0"/>
                <a:cs typeface="NikoshBAN" pitchFamily="2" charset="0"/>
              </a:rPr>
              <a:t>লু</a:t>
            </a:r>
            <a:r>
              <a:rPr lang="bn-IN" sz="6200" dirty="0" smtClean="0">
                <a:latin typeface="NikoshBAN" pitchFamily="2" charset="0"/>
                <a:cs typeface="NikoshBAN" pitchFamily="2" charset="0"/>
              </a:rPr>
              <a:t>ৎফর রহমান,</a:t>
            </a:r>
          </a:p>
          <a:p>
            <a:r>
              <a:rPr lang="bn-IN" sz="6200" dirty="0" smtClean="0">
                <a:latin typeface="NikoshBAN" pitchFamily="2" charset="0"/>
                <a:cs typeface="NikoshBAN" pitchFamily="2" charset="0"/>
              </a:rPr>
              <a:t>সহকারি শিক্ষক, </a:t>
            </a:r>
          </a:p>
          <a:p>
            <a:r>
              <a:rPr lang="bn-IN" sz="6200" dirty="0" smtClean="0">
                <a:latin typeface="NikoshBAN" pitchFamily="2" charset="0"/>
                <a:cs typeface="NikoshBAN" pitchFamily="2" charset="0"/>
              </a:rPr>
              <a:t>কুন্দারাম পুর সরকারি প্রাথমিক বিদ্যালয়,</a:t>
            </a:r>
          </a:p>
          <a:p>
            <a:r>
              <a:rPr lang="bn-IN" sz="6200" dirty="0" smtClean="0">
                <a:latin typeface="NikoshBAN" pitchFamily="2" charset="0"/>
                <a:cs typeface="NikoshBAN" pitchFamily="2" charset="0"/>
              </a:rPr>
              <a:t>ঘোড়াঘাট, দিনাজপুর।</a:t>
            </a:r>
          </a:p>
          <a:p>
            <a:r>
              <a:rPr lang="bn-IN" sz="6200" dirty="0" smtClean="0">
                <a:latin typeface="NikoshBAN" pitchFamily="2" charset="0"/>
                <a:cs typeface="NikoshBAN" pitchFamily="2" charset="0"/>
              </a:rPr>
              <a:t>মেইলঃ </a:t>
            </a:r>
            <a:r>
              <a:rPr lang="en-US" sz="4800" dirty="0" smtClean="0">
                <a:latin typeface="Times New Roman" pitchFamily="18" charset="0"/>
                <a:cs typeface="Times New Roman" pitchFamily="18" charset="0"/>
              </a:rPr>
              <a:t>mlutfor81@gmail.com</a:t>
            </a:r>
            <a:endParaRPr lang="bn-IN" sz="4800" dirty="0" smtClean="0">
              <a:latin typeface="NikoshBAN" pitchFamily="2" charset="0"/>
              <a:cs typeface="NikoshBAN" pitchFamily="2" charset="0"/>
            </a:endParaRPr>
          </a:p>
          <a:p>
            <a:endParaRPr lang="en-US" sz="6200" dirty="0">
              <a:latin typeface="NikoshBAN" pitchFamily="2" charset="0"/>
              <a:cs typeface="NikoshBAN" pitchFamily="2" charset="0"/>
            </a:endParaRPr>
          </a:p>
        </p:txBody>
      </p:sp>
      <p:pic>
        <p:nvPicPr>
          <p:cNvPr id="5" name="Picture 4" descr="lutfor 4 badge.jpg"/>
          <p:cNvPicPr>
            <a:picLocks noChangeAspect="1"/>
          </p:cNvPicPr>
          <p:nvPr/>
        </p:nvPicPr>
        <p:blipFill>
          <a:blip r:embed="rId2" cstate="print"/>
          <a:stretch>
            <a:fillRect/>
          </a:stretch>
        </p:blipFill>
        <p:spPr>
          <a:xfrm>
            <a:off x="10972800" y="1295400"/>
            <a:ext cx="7315200" cy="7534656"/>
          </a:xfrm>
          <a:prstGeom prst="ellipse">
            <a:avLst/>
          </a:prstGeom>
          <a:ln w="381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ধন্যবাদ222.jpg"/>
          <p:cNvPicPr>
            <a:picLocks noChangeAspect="1"/>
          </p:cNvPicPr>
          <p:nvPr/>
        </p:nvPicPr>
        <p:blipFill>
          <a:blip r:embed="rId2" cstate="print"/>
          <a:stretch>
            <a:fillRect/>
          </a:stretch>
        </p:blipFill>
        <p:spPr>
          <a:xfrm>
            <a:off x="0" y="0"/>
            <a:ext cx="18288000" cy="914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19800" y="2895600"/>
            <a:ext cx="5029200" cy="3600986"/>
          </a:xfrm>
          <a:prstGeom prst="rect">
            <a:avLst/>
          </a:prstGeom>
          <a:noFill/>
          <a:ln w="57150">
            <a:solidFill>
              <a:srgbClr val="00B05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800" b="1" dirty="0" smtClean="0">
                <a:ln/>
                <a:solidFill>
                  <a:schemeClr val="tx1">
                    <a:lumMod val="95000"/>
                    <a:lumOff val="5000"/>
                  </a:schemeClr>
                </a:solidFill>
                <a:latin typeface="NikoshBAN" pitchFamily="2" charset="0"/>
                <a:cs typeface="NikoshBAN" pitchFamily="2" charset="0"/>
              </a:rPr>
              <a:t>শ্রেণিঃ</a:t>
            </a:r>
            <a:r>
              <a:rPr lang="en-US" sz="4800" b="1" dirty="0" smtClean="0">
                <a:ln/>
                <a:solidFill>
                  <a:schemeClr val="tx1">
                    <a:lumMod val="95000"/>
                    <a:lumOff val="5000"/>
                  </a:schemeClr>
                </a:solidFill>
                <a:latin typeface="NikoshBAN" pitchFamily="2" charset="0"/>
                <a:cs typeface="NikoshBAN" pitchFamily="2" charset="0"/>
              </a:rPr>
              <a:t> </a:t>
            </a:r>
            <a:r>
              <a:rPr lang="bn-IN" sz="4800" b="1" dirty="0" smtClean="0">
                <a:ln/>
                <a:solidFill>
                  <a:schemeClr val="tx1">
                    <a:lumMod val="95000"/>
                    <a:lumOff val="5000"/>
                  </a:schemeClr>
                </a:solidFill>
                <a:latin typeface="NikoshBAN" pitchFamily="2" charset="0"/>
                <a:cs typeface="NikoshBAN" pitchFamily="2" charset="0"/>
              </a:rPr>
              <a:t>5ম</a:t>
            </a:r>
            <a:endParaRPr lang="bn-BD" sz="4800" b="1" dirty="0" smtClean="0">
              <a:ln/>
              <a:solidFill>
                <a:schemeClr val="tx1">
                  <a:lumMod val="95000"/>
                  <a:lumOff val="5000"/>
                </a:schemeClr>
              </a:solidFill>
              <a:latin typeface="NikoshBAN" pitchFamily="2" charset="0"/>
              <a:cs typeface="NikoshBAN" pitchFamily="2" charset="0"/>
            </a:endParaRPr>
          </a:p>
          <a:p>
            <a:pPr algn="ctr"/>
            <a:r>
              <a:rPr lang="bn-BD" sz="4800" b="1" dirty="0" smtClean="0">
                <a:ln/>
                <a:solidFill>
                  <a:schemeClr val="tx1">
                    <a:lumMod val="95000"/>
                    <a:lumOff val="5000"/>
                  </a:schemeClr>
                </a:solidFill>
                <a:latin typeface="NikoshBAN" pitchFamily="2" charset="0"/>
                <a:cs typeface="NikoshBAN" pitchFamily="2" charset="0"/>
              </a:rPr>
              <a:t>বিষয়ঃ বাংলা </a:t>
            </a:r>
            <a:endParaRPr lang="bn-IN" sz="4800" b="1" dirty="0" smtClean="0">
              <a:ln/>
              <a:solidFill>
                <a:schemeClr val="tx1">
                  <a:lumMod val="95000"/>
                  <a:lumOff val="5000"/>
                </a:schemeClr>
              </a:solidFill>
              <a:latin typeface="NikoshBAN" pitchFamily="2" charset="0"/>
              <a:cs typeface="NikoshBAN" pitchFamily="2" charset="0"/>
            </a:endParaRPr>
          </a:p>
          <a:p>
            <a:pPr algn="ctr"/>
            <a:r>
              <a:rPr lang="bn-IN" sz="4800" b="1" dirty="0" smtClean="0">
                <a:ln/>
                <a:solidFill>
                  <a:schemeClr val="tx1">
                    <a:lumMod val="95000"/>
                    <a:lumOff val="5000"/>
                  </a:schemeClr>
                </a:solidFill>
                <a:latin typeface="NikoshBAN" pitchFamily="2" charset="0"/>
                <a:cs typeface="NikoshBAN" pitchFamily="2" charset="0"/>
              </a:rPr>
              <a:t>পাঠঃ 6 </a:t>
            </a:r>
            <a:endParaRPr lang="bn-BD" sz="4800" b="1" dirty="0" smtClean="0">
              <a:ln/>
              <a:solidFill>
                <a:schemeClr val="tx1">
                  <a:lumMod val="95000"/>
                  <a:lumOff val="5000"/>
                </a:schemeClr>
              </a:solidFill>
              <a:latin typeface="NikoshBAN" pitchFamily="2" charset="0"/>
              <a:cs typeface="NikoshBAN" pitchFamily="2" charset="0"/>
            </a:endParaRPr>
          </a:p>
          <a:p>
            <a:pPr algn="ctr"/>
            <a:r>
              <a:rPr lang="bn-BD" sz="4800" b="1" dirty="0" smtClean="0">
                <a:ln/>
                <a:solidFill>
                  <a:schemeClr val="tx1">
                    <a:lumMod val="95000"/>
                    <a:lumOff val="5000"/>
                  </a:schemeClr>
                </a:solidFill>
                <a:latin typeface="NikoshBAN" pitchFamily="2" charset="0"/>
                <a:cs typeface="NikoshBAN" pitchFamily="2" charset="0"/>
              </a:rPr>
              <a:t>তারিখঃ </a:t>
            </a:r>
            <a:r>
              <a:rPr lang="bn-IN" sz="4800" b="1" dirty="0" smtClean="0">
                <a:ln/>
                <a:solidFill>
                  <a:schemeClr val="tx1">
                    <a:lumMod val="95000"/>
                    <a:lumOff val="5000"/>
                  </a:schemeClr>
                </a:solidFill>
                <a:latin typeface="NikoshBAN" pitchFamily="2" charset="0"/>
                <a:cs typeface="NikoshBAN" pitchFamily="2" charset="0"/>
              </a:rPr>
              <a:t>০০</a:t>
            </a:r>
            <a:r>
              <a:rPr lang="bn-BD" sz="4800" b="1" dirty="0" smtClean="0">
                <a:ln/>
                <a:solidFill>
                  <a:schemeClr val="tx1">
                    <a:lumMod val="95000"/>
                    <a:lumOff val="5000"/>
                  </a:schemeClr>
                </a:solidFill>
                <a:latin typeface="NikoshBAN" pitchFamily="2" charset="0"/>
                <a:cs typeface="NikoshBAN" pitchFamily="2" charset="0"/>
              </a:rPr>
              <a:t>/</a:t>
            </a:r>
            <a:r>
              <a:rPr lang="bn-IN" sz="4800" b="1" dirty="0" smtClean="0">
                <a:ln/>
                <a:solidFill>
                  <a:schemeClr val="tx1">
                    <a:lumMod val="95000"/>
                    <a:lumOff val="5000"/>
                  </a:schemeClr>
                </a:solidFill>
                <a:latin typeface="NikoshBAN" pitchFamily="2" charset="0"/>
                <a:cs typeface="NikoshBAN" pitchFamily="2" charset="0"/>
              </a:rPr>
              <a:t>০০</a:t>
            </a:r>
            <a:r>
              <a:rPr lang="bn-BD" sz="4800" b="1" dirty="0" smtClean="0">
                <a:ln/>
                <a:solidFill>
                  <a:schemeClr val="tx1">
                    <a:lumMod val="95000"/>
                    <a:lumOff val="5000"/>
                  </a:schemeClr>
                </a:solidFill>
                <a:latin typeface="NikoshBAN" pitchFamily="2" charset="0"/>
                <a:cs typeface="NikoshBAN" pitchFamily="2" charset="0"/>
              </a:rPr>
              <a:t>/২০</a:t>
            </a:r>
            <a:r>
              <a:rPr lang="bn-IN" sz="4800" b="1" dirty="0" smtClean="0">
                <a:ln/>
                <a:solidFill>
                  <a:schemeClr val="tx1">
                    <a:lumMod val="95000"/>
                    <a:lumOff val="5000"/>
                  </a:schemeClr>
                </a:solidFill>
                <a:latin typeface="NikoshBAN" pitchFamily="2" charset="0"/>
                <a:cs typeface="NikoshBAN" pitchFamily="2" charset="0"/>
              </a:rPr>
              <a:t>২০</a:t>
            </a:r>
            <a:endParaRPr lang="bn-BD" sz="4800" b="1" dirty="0" smtClean="0">
              <a:ln/>
              <a:solidFill>
                <a:schemeClr val="tx1">
                  <a:lumMod val="95000"/>
                  <a:lumOff val="5000"/>
                </a:schemeClr>
              </a:solidFill>
              <a:latin typeface="NikoshBAN" pitchFamily="2" charset="0"/>
              <a:cs typeface="NikoshBAN" pitchFamily="2" charset="0"/>
            </a:endParaRPr>
          </a:p>
          <a:p>
            <a:pPr algn="ctr"/>
            <a:endParaRPr lang="en-US" sz="3600" b="1" dirty="0">
              <a:ln/>
              <a:solidFill>
                <a:schemeClr val="tx1">
                  <a:lumMod val="95000"/>
                  <a:lumOff val="5000"/>
                </a:schemeClr>
              </a:solidFill>
              <a:latin typeface="NikoshBAN" pitchFamily="2" charset="0"/>
              <a:cs typeface="NikoshBAN" pitchFamily="2" charset="0"/>
            </a:endParaRPr>
          </a:p>
        </p:txBody>
      </p:sp>
      <p:sp>
        <p:nvSpPr>
          <p:cNvPr id="4" name="TextBox 3"/>
          <p:cNvSpPr txBox="1"/>
          <p:nvPr/>
        </p:nvSpPr>
        <p:spPr>
          <a:xfrm>
            <a:off x="6324600" y="304800"/>
            <a:ext cx="4572000" cy="1643420"/>
          </a:xfrm>
          <a:prstGeom prst="flowChartDocument">
            <a:avLst/>
          </a:prstGeom>
          <a:ln w="38100">
            <a:solidFill>
              <a:srgbClr val="00B05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8000" dirty="0" err="1" smtClean="0">
                <a:latin typeface="NikoshBAN" pitchFamily="2" charset="0"/>
                <a:cs typeface="NikoshBAN" pitchFamily="2" charset="0"/>
              </a:rPr>
              <a:t>পাঠ</a:t>
            </a:r>
            <a:r>
              <a:rPr lang="en-US" sz="8000" dirty="0" smtClean="0">
                <a:latin typeface="NikoshBAN" pitchFamily="2" charset="0"/>
                <a:cs typeface="NikoshBAN" pitchFamily="2" charset="0"/>
              </a:rPr>
              <a:t> </a:t>
            </a:r>
            <a:r>
              <a:rPr lang="en-US" sz="8000" dirty="0" err="1" smtClean="0">
                <a:latin typeface="NikoshBAN" pitchFamily="2" charset="0"/>
                <a:cs typeface="NikoshBAN" pitchFamily="2" charset="0"/>
              </a:rPr>
              <a:t>পরিচিতি</a:t>
            </a:r>
            <a:r>
              <a:rPr lang="en-US" sz="8000" dirty="0" smtClean="0">
                <a:latin typeface="NikoshBAN" pitchFamily="2" charset="0"/>
                <a:cs typeface="NikoshBAN" pitchFamily="2" charset="0"/>
              </a:rPr>
              <a:t>  </a:t>
            </a:r>
            <a:endParaRPr lang="en-US" sz="8000" dirty="0">
              <a:latin typeface="NikoshBAN" pitchFamily="2" charset="0"/>
              <a:cs typeface="NikoshBAN" pitchFamily="2" charset="0"/>
            </a:endParaRPr>
          </a:p>
        </p:txBody>
      </p:sp>
      <p:pic>
        <p:nvPicPr>
          <p:cNvPr id="1026" name="Picture 2"/>
          <p:cNvPicPr>
            <a:picLocks noChangeAspect="1" noChangeArrowheads="1"/>
          </p:cNvPicPr>
          <p:nvPr/>
        </p:nvPicPr>
        <p:blipFill>
          <a:blip r:embed="rId2" cstate="print"/>
          <a:srcRect/>
          <a:stretch>
            <a:fillRect/>
          </a:stretch>
        </p:blipFill>
        <p:spPr bwMode="auto">
          <a:xfrm>
            <a:off x="12801600" y="762000"/>
            <a:ext cx="4972050" cy="6705600"/>
          </a:xfrm>
          <a:prstGeom prst="rect">
            <a:avLst/>
          </a:prstGeom>
          <a:noFill/>
          <a:ln w="38100">
            <a:solidFill>
              <a:srgbClr val="00B05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5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Scale>
                                      <p:cBhvr>
                                        <p:cTn id="15"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026"/>
                                        </p:tgtEl>
                                        <p:attrNameLst>
                                          <p:attrName>ppt_x</p:attrName>
                                          <p:attrName>ppt_y</p:attrName>
                                        </p:attrNameLst>
                                      </p:cBhvr>
                                    </p:animMotion>
                                    <p:animEffect transition="in" filter="fade">
                                      <p:cBhvr>
                                        <p:cTn id="1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0" y="76200"/>
            <a:ext cx="8305800" cy="1349633"/>
          </a:xfrm>
          <a:prstGeom prst="horizontalScroll">
            <a:avLst/>
          </a:prstGeom>
          <a:ln w="38100">
            <a:solidFill>
              <a:srgbClr val="00B05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bn-BD"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এসো আমরা একটি ভিডিও দেখি </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graphicFrame>
        <p:nvGraphicFramePr>
          <p:cNvPr id="7" name="Object 6">
            <a:hlinkClick r:id="" action="ppaction://ole?verb=0"/>
          </p:cNvPr>
          <p:cNvGraphicFramePr>
            <a:graphicFrameLocks noChangeAspect="1"/>
          </p:cNvGraphicFramePr>
          <p:nvPr/>
        </p:nvGraphicFramePr>
        <p:xfrm>
          <a:off x="7924800" y="5105400"/>
          <a:ext cx="1625600" cy="1371600"/>
        </p:xfrm>
        <a:graphic>
          <a:graphicData uri="http://schemas.openxmlformats.org/presentationml/2006/ole">
            <p:oleObj spid="_x0000_s2052" name="Packager Shell Object" showAsIcon="1" r:id="rId3" imgW="914400" imgH="77148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par>
                                <p:cTn id="10" presetID="1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Ribbon 2"/>
          <p:cNvSpPr/>
          <p:nvPr/>
        </p:nvSpPr>
        <p:spPr>
          <a:xfrm>
            <a:off x="5860984" y="0"/>
            <a:ext cx="6712016" cy="1843790"/>
          </a:xfrm>
          <a:prstGeom prst="ribbon">
            <a:avLst/>
          </a:prstGeom>
          <a:solidFill>
            <a:schemeClr val="accent2">
              <a:lumMod val="75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latin typeface="NikoshBAN" pitchFamily="2" charset="0"/>
                <a:cs typeface="NikoshBAN" pitchFamily="2" charset="0"/>
              </a:rPr>
              <a:t>পাঠ ঘোষনা </a:t>
            </a:r>
            <a:endParaRPr lang="en-US" sz="6000" dirty="0">
              <a:latin typeface="NikoshBAN" pitchFamily="2" charset="0"/>
              <a:cs typeface="NikoshBAN" pitchFamily="2" charset="0"/>
            </a:endParaRPr>
          </a:p>
        </p:txBody>
      </p:sp>
      <p:sp>
        <p:nvSpPr>
          <p:cNvPr id="4" name="Rounded Rectangle 3"/>
          <p:cNvSpPr/>
          <p:nvPr/>
        </p:nvSpPr>
        <p:spPr>
          <a:xfrm>
            <a:off x="5317761" y="2057400"/>
            <a:ext cx="7255239" cy="149901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বীরে</a:t>
            </a:r>
            <a:r>
              <a:rPr lang="bn-BD"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র রক্তে স্বাধীন এ দেশ</a:t>
            </a:r>
            <a:r>
              <a:rPr lang="bn-IN"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3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5"/>
          <p:cNvPicPr>
            <a:picLocks noChangeAspect="1"/>
          </p:cNvPicPr>
          <p:nvPr/>
        </p:nvPicPr>
        <p:blipFill>
          <a:blip r:embed="rId2" cstate="print"/>
          <a:stretch>
            <a:fillRect/>
          </a:stretch>
        </p:blipFill>
        <p:spPr>
          <a:xfrm>
            <a:off x="12954000" y="2057399"/>
            <a:ext cx="4648200" cy="6400933"/>
          </a:xfrm>
          <a:prstGeom prst="rect">
            <a:avLst/>
          </a:prstGeom>
          <a:ln w="88900" cap="sq" cmpd="thickThin">
            <a:solidFill>
              <a:srgbClr val="000000"/>
            </a:solidFill>
            <a:prstDash val="solid"/>
            <a:miter lim="800000"/>
          </a:ln>
          <a:effectLst>
            <a:innerShdw blurRad="76200">
              <a:srgbClr val="000000"/>
            </a:innerShdw>
          </a:effectLst>
        </p:spPr>
      </p:pic>
      <p:sp>
        <p:nvSpPr>
          <p:cNvPr id="7" name="Oval Callout 6"/>
          <p:cNvSpPr/>
          <p:nvPr/>
        </p:nvSpPr>
        <p:spPr>
          <a:xfrm>
            <a:off x="6019800" y="4114800"/>
            <a:ext cx="6019800" cy="4457760"/>
          </a:xfrm>
          <a:prstGeom prst="wedgeEllipseCallout">
            <a:avLst/>
          </a:prstGeom>
          <a:ln w="38100">
            <a:solidFill>
              <a:srgbClr val="FF0000"/>
            </a:solidFill>
          </a:ln>
        </p:spPr>
        <p:style>
          <a:lnRef idx="1">
            <a:schemeClr val="accent4"/>
          </a:lnRef>
          <a:fillRef idx="3">
            <a:schemeClr val="accent4"/>
          </a:fillRef>
          <a:effectRef idx="2">
            <a:schemeClr val="accent4"/>
          </a:effectRef>
          <a:fontRef idx="minor">
            <a:schemeClr val="lt1"/>
          </a:fontRef>
        </p:style>
        <p:txBody>
          <a:bodyPr wrap="square">
            <a:spAutoFit/>
          </a:bodyPr>
          <a:lstStyle/>
          <a:p>
            <a:r>
              <a:rPr lang="bn-IN" sz="4000" dirty="0" smtClean="0">
                <a:latin typeface="NikoshBAN" pitchFamily="2" charset="0"/>
                <a:cs typeface="NikoshBAN" pitchFamily="2" charset="0"/>
              </a:rPr>
              <a:t>পাঠঃ ৬ </a:t>
            </a:r>
          </a:p>
          <a:p>
            <a:r>
              <a:rPr lang="bn-IN" sz="4000" dirty="0" smtClean="0">
                <a:latin typeface="NikoshBAN" pitchFamily="2" charset="0"/>
                <a:cs typeface="NikoshBAN" pitchFamily="2" charset="0"/>
              </a:rPr>
              <a:t>পৃষ্টাঃ ২৬ ও ২৭  </a:t>
            </a:r>
          </a:p>
          <a:p>
            <a:r>
              <a:rPr lang="bn-IN" sz="4000" dirty="0" smtClean="0">
                <a:latin typeface="NikoshBAN" pitchFamily="2" charset="0"/>
                <a:cs typeface="NikoshBAN" pitchFamily="2" charset="0"/>
              </a:rPr>
              <a:t>পাঠ্যাংশঃ দূরন্ত এক কিশোর......</a:t>
            </a:r>
          </a:p>
          <a:p>
            <a:r>
              <a:rPr lang="bn-IN" sz="4000" dirty="0" smtClean="0">
                <a:latin typeface="NikoshBAN" pitchFamily="2" charset="0"/>
                <a:cs typeface="NikoshBAN" pitchFamily="2" charset="0"/>
              </a:rPr>
              <a:t>মহিষখোলা গ্রামে।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8" presetClass="entr" presetSubtype="6"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trips(downRight)">
                                      <p:cBhvr>
                                        <p:cTn id="14" dur="3000"/>
                                        <p:tgtEl>
                                          <p:spTgt spid="6"/>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7315200" y="-76200"/>
          <a:ext cx="4674376"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124200" y="1342608"/>
            <a:ext cx="12496800" cy="7909858"/>
          </a:xfrm>
          <a:prstGeom prst="rect">
            <a:avLst/>
          </a:prstGeom>
          <a:ln w="38100">
            <a:solidFill>
              <a:srgbClr val="FF0000"/>
            </a:solidFill>
          </a:ln>
        </p:spPr>
        <p:style>
          <a:lnRef idx="1">
            <a:schemeClr val="accent4"/>
          </a:lnRef>
          <a:fillRef idx="3">
            <a:schemeClr val="accent4"/>
          </a:fillRef>
          <a:effectRef idx="2">
            <a:schemeClr val="accent4"/>
          </a:effectRef>
          <a:fontRef idx="minor">
            <a:schemeClr val="lt1"/>
          </a:fontRef>
        </p:style>
        <p:txBody>
          <a:bodyPr wrap="square">
            <a:spAutoFit/>
          </a:bodyPr>
          <a:lstStyle/>
          <a:p>
            <a:r>
              <a:rPr lang="bn-IN" sz="4000" dirty="0" smtClean="0">
                <a:solidFill>
                  <a:srgbClr val="FFFF00"/>
                </a:solidFill>
                <a:latin typeface="NikoshBAN" pitchFamily="2" charset="0"/>
                <a:cs typeface="NikoshBAN" pitchFamily="2" charset="0"/>
              </a:rPr>
              <a:t>শোনাঃ </a:t>
            </a:r>
          </a:p>
          <a:p>
            <a:r>
              <a:rPr lang="bn-IN" sz="2800" dirty="0" smtClean="0">
                <a:solidFill>
                  <a:srgbClr val="FFFF00"/>
                </a:solidFill>
                <a:latin typeface="NikoshBAN" panose="02000000000000000000" pitchFamily="2" charset="0"/>
                <a:cs typeface="NikoshBAN" panose="02000000000000000000" pitchFamily="2" charset="0"/>
              </a:rPr>
              <a:t>১</a:t>
            </a:r>
            <a:r>
              <a:rPr lang="en-US" sz="2800" dirty="0" smtClean="0">
                <a:solidFill>
                  <a:srgbClr val="FFFF00"/>
                </a:solidFill>
                <a:latin typeface="NikoshBAN" panose="02000000000000000000" pitchFamily="2" charset="0"/>
                <a:cs typeface="NikoshBAN" panose="02000000000000000000" pitchFamily="2" charset="0"/>
              </a:rPr>
              <a:t>.২.১-উচ্চারিত প</a:t>
            </a:r>
            <a:r>
              <a:rPr lang="bn-IN" sz="2800" dirty="0" smtClean="0">
                <a:solidFill>
                  <a:srgbClr val="FFFF00"/>
                </a:solidFill>
                <a:latin typeface="NikoshBAN" panose="02000000000000000000" pitchFamily="2" charset="0"/>
                <a:cs typeface="NikoshBAN" panose="02000000000000000000" pitchFamily="2" charset="0"/>
              </a:rPr>
              <a:t>ঠিত বাক্য, কথা মনযোগ সহকারে শুনবে।</a:t>
            </a:r>
          </a:p>
          <a:p>
            <a:r>
              <a:rPr lang="bn-IN" sz="2800" dirty="0" smtClean="0">
                <a:solidFill>
                  <a:srgbClr val="FFFF00"/>
                </a:solidFill>
                <a:latin typeface="NikoshBAN" panose="02000000000000000000" pitchFamily="2" charset="0"/>
                <a:cs typeface="NikoshBAN" panose="02000000000000000000" pitchFamily="2" charset="0"/>
              </a:rPr>
              <a:t>১.১.২ বর্ণ ও যুক্তবর্ণসহযোগে তৈরি শব্দযুক্ত বাক্য শুনে স্পষ্ট ও শুদ্ধভাবে বলতে পারবে। </a:t>
            </a:r>
          </a:p>
          <a:p>
            <a:r>
              <a:rPr lang="bn-IN" sz="4000" dirty="0" smtClean="0">
                <a:solidFill>
                  <a:schemeClr val="tx1"/>
                </a:solidFill>
                <a:latin typeface="NikoshBAN" pitchFamily="2" charset="0"/>
                <a:cs typeface="NikoshBAN" pitchFamily="2" charset="0"/>
              </a:rPr>
              <a:t>বলাঃ</a:t>
            </a:r>
          </a:p>
          <a:p>
            <a:r>
              <a:rPr lang="bn-IN" sz="2800" dirty="0" smtClean="0">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১.১.১ শব্দে ব্যবহত বাংলা যুক্তবর্ণের ধবণি স্পষ্ট ও শুদ্ধভাবে বলতে পারবে।</a:t>
            </a:r>
          </a:p>
          <a:p>
            <a:r>
              <a:rPr lang="bn-IN" sz="2800" dirty="0" smtClean="0">
                <a:solidFill>
                  <a:schemeClr val="tx1"/>
                </a:solidFill>
                <a:latin typeface="NikoshBAN" pitchFamily="2" charset="0"/>
                <a:cs typeface="NikoshBAN" pitchFamily="2" charset="0"/>
              </a:rPr>
              <a:t>১.১.২ যুক্তবর্ণ দিয়ে গঠিত শব্দযুক্ত বাক্য স্পষ্ট ও শুদ্ধভাবে বলতে পারবে। </a:t>
            </a:r>
          </a:p>
          <a:p>
            <a:r>
              <a:rPr lang="bn-IN" sz="2800" dirty="0" smtClean="0">
                <a:solidFill>
                  <a:schemeClr val="tx1"/>
                </a:solidFill>
                <a:latin typeface="NikoshBAN" pitchFamily="2" charset="0"/>
                <a:cs typeface="NikoshBAN" pitchFamily="2" charset="0"/>
              </a:rPr>
              <a:t>২.৪.১ গল্পের বিষয় বলতে পারবে। </a:t>
            </a:r>
          </a:p>
          <a:p>
            <a:r>
              <a:rPr lang="bn-IN" sz="4000" dirty="0" smtClean="0">
                <a:solidFill>
                  <a:srgbClr val="00B0F0"/>
                </a:solidFill>
                <a:latin typeface="NikoshBAN" pitchFamily="2" charset="0"/>
                <a:cs typeface="NikoshBAN" pitchFamily="2" charset="0"/>
              </a:rPr>
              <a:t>পড়াঃ </a:t>
            </a:r>
          </a:p>
          <a:p>
            <a:r>
              <a:rPr lang="bn-IN" sz="2800" dirty="0" smtClean="0">
                <a:solidFill>
                  <a:srgbClr val="00B0F0"/>
                </a:solidFill>
                <a:latin typeface="NikoshBAN" pitchFamily="2" charset="0"/>
                <a:cs typeface="NikoshBAN" pitchFamily="2" charset="0"/>
              </a:rPr>
              <a:t>১.৩.১ যুক্ত ব্যব্জণ</a:t>
            </a:r>
            <a:r>
              <a:rPr lang="en-US" sz="2800" dirty="0" smtClean="0">
                <a:solidFill>
                  <a:srgbClr val="00B0F0"/>
                </a:solidFill>
                <a:latin typeface="NikoshBAN" pitchFamily="2" charset="0"/>
                <a:cs typeface="NikoshBAN" pitchFamily="2" charset="0"/>
              </a:rPr>
              <a:t> </a:t>
            </a:r>
            <a:r>
              <a:rPr lang="en-US" sz="2800" dirty="0" err="1" smtClean="0">
                <a:solidFill>
                  <a:srgbClr val="00B0F0"/>
                </a:solidFill>
                <a:latin typeface="NikoshBAN" pitchFamily="2" charset="0"/>
                <a:cs typeface="NikoshBAN" pitchFamily="2" charset="0"/>
              </a:rPr>
              <a:t>স্পষ্ট</a:t>
            </a:r>
            <a:r>
              <a:rPr lang="en-US" sz="2800" dirty="0" smtClean="0">
                <a:solidFill>
                  <a:srgbClr val="00B0F0"/>
                </a:solidFill>
                <a:latin typeface="NikoshBAN" pitchFamily="2" charset="0"/>
                <a:cs typeface="NikoshBAN" pitchFamily="2" charset="0"/>
              </a:rPr>
              <a:t> ও </a:t>
            </a:r>
            <a:r>
              <a:rPr lang="en-US" sz="2800" dirty="0" err="1" smtClean="0">
                <a:solidFill>
                  <a:srgbClr val="00B0F0"/>
                </a:solidFill>
                <a:latin typeface="NikoshBAN" pitchFamily="2" charset="0"/>
                <a:cs typeface="NikoshBAN" pitchFamily="2" charset="0"/>
              </a:rPr>
              <a:t>শুদ্ধ</a:t>
            </a:r>
            <a:r>
              <a:rPr lang="en-US" sz="2800" dirty="0" smtClean="0">
                <a:solidFill>
                  <a:srgbClr val="00B0F0"/>
                </a:solidFill>
                <a:latin typeface="NikoshBAN" pitchFamily="2" charset="0"/>
                <a:cs typeface="NikoshBAN" pitchFamily="2" charset="0"/>
              </a:rPr>
              <a:t> </a:t>
            </a:r>
            <a:r>
              <a:rPr lang="en-US" sz="2800" dirty="0" err="1" smtClean="0">
                <a:solidFill>
                  <a:srgbClr val="00B0F0"/>
                </a:solidFill>
                <a:latin typeface="NikoshBAN" pitchFamily="2" charset="0"/>
                <a:cs typeface="NikoshBAN" pitchFamily="2" charset="0"/>
              </a:rPr>
              <a:t>উচ্চারণে</a:t>
            </a:r>
            <a:r>
              <a:rPr lang="en-US" sz="2800" dirty="0" smtClean="0">
                <a:solidFill>
                  <a:srgbClr val="00B0F0"/>
                </a:solidFill>
                <a:latin typeface="NikoshBAN" pitchFamily="2" charset="0"/>
                <a:cs typeface="NikoshBAN" pitchFamily="2" charset="0"/>
              </a:rPr>
              <a:t> প</a:t>
            </a:r>
            <a:r>
              <a:rPr lang="bn-IN" sz="2800" dirty="0" smtClean="0">
                <a:solidFill>
                  <a:srgbClr val="00B0F0"/>
                </a:solidFill>
                <a:latin typeface="NikoshBAN" pitchFamily="2" charset="0"/>
                <a:cs typeface="NikoshBAN" pitchFamily="2" charset="0"/>
              </a:rPr>
              <a:t>ড়তে পারবে। </a:t>
            </a:r>
          </a:p>
          <a:p>
            <a:r>
              <a:rPr lang="bn-IN" sz="2800" dirty="0" smtClean="0">
                <a:solidFill>
                  <a:srgbClr val="00B0F0"/>
                </a:solidFill>
                <a:latin typeface="NikoshBAN" pitchFamily="2" charset="0"/>
                <a:cs typeface="NikoshBAN" pitchFamily="2" charset="0"/>
              </a:rPr>
              <a:t>১.৪.১ পাঠ্যপুস্তকের শব্দ শ্রবণযোগ্য স্পষ্ট স্বরে ও প্রমিত উচ্চারণে পড়তে পারবে। </a:t>
            </a:r>
          </a:p>
          <a:p>
            <a:r>
              <a:rPr lang="bn-IN" sz="2800" dirty="0" smtClean="0">
                <a:solidFill>
                  <a:srgbClr val="00B0F0"/>
                </a:solidFill>
                <a:latin typeface="NikoshBAN" pitchFamily="2" charset="0"/>
                <a:cs typeface="NikoshBAN" pitchFamily="2" charset="0"/>
              </a:rPr>
              <a:t>১.৪.২ পাঠে ব্যবহ্যত বাক্য শ্রবণযোগ্য স্পষ্ট স্বরে ও প্রমিত উচ্চারণে পড়তে পারবে। </a:t>
            </a:r>
          </a:p>
          <a:p>
            <a:r>
              <a:rPr lang="bn-IN" sz="2800" dirty="0" smtClean="0">
                <a:solidFill>
                  <a:srgbClr val="00B0F0"/>
                </a:solidFill>
                <a:latin typeface="NikoshBAN" pitchFamily="2" charset="0"/>
                <a:cs typeface="NikoshBAN" pitchFamily="2" charset="0"/>
              </a:rPr>
              <a:t>২.৪.১, ২.৪.২ প্রমিত উচ্চারণে গল্প পড়ে বুঝতে পারবে। গল্প পড়ে বুঝতে পারবে। </a:t>
            </a:r>
          </a:p>
          <a:p>
            <a:r>
              <a:rPr lang="bn-IN" sz="4000" dirty="0" smtClean="0">
                <a:latin typeface="NikoshBAN" pitchFamily="2" charset="0"/>
                <a:cs typeface="NikoshBAN" pitchFamily="2" charset="0"/>
              </a:rPr>
              <a:t>লেখাঃ </a:t>
            </a:r>
          </a:p>
          <a:p>
            <a:r>
              <a:rPr lang="bn-IN" sz="2800" dirty="0" smtClean="0">
                <a:solidFill>
                  <a:schemeClr val="bg1"/>
                </a:solidFill>
                <a:latin typeface="NikoshBAN" panose="02000000000000000000" pitchFamily="2" charset="0"/>
                <a:cs typeface="NikoshBAN" panose="02000000000000000000" pitchFamily="2" charset="0"/>
              </a:rPr>
              <a:t>১.</a:t>
            </a:r>
            <a:r>
              <a:rPr lang="en-US" sz="2800" dirty="0" smtClean="0">
                <a:solidFill>
                  <a:schemeClr val="bg1"/>
                </a:solidFill>
                <a:latin typeface="NikoshBAN" panose="02000000000000000000" pitchFamily="2" charset="0"/>
                <a:cs typeface="NikoshBAN" panose="02000000000000000000" pitchFamily="2" charset="0"/>
              </a:rPr>
              <a:t>৫</a:t>
            </a:r>
            <a:r>
              <a:rPr lang="bn-IN" sz="2800" dirty="0" smtClean="0">
                <a:solidFill>
                  <a:schemeClr val="bg1"/>
                </a:solidFill>
                <a:latin typeface="NikoshBAN" panose="02000000000000000000" pitchFamily="2" charset="0"/>
                <a:cs typeface="NikoshBAN" panose="02000000000000000000" pitchFamily="2" charset="0"/>
              </a:rPr>
              <a:t>.1- পাঠে ব্যবহৃত শব্দ দিয়ে নতুন নতুন বাক্য লিখতে পারবে।</a:t>
            </a:r>
          </a:p>
          <a:p>
            <a:r>
              <a:rPr lang="bn-IN" sz="2800" dirty="0" smtClean="0">
                <a:latin typeface="NikoshBAN" pitchFamily="2" charset="0"/>
                <a:cs typeface="NikoshBAN" pitchFamily="2" charset="0"/>
              </a:rPr>
              <a:t>১.৪.২, ১.৪.৩  যুক্তবর্ণ ব্যবহার করে শব্দ লিখতে পারবে। যুক্তব্যঞ্জনসহযোগে গঠিত শব্দ দিয়ে বাক্য লিখতে পারবে।</a:t>
            </a:r>
          </a:p>
          <a:p>
            <a:r>
              <a:rPr lang="bn-IN" sz="2800" dirty="0" smtClean="0">
                <a:latin typeface="NikoshBAN" pitchFamily="2" charset="0"/>
                <a:cs typeface="NikoshBAN" pitchFamily="2" charset="0"/>
              </a:rPr>
              <a:t>২.৩.১২ </a:t>
            </a:r>
            <a:r>
              <a:rPr lang="bn-IN" sz="2800" dirty="0" smtClean="0">
                <a:solidFill>
                  <a:schemeClr val="bg1"/>
                </a:solidFill>
                <a:latin typeface="NikoshBAN" panose="02000000000000000000" pitchFamily="2" charset="0"/>
                <a:cs typeface="NikoshBAN" panose="02000000000000000000" pitchFamily="2" charset="0"/>
              </a:rPr>
              <a:t>পাঠ সংশ্লিষ্ট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প্রশ্নের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উত্তর</a:t>
            </a:r>
            <a:r>
              <a:rPr lang="en-US" sz="2800" dirty="0" smtClean="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লিখতে</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পারবে</a:t>
            </a:r>
            <a:r>
              <a:rPr lang="en-US" sz="2800" dirty="0" smtClean="0">
                <a:solidFill>
                  <a:schemeClr val="bg1"/>
                </a:solidFill>
                <a:latin typeface="NikoshBAN" panose="02000000000000000000" pitchFamily="2" charset="0"/>
                <a:cs typeface="NikoshBAN" panose="02000000000000000000" pitchFamily="2" charset="0"/>
              </a:rPr>
              <a:t>।</a:t>
            </a:r>
            <a:endParaRPr lang="bn-IN" sz="2800" dirty="0" smtClean="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fmla="#ppt_w*sin(2.5*pi*$)">
                                          <p:val>
                                            <p:fltVal val="0"/>
                                          </p:val>
                                        </p:tav>
                                        <p:tav tm="100000">
                                          <p:val>
                                            <p:fltVal val="1"/>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fmla="#ppt_w*sin(2.5*pi*$)">
                                          <p:val>
                                            <p:fltVal val="0"/>
                                          </p:val>
                                        </p:tav>
                                        <p:tav tm="100000">
                                          <p:val>
                                            <p:fltVal val="1"/>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34200" y="0"/>
            <a:ext cx="4800600" cy="1349633"/>
          </a:xfrm>
          <a:prstGeom prst="horizontalScroll">
            <a:avLst/>
          </a:prstGeom>
          <a:ln w="38100">
            <a:solidFill>
              <a:srgbClr val="00B05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IN" sz="6000" dirty="0" smtClean="0">
                <a:latin typeface="NikoshBAN" pitchFamily="2" charset="0"/>
                <a:cs typeface="NikoshBAN" pitchFamily="2" charset="0"/>
              </a:rPr>
              <a:t>ছবি দেখি গল্প শুনি </a:t>
            </a:r>
            <a:endParaRPr lang="en-US" sz="6000" dirty="0">
              <a:latin typeface="NikoshBAN" pitchFamily="2" charset="0"/>
              <a:cs typeface="NikoshBAN" pitchFamily="2" charset="0"/>
            </a:endParaRP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3482" y="1524000"/>
            <a:ext cx="3258918" cy="3789183"/>
          </a:xfrm>
          <a:prstGeom prst="roundRect">
            <a:avLst/>
          </a:prstGeom>
          <a:ln>
            <a:solidFill>
              <a:srgbClr val="FF0000"/>
            </a:solidFill>
          </a:ln>
        </p:spPr>
      </p:pic>
      <p:sp>
        <p:nvSpPr>
          <p:cNvPr id="5" name="Rounded Rectangle 4"/>
          <p:cNvSpPr/>
          <p:nvPr/>
        </p:nvSpPr>
        <p:spPr>
          <a:xfrm>
            <a:off x="710784" y="5410201"/>
            <a:ext cx="3327816" cy="7620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b="1" i="1" dirty="0" smtClean="0">
                <a:solidFill>
                  <a:schemeClr val="accent1"/>
                </a:solidFill>
              </a:rPr>
              <a:t>বীরশ্রেষ্ঠ নূর মোহাম্মদ শেখ </a:t>
            </a:r>
            <a:endParaRPr lang="en-US" b="1" i="1" dirty="0">
              <a:solidFill>
                <a:schemeClr val="accent1"/>
              </a:solidFill>
            </a:endParaRPr>
          </a:p>
        </p:txBody>
      </p:sp>
      <p:sp>
        <p:nvSpPr>
          <p:cNvPr id="6" name="Rounded Rectangle 5"/>
          <p:cNvSpPr/>
          <p:nvPr/>
        </p:nvSpPr>
        <p:spPr>
          <a:xfrm>
            <a:off x="685800" y="209354"/>
            <a:ext cx="3780429" cy="1086046"/>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জন্মঃ ১৯৩৬ সালের ২৬শে ফেব্রুয়ারি নড়াইলের মহেশখালি গ্রামে।</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ounded Rectangle 6"/>
          <p:cNvSpPr/>
          <p:nvPr/>
        </p:nvSpPr>
        <p:spPr>
          <a:xfrm>
            <a:off x="457200" y="6388112"/>
            <a:ext cx="3780429" cy="138428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মৃত্যুঃ ১৯৭১ সালের ৫ই সেপ্টেম্বর যশোরের গোয়ালহাটি গ্রামে। </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71401" y="1519035"/>
            <a:ext cx="6385028" cy="4272165"/>
          </a:xfrm>
          <a:prstGeom prst="roundRect">
            <a:avLst>
              <a:gd name="adj" fmla="val 16667"/>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Rectangle 8"/>
          <p:cNvSpPr/>
          <p:nvPr/>
        </p:nvSpPr>
        <p:spPr>
          <a:xfrm>
            <a:off x="4419600" y="6202740"/>
            <a:ext cx="13411200" cy="1938992"/>
          </a:xfrm>
          <a:prstGeom prst="rect">
            <a:avLst/>
          </a:prstGeom>
        </p:spPr>
        <p:txBody>
          <a:bodyPr wrap="square">
            <a:spAutoFit/>
          </a:bodyPr>
          <a:lstStyle/>
          <a:p>
            <a:r>
              <a:rPr lang="bn-BD" sz="4000" dirty="0" smtClean="0">
                <a:latin typeface="NikoshBAN" panose="02000000000000000000" pitchFamily="2" charset="0"/>
                <a:cs typeface="NikoshBAN" panose="02000000000000000000" pitchFamily="2" charset="0"/>
              </a:rPr>
              <a:t>দুরন্ত এক কিশোর ।নাম নুর মোহাম্মদ শেখ। বাবা-মায়ের এক মাত্র সন্তান। নাটক থিয়েটার আর গানের প্রতি তাঁর প্রবল অনুরাগ । কিশোর বয়সে হঠাৎ করে বাবা-মা মারা গেলেন । বদলে গেল তাঁর জীবন।যোগ দিলেন ইপিয়ার অর্থ্যা ইস্ট পাকিস্তান রাইফেলস -</a:t>
            </a:r>
            <a:endParaRPr lang="en-US" sz="4000" dirty="0"/>
          </a:p>
        </p:txBody>
      </p:sp>
      <p:pic>
        <p:nvPicPr>
          <p:cNvPr id="10" name="My_AudioRecord[28].mp3">
            <a:hlinkClick r:id="" action="ppaction://media"/>
          </p:cNvPr>
          <p:cNvPicPr>
            <a:picLocks noRot="1" noChangeAspect="1"/>
          </p:cNvPicPr>
          <p:nvPr>
            <a:audioFile r:link="rId1"/>
          </p:nvPr>
        </p:nvPicPr>
        <p:blipFill>
          <a:blip r:embed="rId5" cstate="print"/>
          <a:stretch>
            <a:fillRect/>
          </a:stretch>
        </p:blipFill>
        <p:spPr>
          <a:xfrm>
            <a:off x="1676400" y="7924800"/>
            <a:ext cx="990600" cy="990600"/>
          </a:xfrm>
          <a:prstGeom prst="rect">
            <a:avLst/>
          </a:prstGeom>
        </p:spPr>
      </p:pic>
      <p:pic>
        <p:nvPicPr>
          <p:cNvPr id="11" name="Picture 10" descr="Screenshot (76).jpg"/>
          <p:cNvPicPr>
            <a:picLocks noChangeAspect="1"/>
          </p:cNvPicPr>
          <p:nvPr/>
        </p:nvPicPr>
        <p:blipFill>
          <a:blip r:embed="rId6" cstate="print"/>
          <a:srcRect l="12174" t="9943" r="13913" b="19215"/>
          <a:stretch>
            <a:fillRect/>
          </a:stretch>
        </p:blipFill>
        <p:spPr>
          <a:xfrm>
            <a:off x="11125200" y="1447800"/>
            <a:ext cx="6477000" cy="4343400"/>
          </a:xfrm>
          <a:prstGeom prst="roundRect">
            <a:avLst/>
          </a:prstGeom>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6"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000"/>
                            </p:stCondLst>
                            <p:childTnLst>
                              <p:par>
                                <p:cTn id="27" presetID="1" presetClass="mediacall" presetSubtype="0" fill="hold" nodeType="afterEffect">
                                  <p:stCondLst>
                                    <p:cond delay="0"/>
                                  </p:stCondLst>
                                  <p:childTnLst>
                                    <p:cmd type="call" cmd="playFrom(0.0)">
                                      <p:cBhvr>
                                        <p:cTn id="28" dur="27048" fill="hold"/>
                                        <p:tgtEl>
                                          <p:spTgt spid="10"/>
                                        </p:tgtEl>
                                      </p:cBhvr>
                                    </p:cmd>
                                  </p:childTnLst>
                                </p:cTn>
                              </p:par>
                              <p:par>
                                <p:cTn id="29" presetID="1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lide(fromLeft)">
                                      <p:cBhvr>
                                        <p:cTn id="31" dur="1000"/>
                                        <p:tgtEl>
                                          <p:spTgt spid="8"/>
                                        </p:tgtEl>
                                      </p:cBhvr>
                                    </p:animEffect>
                                  </p:childTnLst>
                                </p:cTn>
                              </p:par>
                              <p:par>
                                <p:cTn id="32" presetID="12" presetClass="entr" presetSubtype="2"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lide(fromRight)">
                                      <p:cBhvr>
                                        <p:cTn id="34" dur="1000"/>
                                        <p:tgtEl>
                                          <p:spTgt spid="11"/>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lide(fromBottom)">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3" grpId="0" animBg="1"/>
      <p:bldP spid="5" grpId="0" animBg="1"/>
      <p:bldP spid="6" grpId="0" animBg="1"/>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34200" y="0"/>
            <a:ext cx="4800600" cy="1349633"/>
          </a:xfrm>
          <a:prstGeom prst="horizontalScroll">
            <a:avLst/>
          </a:prstGeom>
          <a:ln w="38100">
            <a:solidFill>
              <a:srgbClr val="00B05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IN"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ছবি দেখি গল্প শুনি </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4" name="Rectangle 3"/>
          <p:cNvSpPr/>
          <p:nvPr/>
        </p:nvSpPr>
        <p:spPr>
          <a:xfrm>
            <a:off x="228600" y="6477000"/>
            <a:ext cx="17754600" cy="2554545"/>
          </a:xfrm>
          <a:prstGeom prst="rect">
            <a:avLst/>
          </a:prstGeom>
        </p:spPr>
        <p:txBody>
          <a:bodyPr wrap="square">
            <a:spAutoFit/>
          </a:bodyPr>
          <a:lstStyle/>
          <a:p>
            <a:r>
              <a:rPr lang="bn-BD" sz="4000" dirty="0" smtClean="0">
                <a:solidFill>
                  <a:schemeClr val="accent4">
                    <a:lumMod val="50000"/>
                  </a:schemeClr>
                </a:solidFill>
                <a:latin typeface="NikoshBAN" panose="02000000000000000000" pitchFamily="2" charset="0"/>
                <a:cs typeface="NikoshBAN" panose="02000000000000000000" pitchFamily="2" charset="0"/>
              </a:rPr>
              <a:t>সময়টা ১৯৭১ সালের ৫ই সেপ্টম্বর। যশোরের পাকাস্তানি ছুটিপুরি ক্যাম্প। একটু দূরে গোহালহাটি গ্রামে </a:t>
            </a:r>
            <a:r>
              <a:rPr lang="en-US" sz="4000" dirty="0" smtClean="0">
                <a:solidFill>
                  <a:schemeClr val="accent4">
                    <a:lumMod val="50000"/>
                  </a:schemeClr>
                </a:solidFill>
                <a:latin typeface="NikoshBAN" panose="02000000000000000000" pitchFamily="2" charset="0"/>
                <a:cs typeface="NikoshBAN" panose="02000000000000000000" pitchFamily="2" charset="0"/>
              </a:rPr>
              <a:t>ট</a:t>
            </a:r>
            <a:r>
              <a:rPr lang="bn-BD" sz="4000" dirty="0" smtClean="0">
                <a:solidFill>
                  <a:schemeClr val="accent4">
                    <a:lumMod val="50000"/>
                  </a:schemeClr>
                </a:solidFill>
                <a:latin typeface="NikoshBAN" panose="02000000000000000000" pitchFamily="2" charset="0"/>
                <a:cs typeface="NikoshBAN" panose="02000000000000000000" pitchFamily="2" charset="0"/>
              </a:rPr>
              <a:t>হল  দিচ্ছেন  পাঁচ মুক্তিযোদ্ধা ।এঁদেরি নেতৃত্বে ছিলেন </a:t>
            </a:r>
            <a:r>
              <a:rPr lang="en-US" sz="4000" dirty="0" err="1" smtClean="0">
                <a:solidFill>
                  <a:schemeClr val="accent4">
                    <a:lumMod val="50000"/>
                  </a:schemeClr>
                </a:solidFill>
                <a:latin typeface="NikoshBAN" panose="02000000000000000000" pitchFamily="2" charset="0"/>
                <a:cs typeface="NikoshBAN" panose="02000000000000000000" pitchFamily="2" charset="0"/>
              </a:rPr>
              <a:t>ল্যা</a:t>
            </a:r>
            <a:r>
              <a:rPr lang="bn-BD" sz="4000" dirty="0" smtClean="0">
                <a:solidFill>
                  <a:schemeClr val="accent4">
                    <a:lumMod val="50000"/>
                  </a:schemeClr>
                </a:solidFill>
                <a:latin typeface="NikoshBAN" panose="02000000000000000000" pitchFamily="2" charset="0"/>
                <a:cs typeface="NikoshBAN" panose="02000000000000000000" pitchFamily="2" charset="0"/>
              </a:rPr>
              <a:t>ন্সনায়েক নূর মোহাম্মদ শেখ।</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পাকাস্তানি</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সেনারা</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টের</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পেয়ে</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যায়</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মুক্তিযোদ্ধাদের</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অবস্থান</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রাজাকারদের</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সহয়তায়</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তিন</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দিক</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থেকে</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পাকিস্তানি</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সেনারা</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তাঁদের</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ঘিরে</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ফেলে</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কিন্তু</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মুক্তি</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যোদ্ধারা</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দম</a:t>
            </a:r>
            <a:r>
              <a:rPr lang="bn-IN" sz="4000" dirty="0" smtClean="0">
                <a:solidFill>
                  <a:schemeClr val="accent4">
                    <a:lumMod val="50000"/>
                  </a:schemeClr>
                </a:solidFill>
                <a:latin typeface="NikoshBAN" panose="02000000000000000000" pitchFamily="2" charset="0"/>
                <a:cs typeface="NikoshBAN" panose="02000000000000000000" pitchFamily="2" charset="0"/>
              </a:rPr>
              <a:t>বার</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পাত্র</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নন</a:t>
            </a:r>
            <a:r>
              <a:rPr lang="en-US" sz="4000" dirty="0" smtClean="0">
                <a:solidFill>
                  <a:schemeClr val="accent4">
                    <a:lumMod val="50000"/>
                  </a:schemeClr>
                </a:solidFill>
                <a:latin typeface="NikoshBAN" panose="02000000000000000000" pitchFamily="2" charset="0"/>
                <a:cs typeface="NikoshBAN" panose="02000000000000000000" pitchFamily="2" charset="0"/>
              </a:rPr>
              <a:t> </a:t>
            </a:r>
            <a:endParaRPr lang="en-US" sz="4000"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00" y="1676400"/>
            <a:ext cx="5029200" cy="4267200"/>
          </a:xfrm>
          <a:prstGeom prst="roundRect">
            <a:avLst>
              <a:gd name="adj" fmla="val 16667"/>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descr="Screenshot (78).jpg"/>
          <p:cNvPicPr>
            <a:picLocks noChangeAspect="1"/>
          </p:cNvPicPr>
          <p:nvPr/>
        </p:nvPicPr>
        <p:blipFill>
          <a:blip r:embed="rId4" cstate="print"/>
          <a:srcRect l="13188" t="19753" r="12542" b="18519"/>
          <a:stretch>
            <a:fillRect/>
          </a:stretch>
        </p:blipFill>
        <p:spPr>
          <a:xfrm>
            <a:off x="5562600" y="1752600"/>
            <a:ext cx="5867400" cy="4114800"/>
          </a:xfrm>
          <a:prstGeom prst="roundRect">
            <a:avLst/>
          </a:prstGeom>
          <a:ln>
            <a:solidFill>
              <a:srgbClr val="FF0000"/>
            </a:solidFill>
          </a:ln>
        </p:spPr>
      </p:pic>
      <p:pic>
        <p:nvPicPr>
          <p:cNvPr id="7" name="Picture 6" descr="Screenshot (79).jpg"/>
          <p:cNvPicPr>
            <a:picLocks noChangeAspect="1"/>
          </p:cNvPicPr>
          <p:nvPr/>
        </p:nvPicPr>
        <p:blipFill>
          <a:blip r:embed="rId5" cstate="print"/>
          <a:srcRect l="14953" t="18085" r="9685" b="21277"/>
          <a:stretch>
            <a:fillRect/>
          </a:stretch>
        </p:blipFill>
        <p:spPr>
          <a:xfrm>
            <a:off x="11887200" y="1752600"/>
            <a:ext cx="5823284" cy="4038600"/>
          </a:xfrm>
          <a:prstGeom prst="roundRect">
            <a:avLst/>
          </a:prstGeom>
          <a:ln>
            <a:solidFill>
              <a:srgbClr val="FF0000"/>
            </a:solidFill>
          </a:ln>
        </p:spPr>
      </p:pic>
      <p:pic>
        <p:nvPicPr>
          <p:cNvPr id="8" name="My_AudioRecord[29].mp3">
            <a:hlinkClick r:id="" action="ppaction://media"/>
          </p:cNvPr>
          <p:cNvPicPr>
            <a:picLocks noRot="1" noChangeAspect="1"/>
          </p:cNvPicPr>
          <p:nvPr>
            <a:audioFile r:link="rId1"/>
          </p:nvPr>
        </p:nvPicPr>
        <p:blipFill>
          <a:blip r:embed="rId6" cstate="print"/>
          <a:stretch>
            <a:fillRect/>
          </a:stretch>
        </p:blipFill>
        <p:spPr>
          <a:xfrm>
            <a:off x="6934200" y="8229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1" presetClass="mediacall" presetSubtype="0" fill="hold" nodeType="afterEffect">
                                  <p:stCondLst>
                                    <p:cond delay="0"/>
                                  </p:stCondLst>
                                  <p:childTnLst>
                                    <p:cmd type="call" cmd="playFrom(0.0)">
                                      <p:cBhvr>
                                        <p:cTn id="17" dur="32208" fill="hold"/>
                                        <p:tgtEl>
                                          <p:spTgt spid="8"/>
                                        </p:tgtEl>
                                      </p:cBhvr>
                                    </p:cmd>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ppt_x"/>
                                          </p:val>
                                        </p:tav>
                                        <p:tav tm="100000">
                                          <p:val>
                                            <p:strVal val="#ppt_x"/>
                                          </p:val>
                                        </p:tav>
                                      </p:tavLst>
                                    </p:anim>
                                    <p:anim calcmode="lin" valueType="num">
                                      <p:cBhvr additive="base">
                                        <p:cTn id="21" dur="1000" fill="hold"/>
                                        <p:tgtEl>
                                          <p:spTgt spid="6"/>
                                        </p:tgtEl>
                                        <p:attrNameLst>
                                          <p:attrName>ppt_y</p:attrName>
                                        </p:attrNameLst>
                                      </p:cBhvr>
                                      <p:tavLst>
                                        <p:tav tm="0">
                                          <p:val>
                                            <p:strVal val="1+#ppt_h/2"/>
                                          </p:val>
                                        </p:tav>
                                        <p:tav tm="100000">
                                          <p:val>
                                            <p:strVal val="#ppt_y"/>
                                          </p:val>
                                        </p:tav>
                                      </p:tavLst>
                                    </p:anim>
                                  </p:childTnLst>
                                </p:cTn>
                              </p:par>
                              <p:par>
                                <p:cTn id="22" presetID="2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2"/>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
                                        </p:tgtEl>
                                      </p:cBhvr>
                                    </p:animEffect>
                                  </p:childTnLst>
                                </p:cTn>
                              </p:par>
                              <p:par>
                                <p:cTn id="27" presetID="3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800" decel="100000"/>
                                        <p:tgtEl>
                                          <p:spTgt spid="4"/>
                                        </p:tgtEl>
                                      </p:cBhvr>
                                    </p:animEffect>
                                    <p:anim calcmode="lin" valueType="num">
                                      <p:cBhvr>
                                        <p:cTn id="30" dur="800" decel="100000" fill="hold"/>
                                        <p:tgtEl>
                                          <p:spTgt spid="4"/>
                                        </p:tgtEl>
                                        <p:attrNameLst>
                                          <p:attrName>style.rotation</p:attrName>
                                        </p:attrNameLst>
                                      </p:cBhvr>
                                      <p:tavLst>
                                        <p:tav tm="0">
                                          <p:val>
                                            <p:fltVal val="-90"/>
                                          </p:val>
                                        </p:tav>
                                        <p:tav tm="100000">
                                          <p:val>
                                            <p:fltVal val="0"/>
                                          </p:val>
                                        </p:tav>
                                      </p:tavLst>
                                    </p:anim>
                                    <p:anim calcmode="lin" valueType="num">
                                      <p:cBhvr>
                                        <p:cTn id="31" dur="800" decel="100000" fill="hold"/>
                                        <p:tgtEl>
                                          <p:spTgt spid="4"/>
                                        </p:tgtEl>
                                        <p:attrNameLst>
                                          <p:attrName>ppt_x</p:attrName>
                                        </p:attrNameLst>
                                      </p:cBhvr>
                                      <p:tavLst>
                                        <p:tav tm="0">
                                          <p:val>
                                            <p:strVal val="#ppt_x+0.4"/>
                                          </p:val>
                                        </p:tav>
                                        <p:tav tm="100000">
                                          <p:val>
                                            <p:strVal val="#ppt_x-0.05"/>
                                          </p:val>
                                        </p:tav>
                                      </p:tavLst>
                                    </p:anim>
                                    <p:anim calcmode="lin" valueType="num">
                                      <p:cBhvr>
                                        <p:cTn id="32" dur="800" decel="100000" fill="hold"/>
                                        <p:tgtEl>
                                          <p:spTgt spid="4"/>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4200" y="0"/>
            <a:ext cx="4800600" cy="1555909"/>
          </a:xfrm>
          <a:prstGeom prst="downArrowCallout">
            <a:avLst/>
          </a:prstGeom>
          <a:ln w="38100">
            <a:solidFill>
              <a:srgbClr val="00B05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IN"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ছবি দেখি গল্প শুনি </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3" name="Rectangle 2"/>
          <p:cNvSpPr/>
          <p:nvPr/>
        </p:nvSpPr>
        <p:spPr>
          <a:xfrm>
            <a:off x="228600" y="6400800"/>
            <a:ext cx="17678400" cy="2554545"/>
          </a:xfrm>
          <a:prstGeom prst="rect">
            <a:avLst/>
          </a:prstGeom>
        </p:spPr>
        <p:txBody>
          <a:bodyPr wrap="square">
            <a:spAutoFit/>
          </a:bodyPr>
          <a:lstStyle/>
          <a:p>
            <a:pPr algn="ctr"/>
            <a:r>
              <a:rPr lang="bn-BD" sz="4000" dirty="0" smtClean="0">
                <a:latin typeface="NikoshBAN" panose="02000000000000000000" pitchFamily="2" charset="0"/>
                <a:cs typeface="NikoshBAN" panose="02000000000000000000" pitchFamily="2" charset="0"/>
              </a:rPr>
              <a:t>এই দলেই ছিলেন  একজন অসীম সাহসী মুক্তিযোদ্ধা নান্নু মিয়া  ।কিন্তু প্রতিপক্ষের একটি গুলি এসে লাগে তাঁর গায়ে ।নূর মোহাম্মদ তাঁকে কাঁধে  তুলে নিলেন  আর অন্য হাত দিয়ে গুলি চালাতে থাকলেন ।কৌশল  হিসেবে বার বার নিজের পরিবর্তন  করতে থাকলেন ।উদ্দেশ্য- একজন নন,অনেক মুক্তিযোদ্ধা  যুদ্ধ করছেন ,শত্রুদের এরকম একটা ধারনা  দেওয়া । </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162800" y="1542434"/>
            <a:ext cx="4419600" cy="4705966"/>
          </a:xfrm>
          <a:prstGeom prst="roundRect">
            <a:avLst/>
          </a:prstGeom>
          <a:ln w="28575">
            <a:solidFill>
              <a:srgbClr val="FF0000"/>
            </a:solidFill>
          </a:ln>
        </p:spPr>
      </p:pic>
      <p:pic>
        <p:nvPicPr>
          <p:cNvPr id="5" name="My_AudioRecord[31].mp3">
            <a:hlinkClick r:id="" action="ppaction://media"/>
          </p:cNvPr>
          <p:cNvPicPr>
            <a:picLocks noRot="1" noChangeAspect="1"/>
          </p:cNvPicPr>
          <p:nvPr>
            <a:audioFile r:link="rId1"/>
          </p:nvPr>
        </p:nvPicPr>
        <p:blipFill>
          <a:blip r:embed="rId4" cstate="print"/>
          <a:stretch>
            <a:fillRect/>
          </a:stretch>
        </p:blipFill>
        <p:spPr>
          <a:xfrm>
            <a:off x="6934200" y="8305800"/>
            <a:ext cx="685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mediacall" presetSubtype="0" fill="hold" nodeType="afterEffect">
                                  <p:stCondLst>
                                    <p:cond delay="0"/>
                                  </p:stCondLst>
                                  <p:childTnLst>
                                    <p:cmd type="call" cmd="playFrom(0.0)">
                                      <p:cBhvr>
                                        <p:cTn id="17" dur="28920" fill="hold"/>
                                        <p:tgtEl>
                                          <p:spTgt spid="5"/>
                                        </p:tgtEl>
                                      </p:cBhvr>
                                    </p:cmd>
                                  </p:childTnLst>
                                </p:cTn>
                              </p:par>
                              <p:par>
                                <p:cTn id="18" presetID="35"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anim calcmode="lin" valueType="num">
                                      <p:cBhvr>
                                        <p:cTn id="21" dur="2000" fill="hold"/>
                                        <p:tgtEl>
                                          <p:spTgt spid="3"/>
                                        </p:tgtEl>
                                        <p:attrNameLst>
                                          <p:attrName>style.rotation</p:attrName>
                                        </p:attrNameLst>
                                      </p:cBhvr>
                                      <p:tavLst>
                                        <p:tav tm="0">
                                          <p:val>
                                            <p:fltVal val="720"/>
                                          </p:val>
                                        </p:tav>
                                        <p:tav tm="100000">
                                          <p:val>
                                            <p:fltVal val="0"/>
                                          </p:val>
                                        </p:tav>
                                      </p:tavLst>
                                    </p:anim>
                                    <p:anim calcmode="lin" valueType="num">
                                      <p:cBhvr>
                                        <p:cTn id="22" dur="2000" fill="hold"/>
                                        <p:tgtEl>
                                          <p:spTgt spid="3"/>
                                        </p:tgtEl>
                                        <p:attrNameLst>
                                          <p:attrName>ppt_h</p:attrName>
                                        </p:attrNameLst>
                                      </p:cBhvr>
                                      <p:tavLst>
                                        <p:tav tm="0">
                                          <p:val>
                                            <p:fltVal val="0"/>
                                          </p:val>
                                        </p:tav>
                                        <p:tav tm="100000">
                                          <p:val>
                                            <p:strVal val="#ppt_h"/>
                                          </p:val>
                                        </p:tav>
                                      </p:tavLst>
                                    </p:anim>
                                    <p:anim calcmode="lin" valueType="num">
                                      <p:cBhvr>
                                        <p:cTn id="23"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788</Words>
  <Application>Microsoft Office PowerPoint</Application>
  <PresentationFormat>Custom</PresentationFormat>
  <Paragraphs>94</Paragraphs>
  <Slides>20</Slides>
  <Notes>0</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Package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lutfor rahman</dc:creator>
  <cp:lastModifiedBy>Home</cp:lastModifiedBy>
  <cp:revision>106</cp:revision>
  <dcterms:created xsi:type="dcterms:W3CDTF">2006-08-16T00:00:00Z</dcterms:created>
  <dcterms:modified xsi:type="dcterms:W3CDTF">2020-02-21T17:50:40Z</dcterms:modified>
</cp:coreProperties>
</file>