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09046-1974-44BC-BF1A-C8B2C8B80B6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60C621-015B-454C-BD05-74CD7908FAB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মূলনীতি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বা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বৈশিষ্ট্য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9D3CC3E6-6E67-4DBF-97EC-D4215AD2E554}" type="parTrans" cxnId="{813146EE-0440-44F4-9C05-147DA9FDEBE7}">
      <dgm:prSet/>
      <dgm:spPr/>
      <dgm:t>
        <a:bodyPr/>
        <a:lstStyle/>
        <a:p>
          <a:endParaRPr lang="en-US"/>
        </a:p>
      </dgm:t>
    </dgm:pt>
    <dgm:pt modelId="{8140E10F-1824-42B6-97A9-E095D5BFED73}" type="sibTrans" cxnId="{813146EE-0440-44F4-9C05-147DA9FDEBE7}">
      <dgm:prSet/>
      <dgm:spPr/>
      <dgm:t>
        <a:bodyPr/>
        <a:lstStyle/>
        <a:p>
          <a:endParaRPr lang="en-US"/>
        </a:p>
      </dgm:t>
    </dgm:pt>
    <dgm:pt modelId="{ECB587E0-A828-48B4-89C8-33EC76AA2CF9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দ্বৈত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   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সত্তা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81AE1FF3-A663-4FDF-99F7-F8D09536040A}" type="parTrans" cxnId="{388DDCD6-364E-466B-B69F-9F3AC72D97AF}">
      <dgm:prSet/>
      <dgm:spPr/>
      <dgm:t>
        <a:bodyPr/>
        <a:lstStyle/>
        <a:p>
          <a:endParaRPr lang="en-US"/>
        </a:p>
      </dgm:t>
    </dgm:pt>
    <dgm:pt modelId="{288FB3F3-0647-4EF9-AFE6-A2D9B62FA4B2}" type="sibTrans" cxnId="{388DDCD6-364E-466B-B69F-9F3AC72D97AF}">
      <dgm:prSet/>
      <dgm:spPr/>
      <dgm:t>
        <a:bodyPr/>
        <a:lstStyle/>
        <a:p>
          <a:endParaRPr lang="en-US"/>
        </a:p>
      </dgm:t>
    </dgm:pt>
    <dgm:pt modelId="{C87F94F1-F444-4CCF-BFB7-FA4C6700E42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দাতা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ও 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গ্রহীতা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66982F40-9F34-4D88-B272-394E802710BF}" type="parTrans" cxnId="{4D966374-26E6-4BC7-8296-5DE8D4C8E4CD}">
      <dgm:prSet/>
      <dgm:spPr/>
      <dgm:t>
        <a:bodyPr/>
        <a:lstStyle/>
        <a:p>
          <a:endParaRPr lang="en-US"/>
        </a:p>
      </dgm:t>
    </dgm:pt>
    <dgm:pt modelId="{FF9CEF85-1F16-4B5A-BAAF-2F141FC5BB8D}" type="sibTrans" cxnId="{4D966374-26E6-4BC7-8296-5DE8D4C8E4CD}">
      <dgm:prSet/>
      <dgm:spPr/>
      <dgm:t>
        <a:bodyPr/>
        <a:lstStyle/>
        <a:p>
          <a:endParaRPr lang="en-US"/>
        </a:p>
      </dgm:t>
    </dgm:pt>
    <dgm:pt modelId="{39D1881E-9677-404E-855F-089E224E5E7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ডেবিট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ও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A73A57ED-34E0-4535-B5A0-BD87B8158583}" type="parTrans" cxnId="{18B86448-167D-43C1-A9F7-B10D81DDCD88}">
      <dgm:prSet/>
      <dgm:spPr/>
      <dgm:t>
        <a:bodyPr/>
        <a:lstStyle/>
        <a:p>
          <a:endParaRPr lang="en-US"/>
        </a:p>
      </dgm:t>
    </dgm:pt>
    <dgm:pt modelId="{6673A706-F98A-44ED-B363-CB288BAFB8FF}" type="sibTrans" cxnId="{18B86448-167D-43C1-A9F7-B10D81DDCD88}">
      <dgm:prSet/>
      <dgm:spPr/>
      <dgm:t>
        <a:bodyPr/>
        <a:lstStyle/>
        <a:p>
          <a:endParaRPr lang="en-US"/>
        </a:p>
      </dgm:t>
    </dgm:pt>
    <dgm:pt modelId="{31FFACC3-1175-4CBC-BE2F-E61B122B6F6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অঙ্কের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আদান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প্রদান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3F0632D-32EF-4C5C-BE8D-B0D10E80D6F0}" type="parTrans" cxnId="{E8EDE075-545E-468C-8E90-B82A8696BA9E}">
      <dgm:prSet/>
      <dgm:spPr/>
      <dgm:t>
        <a:bodyPr/>
        <a:lstStyle/>
        <a:p>
          <a:endParaRPr lang="en-US"/>
        </a:p>
      </dgm:t>
    </dgm:pt>
    <dgm:pt modelId="{7786FE55-ACE1-4F27-89CE-2E95C53BBA2D}" type="sibTrans" cxnId="{E8EDE075-545E-468C-8E90-B82A8696BA9E}">
      <dgm:prSet/>
      <dgm:spPr/>
      <dgm:t>
        <a:bodyPr/>
        <a:lstStyle/>
        <a:p>
          <a:endParaRPr lang="en-US"/>
        </a:p>
      </dgm:t>
    </dgm:pt>
    <dgm:pt modelId="{72185BB5-4580-428A-ACBF-50764D3D4935}">
      <dgm:prSet custT="1"/>
      <dgm:spPr>
        <a:solidFill>
          <a:srgbClr val="00B050"/>
        </a:solidFill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সামগ্রিক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ফলাফল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C085C2F9-D383-4D84-A512-945F27CE277C}" type="parTrans" cxnId="{822E079D-4BED-43BD-8662-5119783429D7}">
      <dgm:prSet/>
      <dgm:spPr/>
      <dgm:t>
        <a:bodyPr/>
        <a:lstStyle/>
        <a:p>
          <a:endParaRPr lang="en-US"/>
        </a:p>
      </dgm:t>
    </dgm:pt>
    <dgm:pt modelId="{C4FBADBC-728E-4282-A317-A10EAEA2407F}" type="sibTrans" cxnId="{822E079D-4BED-43BD-8662-5119783429D7}">
      <dgm:prSet/>
      <dgm:spPr/>
      <dgm:t>
        <a:bodyPr/>
        <a:lstStyle/>
        <a:p>
          <a:endParaRPr lang="en-US"/>
        </a:p>
      </dgm:t>
    </dgm:pt>
    <dgm:pt modelId="{4298B535-1FCC-4F87-8997-6D861C37D2ED}" type="pres">
      <dgm:prSet presAssocID="{67E09046-1974-44BC-BF1A-C8B2C8B80B6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806453-11A7-4AE7-848E-8A103442ABD1}" type="pres">
      <dgm:prSet presAssocID="{3760C621-015B-454C-BD05-74CD7908FAB6}" presName="centerShape" presStyleLbl="node0" presStyleIdx="0" presStyleCnt="1" custScaleX="149939" custScaleY="137007" custLinFactNeighborX="-1884" custLinFactNeighborY="0"/>
      <dgm:spPr/>
      <dgm:t>
        <a:bodyPr/>
        <a:lstStyle/>
        <a:p>
          <a:endParaRPr lang="en-US"/>
        </a:p>
      </dgm:t>
    </dgm:pt>
    <dgm:pt modelId="{79973FDC-750E-4FD6-8E80-07E1D9D5532E}" type="pres">
      <dgm:prSet presAssocID="{81AE1FF3-A663-4FDF-99F7-F8D09536040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D95A7F2E-426F-420E-AE94-CD71E9FD7230}" type="pres">
      <dgm:prSet presAssocID="{81AE1FF3-A663-4FDF-99F7-F8D09536040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D1D1930-A6F0-4E1D-8070-ECC0842DE269}" type="pres">
      <dgm:prSet presAssocID="{ECB587E0-A828-48B4-89C8-33EC76AA2CF9}" presName="node" presStyleLbl="node1" presStyleIdx="0" presStyleCnt="5" custScaleX="159592" custScaleY="123016" custRadScaleRad="109407" custRadScaleInc="-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494F9-1E40-41DF-9688-C03F1B24DC75}" type="pres">
      <dgm:prSet presAssocID="{66982F40-9F34-4D88-B272-394E802710BF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FBB8C1B-5EA6-48E0-A1AA-9CCA6FEF42B2}" type="pres">
      <dgm:prSet presAssocID="{66982F40-9F34-4D88-B272-394E802710B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5605B102-7B5A-4B8C-913C-291E0BBE57EC}" type="pres">
      <dgm:prSet presAssocID="{C87F94F1-F444-4CCF-BFB7-FA4C6700E427}" presName="node" presStyleLbl="node1" presStyleIdx="1" presStyleCnt="5" custScaleX="135176" custScaleY="141242" custRadScaleRad="118330" custRadScaleInc="4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E527F-A087-4B8F-9CE9-4BC81E8C386B}" type="pres">
      <dgm:prSet presAssocID="{A73A57ED-34E0-4535-B5A0-BD87B8158583}" presName="parTrans" presStyleLbl="sibTrans2D1" presStyleIdx="2" presStyleCnt="5"/>
      <dgm:spPr/>
      <dgm:t>
        <a:bodyPr/>
        <a:lstStyle/>
        <a:p>
          <a:endParaRPr lang="en-US"/>
        </a:p>
      </dgm:t>
    </dgm:pt>
    <dgm:pt modelId="{E73E3546-9D5E-4467-8536-BA0081B218C1}" type="pres">
      <dgm:prSet presAssocID="{A73A57ED-34E0-4535-B5A0-BD87B815858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570E077-8756-496D-8985-506B6FE9F5FD}" type="pres">
      <dgm:prSet presAssocID="{39D1881E-9677-404E-855F-089E224E5E70}" presName="node" presStyleLbl="node1" presStyleIdx="2" presStyleCnt="5" custScaleX="152661" custScaleY="120262" custRadScaleRad="103047" custRadScaleInc="-9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3522B-F521-49D1-8470-5EB07449E940}" type="pres">
      <dgm:prSet presAssocID="{C3F0632D-32EF-4C5C-BE8D-B0D10E80D6F0}" presName="parTrans" presStyleLbl="sibTrans2D1" presStyleIdx="3" presStyleCnt="5"/>
      <dgm:spPr/>
      <dgm:t>
        <a:bodyPr/>
        <a:lstStyle/>
        <a:p>
          <a:endParaRPr lang="en-US"/>
        </a:p>
      </dgm:t>
    </dgm:pt>
    <dgm:pt modelId="{85523497-2F76-4C0C-8557-28B20E57A10B}" type="pres">
      <dgm:prSet presAssocID="{C3F0632D-32EF-4C5C-BE8D-B0D10E80D6F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2093E70-A109-4658-ABA9-5FD29DB02E6A}" type="pres">
      <dgm:prSet presAssocID="{31FFACC3-1175-4CBC-BE2F-E61B122B6F61}" presName="node" presStyleLbl="node1" presStyleIdx="3" presStyleCnt="5" custScaleX="169431" custScaleY="141889" custRadScaleRad="122562" custRadScaleInc="30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93CDC-4D37-46F9-96F4-54AB7CDFD600}" type="pres">
      <dgm:prSet presAssocID="{C085C2F9-D383-4D84-A512-945F27CE277C}" presName="parTrans" presStyleLbl="sibTrans2D1" presStyleIdx="4" presStyleCnt="5"/>
      <dgm:spPr/>
      <dgm:t>
        <a:bodyPr/>
        <a:lstStyle/>
        <a:p>
          <a:endParaRPr lang="en-US"/>
        </a:p>
      </dgm:t>
    </dgm:pt>
    <dgm:pt modelId="{77202E15-03DF-48E0-9DF5-FFC8DEF8155C}" type="pres">
      <dgm:prSet presAssocID="{C085C2F9-D383-4D84-A512-945F27CE277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DC04C191-6829-41CF-9C10-1E5C5A99C9C6}" type="pres">
      <dgm:prSet presAssocID="{72185BB5-4580-428A-ACBF-50764D3D4935}" presName="node" presStyleLbl="node1" presStyleIdx="4" presStyleCnt="5" custScaleX="150044" custScaleY="148448" custRadScaleRad="128648" custRadScaleInc="11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DE075-545E-468C-8E90-B82A8696BA9E}" srcId="{3760C621-015B-454C-BD05-74CD7908FAB6}" destId="{31FFACC3-1175-4CBC-BE2F-E61B122B6F61}" srcOrd="3" destOrd="0" parTransId="{C3F0632D-32EF-4C5C-BE8D-B0D10E80D6F0}" sibTransId="{7786FE55-ACE1-4F27-89CE-2E95C53BBA2D}"/>
    <dgm:cxn modelId="{00889BBD-312A-42F1-9590-A2317E9D74AD}" type="presOf" srcId="{A73A57ED-34E0-4535-B5A0-BD87B8158583}" destId="{E73E3546-9D5E-4467-8536-BA0081B218C1}" srcOrd="1" destOrd="0" presId="urn:microsoft.com/office/officeart/2005/8/layout/radial5"/>
    <dgm:cxn modelId="{327E15AC-76DC-4998-802E-8CD05EAF9F40}" type="presOf" srcId="{67E09046-1974-44BC-BF1A-C8B2C8B80B6F}" destId="{4298B535-1FCC-4F87-8997-6D861C37D2ED}" srcOrd="0" destOrd="0" presId="urn:microsoft.com/office/officeart/2005/8/layout/radial5"/>
    <dgm:cxn modelId="{AD733BC3-122F-4B65-976A-7B31DF872FE4}" type="presOf" srcId="{C085C2F9-D383-4D84-A512-945F27CE277C}" destId="{5FA93CDC-4D37-46F9-96F4-54AB7CDFD600}" srcOrd="0" destOrd="0" presId="urn:microsoft.com/office/officeart/2005/8/layout/radial5"/>
    <dgm:cxn modelId="{7F9D59CC-42BF-48E6-99C0-384AC0F87253}" type="presOf" srcId="{3760C621-015B-454C-BD05-74CD7908FAB6}" destId="{4A806453-11A7-4AE7-848E-8A103442ABD1}" srcOrd="0" destOrd="0" presId="urn:microsoft.com/office/officeart/2005/8/layout/radial5"/>
    <dgm:cxn modelId="{B826B190-B3CE-4B83-B50F-1BD5512768A3}" type="presOf" srcId="{C3F0632D-32EF-4C5C-BE8D-B0D10E80D6F0}" destId="{85523497-2F76-4C0C-8557-28B20E57A10B}" srcOrd="1" destOrd="0" presId="urn:microsoft.com/office/officeart/2005/8/layout/radial5"/>
    <dgm:cxn modelId="{7CFD6ECA-AF9A-498E-826A-691C264FE237}" type="presOf" srcId="{81AE1FF3-A663-4FDF-99F7-F8D09536040A}" destId="{79973FDC-750E-4FD6-8E80-07E1D9D5532E}" srcOrd="0" destOrd="0" presId="urn:microsoft.com/office/officeart/2005/8/layout/radial5"/>
    <dgm:cxn modelId="{18B86448-167D-43C1-A9F7-B10D81DDCD88}" srcId="{3760C621-015B-454C-BD05-74CD7908FAB6}" destId="{39D1881E-9677-404E-855F-089E224E5E70}" srcOrd="2" destOrd="0" parTransId="{A73A57ED-34E0-4535-B5A0-BD87B8158583}" sibTransId="{6673A706-F98A-44ED-B363-CB288BAFB8FF}"/>
    <dgm:cxn modelId="{1A364AB6-8D2B-4955-953D-117693862189}" type="presOf" srcId="{ECB587E0-A828-48B4-89C8-33EC76AA2CF9}" destId="{5D1D1930-A6F0-4E1D-8070-ECC0842DE269}" srcOrd="0" destOrd="0" presId="urn:microsoft.com/office/officeart/2005/8/layout/radial5"/>
    <dgm:cxn modelId="{10D63532-9953-4A33-8945-7FBEFDFD018A}" type="presOf" srcId="{81AE1FF3-A663-4FDF-99F7-F8D09536040A}" destId="{D95A7F2E-426F-420E-AE94-CD71E9FD7230}" srcOrd="1" destOrd="0" presId="urn:microsoft.com/office/officeart/2005/8/layout/radial5"/>
    <dgm:cxn modelId="{822E079D-4BED-43BD-8662-5119783429D7}" srcId="{3760C621-015B-454C-BD05-74CD7908FAB6}" destId="{72185BB5-4580-428A-ACBF-50764D3D4935}" srcOrd="4" destOrd="0" parTransId="{C085C2F9-D383-4D84-A512-945F27CE277C}" sibTransId="{C4FBADBC-728E-4282-A317-A10EAEA2407F}"/>
    <dgm:cxn modelId="{18853710-DD65-46A1-8291-BE770ED2FFC9}" type="presOf" srcId="{C085C2F9-D383-4D84-A512-945F27CE277C}" destId="{77202E15-03DF-48E0-9DF5-FFC8DEF8155C}" srcOrd="1" destOrd="0" presId="urn:microsoft.com/office/officeart/2005/8/layout/radial5"/>
    <dgm:cxn modelId="{388DDCD6-364E-466B-B69F-9F3AC72D97AF}" srcId="{3760C621-015B-454C-BD05-74CD7908FAB6}" destId="{ECB587E0-A828-48B4-89C8-33EC76AA2CF9}" srcOrd="0" destOrd="0" parTransId="{81AE1FF3-A663-4FDF-99F7-F8D09536040A}" sibTransId="{288FB3F3-0647-4EF9-AFE6-A2D9B62FA4B2}"/>
    <dgm:cxn modelId="{007A7ADB-22A1-4F9A-AD65-0028856061AA}" type="presOf" srcId="{31FFACC3-1175-4CBC-BE2F-E61B122B6F61}" destId="{02093E70-A109-4658-ABA9-5FD29DB02E6A}" srcOrd="0" destOrd="0" presId="urn:microsoft.com/office/officeart/2005/8/layout/radial5"/>
    <dgm:cxn modelId="{833BEDC8-3E68-4490-831C-AEC9950830C5}" type="presOf" srcId="{39D1881E-9677-404E-855F-089E224E5E70}" destId="{F570E077-8756-496D-8985-506B6FE9F5FD}" srcOrd="0" destOrd="0" presId="urn:microsoft.com/office/officeart/2005/8/layout/radial5"/>
    <dgm:cxn modelId="{813146EE-0440-44F4-9C05-147DA9FDEBE7}" srcId="{67E09046-1974-44BC-BF1A-C8B2C8B80B6F}" destId="{3760C621-015B-454C-BD05-74CD7908FAB6}" srcOrd="0" destOrd="0" parTransId="{9D3CC3E6-6E67-4DBF-97EC-D4215AD2E554}" sibTransId="{8140E10F-1824-42B6-97A9-E095D5BFED73}"/>
    <dgm:cxn modelId="{161E813F-0BFA-43FA-BA02-49CF62B11942}" type="presOf" srcId="{72185BB5-4580-428A-ACBF-50764D3D4935}" destId="{DC04C191-6829-41CF-9C10-1E5C5A99C9C6}" srcOrd="0" destOrd="0" presId="urn:microsoft.com/office/officeart/2005/8/layout/radial5"/>
    <dgm:cxn modelId="{77CDE966-02A4-4CB2-B56B-D619E2474C93}" type="presOf" srcId="{C3F0632D-32EF-4C5C-BE8D-B0D10E80D6F0}" destId="{6AE3522B-F521-49D1-8470-5EB07449E940}" srcOrd="0" destOrd="0" presId="urn:microsoft.com/office/officeart/2005/8/layout/radial5"/>
    <dgm:cxn modelId="{EDB257CA-8F78-4334-861F-41CBC8771A87}" type="presOf" srcId="{66982F40-9F34-4D88-B272-394E802710BF}" destId="{26E494F9-1E40-41DF-9688-C03F1B24DC75}" srcOrd="0" destOrd="0" presId="urn:microsoft.com/office/officeart/2005/8/layout/radial5"/>
    <dgm:cxn modelId="{4D966374-26E6-4BC7-8296-5DE8D4C8E4CD}" srcId="{3760C621-015B-454C-BD05-74CD7908FAB6}" destId="{C87F94F1-F444-4CCF-BFB7-FA4C6700E427}" srcOrd="1" destOrd="0" parTransId="{66982F40-9F34-4D88-B272-394E802710BF}" sibTransId="{FF9CEF85-1F16-4B5A-BAAF-2F141FC5BB8D}"/>
    <dgm:cxn modelId="{108017EF-2517-4146-9527-DA7ABDE896E7}" type="presOf" srcId="{A73A57ED-34E0-4535-B5A0-BD87B8158583}" destId="{FCBE527F-A087-4B8F-9CE9-4BC81E8C386B}" srcOrd="0" destOrd="0" presId="urn:microsoft.com/office/officeart/2005/8/layout/radial5"/>
    <dgm:cxn modelId="{751EEA2A-C1E6-468E-931C-81D7DDA628D2}" type="presOf" srcId="{66982F40-9F34-4D88-B272-394E802710BF}" destId="{6FBB8C1B-5EA6-48E0-A1AA-9CCA6FEF42B2}" srcOrd="1" destOrd="0" presId="urn:microsoft.com/office/officeart/2005/8/layout/radial5"/>
    <dgm:cxn modelId="{B171FA0B-D62E-44C4-9C61-BDCF6E9E6218}" type="presOf" srcId="{C87F94F1-F444-4CCF-BFB7-FA4C6700E427}" destId="{5605B102-7B5A-4B8C-913C-291E0BBE57EC}" srcOrd="0" destOrd="0" presId="urn:microsoft.com/office/officeart/2005/8/layout/radial5"/>
    <dgm:cxn modelId="{6C685903-86DA-45B5-AD0C-BE3F0AE108DB}" type="presParOf" srcId="{4298B535-1FCC-4F87-8997-6D861C37D2ED}" destId="{4A806453-11A7-4AE7-848E-8A103442ABD1}" srcOrd="0" destOrd="0" presId="urn:microsoft.com/office/officeart/2005/8/layout/radial5"/>
    <dgm:cxn modelId="{419CB67E-EF11-4946-901D-2BC718D8106B}" type="presParOf" srcId="{4298B535-1FCC-4F87-8997-6D861C37D2ED}" destId="{79973FDC-750E-4FD6-8E80-07E1D9D5532E}" srcOrd="1" destOrd="0" presId="urn:microsoft.com/office/officeart/2005/8/layout/radial5"/>
    <dgm:cxn modelId="{26D0545E-A7E4-498B-A0CA-4089562D04F4}" type="presParOf" srcId="{79973FDC-750E-4FD6-8E80-07E1D9D5532E}" destId="{D95A7F2E-426F-420E-AE94-CD71E9FD7230}" srcOrd="0" destOrd="0" presId="urn:microsoft.com/office/officeart/2005/8/layout/radial5"/>
    <dgm:cxn modelId="{C21BDAE5-11F8-40EC-8A07-0E6BBD128DBE}" type="presParOf" srcId="{4298B535-1FCC-4F87-8997-6D861C37D2ED}" destId="{5D1D1930-A6F0-4E1D-8070-ECC0842DE269}" srcOrd="2" destOrd="0" presId="urn:microsoft.com/office/officeart/2005/8/layout/radial5"/>
    <dgm:cxn modelId="{4AB3FE6E-CA49-4B95-93E3-6623D37F6098}" type="presParOf" srcId="{4298B535-1FCC-4F87-8997-6D861C37D2ED}" destId="{26E494F9-1E40-41DF-9688-C03F1B24DC75}" srcOrd="3" destOrd="0" presId="urn:microsoft.com/office/officeart/2005/8/layout/radial5"/>
    <dgm:cxn modelId="{41027918-617C-4834-8A10-5E354587359D}" type="presParOf" srcId="{26E494F9-1E40-41DF-9688-C03F1B24DC75}" destId="{6FBB8C1B-5EA6-48E0-A1AA-9CCA6FEF42B2}" srcOrd="0" destOrd="0" presId="urn:microsoft.com/office/officeart/2005/8/layout/radial5"/>
    <dgm:cxn modelId="{3606132A-BC4C-40A1-80A3-20DE3997AC9D}" type="presParOf" srcId="{4298B535-1FCC-4F87-8997-6D861C37D2ED}" destId="{5605B102-7B5A-4B8C-913C-291E0BBE57EC}" srcOrd="4" destOrd="0" presId="urn:microsoft.com/office/officeart/2005/8/layout/radial5"/>
    <dgm:cxn modelId="{6E87D5EB-E765-499A-9D00-DA14016F3AC5}" type="presParOf" srcId="{4298B535-1FCC-4F87-8997-6D861C37D2ED}" destId="{FCBE527F-A087-4B8F-9CE9-4BC81E8C386B}" srcOrd="5" destOrd="0" presId="urn:microsoft.com/office/officeart/2005/8/layout/radial5"/>
    <dgm:cxn modelId="{E799A529-85B3-4F45-8C33-CFD6ADB67899}" type="presParOf" srcId="{FCBE527F-A087-4B8F-9CE9-4BC81E8C386B}" destId="{E73E3546-9D5E-4467-8536-BA0081B218C1}" srcOrd="0" destOrd="0" presId="urn:microsoft.com/office/officeart/2005/8/layout/radial5"/>
    <dgm:cxn modelId="{C660BFAB-26ED-4112-B997-1B2086E1BED8}" type="presParOf" srcId="{4298B535-1FCC-4F87-8997-6D861C37D2ED}" destId="{F570E077-8756-496D-8985-506B6FE9F5FD}" srcOrd="6" destOrd="0" presId="urn:microsoft.com/office/officeart/2005/8/layout/radial5"/>
    <dgm:cxn modelId="{1570A855-42BD-4D81-A439-26D8A42FC6E6}" type="presParOf" srcId="{4298B535-1FCC-4F87-8997-6D861C37D2ED}" destId="{6AE3522B-F521-49D1-8470-5EB07449E940}" srcOrd="7" destOrd="0" presId="urn:microsoft.com/office/officeart/2005/8/layout/radial5"/>
    <dgm:cxn modelId="{E77990E5-B9F4-4505-BC32-3C1C84AAC938}" type="presParOf" srcId="{6AE3522B-F521-49D1-8470-5EB07449E940}" destId="{85523497-2F76-4C0C-8557-28B20E57A10B}" srcOrd="0" destOrd="0" presId="urn:microsoft.com/office/officeart/2005/8/layout/radial5"/>
    <dgm:cxn modelId="{77E7A869-8513-4996-A777-1ED68B92EB8F}" type="presParOf" srcId="{4298B535-1FCC-4F87-8997-6D861C37D2ED}" destId="{02093E70-A109-4658-ABA9-5FD29DB02E6A}" srcOrd="8" destOrd="0" presId="urn:microsoft.com/office/officeart/2005/8/layout/radial5"/>
    <dgm:cxn modelId="{3360F04C-593A-40E4-AE50-4193963165C3}" type="presParOf" srcId="{4298B535-1FCC-4F87-8997-6D861C37D2ED}" destId="{5FA93CDC-4D37-46F9-96F4-54AB7CDFD600}" srcOrd="9" destOrd="0" presId="urn:microsoft.com/office/officeart/2005/8/layout/radial5"/>
    <dgm:cxn modelId="{FB33361E-DB75-4C6C-B5D6-A4D5B3297D71}" type="presParOf" srcId="{5FA93CDC-4D37-46F9-96F4-54AB7CDFD600}" destId="{77202E15-03DF-48E0-9DF5-FFC8DEF8155C}" srcOrd="0" destOrd="0" presId="urn:microsoft.com/office/officeart/2005/8/layout/radial5"/>
    <dgm:cxn modelId="{B287DE21-3C4F-41A7-AE42-D5A118BECACC}" type="presParOf" srcId="{4298B535-1FCC-4F87-8997-6D861C37D2ED}" destId="{DC04C191-6829-41CF-9C10-1E5C5A99C9C6}" srcOrd="10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E1DD1F-28E0-4E00-80F8-B4766D3307B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05D2C-0A66-44C6-A970-0941773307F9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হিসাব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পাঁচ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প্রকার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D60F126-1E5D-4A22-9394-84ED7EF3C383}" type="parTrans" cxnId="{D8EFCEF0-1AA9-4BF9-8E57-BC2D39619086}">
      <dgm:prSet/>
      <dgm:spPr/>
      <dgm:t>
        <a:bodyPr/>
        <a:lstStyle/>
        <a:p>
          <a:endParaRPr lang="en-US"/>
        </a:p>
      </dgm:t>
    </dgm:pt>
    <dgm:pt modelId="{A77F6CD3-646E-478D-B361-071DC66DFD75}" type="sibTrans" cxnId="{D8EFCEF0-1AA9-4BF9-8E57-BC2D39619086}">
      <dgm:prSet/>
      <dgm:spPr/>
      <dgm:t>
        <a:bodyPr/>
        <a:lstStyle/>
        <a:p>
          <a:endParaRPr lang="en-US"/>
        </a:p>
      </dgm:t>
    </dgm:pt>
    <dgm:pt modelId="{1CBD8ABB-2085-4004-A03A-2DE86D55E673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সম্পদ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31B153FB-FC94-4A58-A726-12A70F469F20}" type="parTrans" cxnId="{5D778815-9610-4C06-BCDF-A82F9608685C}">
      <dgm:prSet/>
      <dgm:spPr/>
      <dgm:t>
        <a:bodyPr/>
        <a:lstStyle/>
        <a:p>
          <a:endParaRPr lang="en-US"/>
        </a:p>
      </dgm:t>
    </dgm:pt>
    <dgm:pt modelId="{FA3B526B-4DEC-48BC-8C1A-A0F8A1CCC02C}" type="sibTrans" cxnId="{5D778815-9610-4C06-BCDF-A82F9608685C}">
      <dgm:prSet/>
      <dgm:spPr/>
      <dgm:t>
        <a:bodyPr/>
        <a:lstStyle/>
        <a:p>
          <a:endParaRPr lang="en-US"/>
        </a:p>
      </dgm:t>
    </dgm:pt>
    <dgm:pt modelId="{BDAF5588-0A4B-4345-8104-E4B5B138684B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দায়</a:t>
          </a:r>
          <a:r>
            <a:rPr lang="en-US" sz="3700" dirty="0" smtClean="0">
              <a:latin typeface="NikoshBAN" pitchFamily="2" charset="0"/>
              <a:cs typeface="NikoshBAN" pitchFamily="2" charset="0"/>
            </a:rPr>
            <a:t> </a:t>
          </a:r>
          <a:endParaRPr lang="en-US" sz="3700" dirty="0">
            <a:latin typeface="NikoshBAN" pitchFamily="2" charset="0"/>
            <a:cs typeface="NikoshBAN" pitchFamily="2" charset="0"/>
          </a:endParaRPr>
        </a:p>
      </dgm:t>
    </dgm:pt>
    <dgm:pt modelId="{9EA4711F-AE65-4E86-A111-134BF25D27A2}" type="parTrans" cxnId="{C79F701D-D4D9-43FE-B6B5-7548426615EB}">
      <dgm:prSet/>
      <dgm:spPr/>
      <dgm:t>
        <a:bodyPr/>
        <a:lstStyle/>
        <a:p>
          <a:endParaRPr lang="en-US"/>
        </a:p>
      </dgm:t>
    </dgm:pt>
    <dgm:pt modelId="{ED42C6B0-CB5F-402F-B059-1E3C2EEA834A}" type="sibTrans" cxnId="{C79F701D-D4D9-43FE-B6B5-7548426615EB}">
      <dgm:prSet/>
      <dgm:spPr/>
      <dgm:t>
        <a:bodyPr/>
        <a:lstStyle/>
        <a:p>
          <a:endParaRPr lang="en-US"/>
        </a:p>
      </dgm:t>
    </dgm:pt>
    <dgm:pt modelId="{1A732066-BD08-4D4A-B5CA-7697A507A18E}">
      <dgm:prSet phldrT="[Text]" custT="1"/>
      <dgm:spPr/>
      <dgm:t>
        <a:bodyPr/>
        <a:lstStyle/>
        <a:p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স্বতঃ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  </a:t>
          </a:r>
          <a:endParaRPr lang="en-US" sz="3600" b="1" dirty="0">
            <a:latin typeface="NikoshBAN" pitchFamily="2" charset="0"/>
            <a:cs typeface="NikoshBAN" pitchFamily="2" charset="0"/>
          </a:endParaRPr>
        </a:p>
      </dgm:t>
    </dgm:pt>
    <dgm:pt modelId="{1E5660C9-A3E1-478D-8CCE-064A43219CCE}" type="parTrans" cxnId="{D15B7569-B26E-4333-BABD-73263725B639}">
      <dgm:prSet/>
      <dgm:spPr/>
      <dgm:t>
        <a:bodyPr/>
        <a:lstStyle/>
        <a:p>
          <a:endParaRPr lang="en-US"/>
        </a:p>
      </dgm:t>
    </dgm:pt>
    <dgm:pt modelId="{8DF1F4E6-BEFF-45A2-A0C8-DDD00A5A0805}" type="sibTrans" cxnId="{D15B7569-B26E-4333-BABD-73263725B639}">
      <dgm:prSet/>
      <dgm:spPr/>
      <dgm:t>
        <a:bodyPr/>
        <a:lstStyle/>
        <a:p>
          <a:endParaRPr lang="en-US"/>
        </a:p>
      </dgm:t>
    </dgm:pt>
    <dgm:pt modelId="{51EF4D54-4660-461A-8372-2869265BDC69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আয়</a:t>
          </a:r>
          <a:r>
            <a:rPr lang="en-US" sz="3700" dirty="0" smtClean="0">
              <a:latin typeface="NikoshBAN" pitchFamily="2" charset="0"/>
              <a:cs typeface="NikoshBAN" pitchFamily="2" charset="0"/>
            </a:rPr>
            <a:t> </a:t>
          </a:r>
          <a:endParaRPr lang="en-US" sz="3700" dirty="0">
            <a:latin typeface="NikoshBAN" pitchFamily="2" charset="0"/>
            <a:cs typeface="NikoshBAN" pitchFamily="2" charset="0"/>
          </a:endParaRPr>
        </a:p>
      </dgm:t>
    </dgm:pt>
    <dgm:pt modelId="{8A5AFDE3-0BE7-4328-9D00-FD9C0EB17C40}" type="parTrans" cxnId="{A402A65D-3CE7-4F71-A38D-B470E0B9150B}">
      <dgm:prSet/>
      <dgm:spPr/>
      <dgm:t>
        <a:bodyPr/>
        <a:lstStyle/>
        <a:p>
          <a:endParaRPr lang="en-US"/>
        </a:p>
      </dgm:t>
    </dgm:pt>
    <dgm:pt modelId="{302281E5-7D55-40A6-8018-24CF7D7264B9}" type="sibTrans" cxnId="{A402A65D-3CE7-4F71-A38D-B470E0B9150B}">
      <dgm:prSet/>
      <dgm:spPr/>
      <dgm:t>
        <a:bodyPr/>
        <a:lstStyle/>
        <a:p>
          <a:endParaRPr lang="en-US"/>
        </a:p>
      </dgm:t>
    </dgm:pt>
    <dgm:pt modelId="{F23256EB-7FE0-47F9-801C-C554F6136674}">
      <dgm:prSet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ব্যয়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4A6ADDC5-3AD1-4436-B22B-E44AF534149C}" type="parTrans" cxnId="{BB826685-827C-4CDC-B6D6-3CE2D20C0688}">
      <dgm:prSet/>
      <dgm:spPr/>
      <dgm:t>
        <a:bodyPr/>
        <a:lstStyle/>
        <a:p>
          <a:endParaRPr lang="en-US"/>
        </a:p>
      </dgm:t>
    </dgm:pt>
    <dgm:pt modelId="{4BFAACB4-DD4F-4197-BCA0-4385E13F7E3C}" type="sibTrans" cxnId="{BB826685-827C-4CDC-B6D6-3CE2D20C0688}">
      <dgm:prSet/>
      <dgm:spPr/>
      <dgm:t>
        <a:bodyPr/>
        <a:lstStyle/>
        <a:p>
          <a:endParaRPr lang="en-US"/>
        </a:p>
      </dgm:t>
    </dgm:pt>
    <dgm:pt modelId="{4795534D-7A19-4189-8880-ED2E8DF11A7B}" type="pres">
      <dgm:prSet presAssocID="{5FE1DD1F-28E0-4E00-80F8-B4766D3307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BB9FE1-9B03-4D5B-8E05-2B06E011CF12}" type="pres">
      <dgm:prSet presAssocID="{67405D2C-0A66-44C6-A970-0941773307F9}" presName="centerShape" presStyleLbl="node0" presStyleIdx="0" presStyleCnt="1"/>
      <dgm:spPr/>
      <dgm:t>
        <a:bodyPr/>
        <a:lstStyle/>
        <a:p>
          <a:endParaRPr lang="en-US"/>
        </a:p>
      </dgm:t>
    </dgm:pt>
    <dgm:pt modelId="{5504635C-AF7F-40B2-AEBD-2DB364CECFF9}" type="pres">
      <dgm:prSet presAssocID="{1CBD8ABB-2085-4004-A03A-2DE86D55E673}" presName="node" presStyleLbl="node1" presStyleIdx="0" presStyleCnt="5" custScaleX="125337" custScaleY="112134" custRadScaleRad="104345" custRadScaleInc="-17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3BD9B-48D2-4732-917F-9E942B8DBF9C}" type="pres">
      <dgm:prSet presAssocID="{1CBD8ABB-2085-4004-A03A-2DE86D55E673}" presName="dummy" presStyleCnt="0"/>
      <dgm:spPr/>
    </dgm:pt>
    <dgm:pt modelId="{94F01A09-7397-4AF6-AD2D-722AA9B0C153}" type="pres">
      <dgm:prSet presAssocID="{FA3B526B-4DEC-48BC-8C1A-A0F8A1CCC02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5189884-4F71-49D1-9742-E014766FE5C8}" type="pres">
      <dgm:prSet presAssocID="{BDAF5588-0A4B-4345-8104-E4B5B138684B}" presName="node" presStyleLbl="node1" presStyleIdx="1" presStyleCnt="5" custScaleX="118921" custScaleY="115638" custRadScaleRad="117887" custRadScaleInc="-5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53A08-11F3-4534-9C9E-B3A7EE4704AA}" type="pres">
      <dgm:prSet presAssocID="{BDAF5588-0A4B-4345-8104-E4B5B138684B}" presName="dummy" presStyleCnt="0"/>
      <dgm:spPr/>
    </dgm:pt>
    <dgm:pt modelId="{7F94B8F2-BA4D-4C7E-B8D8-C8C986A02269}" type="pres">
      <dgm:prSet presAssocID="{ED42C6B0-CB5F-402F-B059-1E3C2EEA834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E4154C2-28A6-4387-9D45-930C9C3B0692}" type="pres">
      <dgm:prSet presAssocID="{1A732066-BD08-4D4A-B5CA-7697A507A18E}" presName="node" presStyleLbl="node1" presStyleIdx="2" presStyleCnt="5" custScaleX="135700" custScaleY="120379" custRadScaleRad="100688" custRadScaleInc="-20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11E0D-E496-4885-A0D6-9800DAA401C4}" type="pres">
      <dgm:prSet presAssocID="{1A732066-BD08-4D4A-B5CA-7697A507A18E}" presName="dummy" presStyleCnt="0"/>
      <dgm:spPr/>
    </dgm:pt>
    <dgm:pt modelId="{9F9CA04C-0AAA-4D00-BBCF-44C7FC90BDDD}" type="pres">
      <dgm:prSet presAssocID="{8DF1F4E6-BEFF-45A2-A0C8-DDD00A5A080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62569B9-8A4A-418B-B69A-3B2E39866863}" type="pres">
      <dgm:prSet presAssocID="{51EF4D54-4660-461A-8372-2869265BDC69}" presName="node" presStyleLbl="node1" presStyleIdx="3" presStyleCnt="5" custScaleX="137247" custScaleY="119658" custRadScaleRad="123269" custRadScaleInc="-33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251B5-9630-4F13-91FB-4956468065BD}" type="pres">
      <dgm:prSet presAssocID="{51EF4D54-4660-461A-8372-2869265BDC69}" presName="dummy" presStyleCnt="0"/>
      <dgm:spPr/>
    </dgm:pt>
    <dgm:pt modelId="{B86428FC-B6FD-4308-A6D0-0DC6922F0F64}" type="pres">
      <dgm:prSet presAssocID="{302281E5-7D55-40A6-8018-24CF7D7264B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60BFCE1-2B82-49FA-839F-C21271AF9D43}" type="pres">
      <dgm:prSet presAssocID="{F23256EB-7FE0-47F9-801C-C554F6136674}" presName="node" presStyleLbl="node1" presStyleIdx="4" presStyleCnt="5" custScaleX="139456" custScaleY="131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E3638-00A5-470D-8C0F-084D960F6CDE}" type="pres">
      <dgm:prSet presAssocID="{F23256EB-7FE0-47F9-801C-C554F6136674}" presName="dummy" presStyleCnt="0"/>
      <dgm:spPr/>
    </dgm:pt>
    <dgm:pt modelId="{C5C6E479-BB6B-47EE-9AD7-F63FBAF5241A}" type="pres">
      <dgm:prSet presAssocID="{4BFAACB4-DD4F-4197-BCA0-4385E13F7E3C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990BA74-8391-42A1-8EEB-90FABE250814}" type="presOf" srcId="{F23256EB-7FE0-47F9-801C-C554F6136674}" destId="{060BFCE1-2B82-49FA-839F-C21271AF9D43}" srcOrd="0" destOrd="0" presId="urn:microsoft.com/office/officeart/2005/8/layout/radial6"/>
    <dgm:cxn modelId="{BB826685-827C-4CDC-B6D6-3CE2D20C0688}" srcId="{67405D2C-0A66-44C6-A970-0941773307F9}" destId="{F23256EB-7FE0-47F9-801C-C554F6136674}" srcOrd="4" destOrd="0" parTransId="{4A6ADDC5-3AD1-4436-B22B-E44AF534149C}" sibTransId="{4BFAACB4-DD4F-4197-BCA0-4385E13F7E3C}"/>
    <dgm:cxn modelId="{5D778815-9610-4C06-BCDF-A82F9608685C}" srcId="{67405D2C-0A66-44C6-A970-0941773307F9}" destId="{1CBD8ABB-2085-4004-A03A-2DE86D55E673}" srcOrd="0" destOrd="0" parTransId="{31B153FB-FC94-4A58-A726-12A70F469F20}" sibTransId="{FA3B526B-4DEC-48BC-8C1A-A0F8A1CCC02C}"/>
    <dgm:cxn modelId="{D8EFCEF0-1AA9-4BF9-8E57-BC2D39619086}" srcId="{5FE1DD1F-28E0-4E00-80F8-B4766D3307BA}" destId="{67405D2C-0A66-44C6-A970-0941773307F9}" srcOrd="0" destOrd="0" parTransId="{2D60F126-1E5D-4A22-9394-84ED7EF3C383}" sibTransId="{A77F6CD3-646E-478D-B361-071DC66DFD75}"/>
    <dgm:cxn modelId="{55672BB8-723A-4939-B92A-83E8FF6F0E19}" type="presOf" srcId="{5FE1DD1F-28E0-4E00-80F8-B4766D3307BA}" destId="{4795534D-7A19-4189-8880-ED2E8DF11A7B}" srcOrd="0" destOrd="0" presId="urn:microsoft.com/office/officeart/2005/8/layout/radial6"/>
    <dgm:cxn modelId="{DCF91FC0-B450-41C4-975D-2E1D2CC86F54}" type="presOf" srcId="{FA3B526B-4DEC-48BC-8C1A-A0F8A1CCC02C}" destId="{94F01A09-7397-4AF6-AD2D-722AA9B0C153}" srcOrd="0" destOrd="0" presId="urn:microsoft.com/office/officeart/2005/8/layout/radial6"/>
    <dgm:cxn modelId="{FF96E03B-510D-4219-A245-2E01A0AB654D}" type="presOf" srcId="{1A732066-BD08-4D4A-B5CA-7697A507A18E}" destId="{DE4154C2-28A6-4387-9D45-930C9C3B0692}" srcOrd="0" destOrd="0" presId="urn:microsoft.com/office/officeart/2005/8/layout/radial6"/>
    <dgm:cxn modelId="{C79F701D-D4D9-43FE-B6B5-7548426615EB}" srcId="{67405D2C-0A66-44C6-A970-0941773307F9}" destId="{BDAF5588-0A4B-4345-8104-E4B5B138684B}" srcOrd="1" destOrd="0" parTransId="{9EA4711F-AE65-4E86-A111-134BF25D27A2}" sibTransId="{ED42C6B0-CB5F-402F-B059-1E3C2EEA834A}"/>
    <dgm:cxn modelId="{D15B7569-B26E-4333-BABD-73263725B639}" srcId="{67405D2C-0A66-44C6-A970-0941773307F9}" destId="{1A732066-BD08-4D4A-B5CA-7697A507A18E}" srcOrd="2" destOrd="0" parTransId="{1E5660C9-A3E1-478D-8CCE-064A43219CCE}" sibTransId="{8DF1F4E6-BEFF-45A2-A0C8-DDD00A5A0805}"/>
    <dgm:cxn modelId="{A402A65D-3CE7-4F71-A38D-B470E0B9150B}" srcId="{67405D2C-0A66-44C6-A970-0941773307F9}" destId="{51EF4D54-4660-461A-8372-2869265BDC69}" srcOrd="3" destOrd="0" parTransId="{8A5AFDE3-0BE7-4328-9D00-FD9C0EB17C40}" sibTransId="{302281E5-7D55-40A6-8018-24CF7D7264B9}"/>
    <dgm:cxn modelId="{A32FE703-7AC3-43FC-896E-A8A00D994639}" type="presOf" srcId="{8DF1F4E6-BEFF-45A2-A0C8-DDD00A5A0805}" destId="{9F9CA04C-0AAA-4D00-BBCF-44C7FC90BDDD}" srcOrd="0" destOrd="0" presId="urn:microsoft.com/office/officeart/2005/8/layout/radial6"/>
    <dgm:cxn modelId="{A4380D26-2547-4F12-BE33-11E93BD6047B}" type="presOf" srcId="{1CBD8ABB-2085-4004-A03A-2DE86D55E673}" destId="{5504635C-AF7F-40B2-AEBD-2DB364CECFF9}" srcOrd="0" destOrd="0" presId="urn:microsoft.com/office/officeart/2005/8/layout/radial6"/>
    <dgm:cxn modelId="{40CEAE27-DB05-40DD-B56D-0B9A6C42E64A}" type="presOf" srcId="{ED42C6B0-CB5F-402F-B059-1E3C2EEA834A}" destId="{7F94B8F2-BA4D-4C7E-B8D8-C8C986A02269}" srcOrd="0" destOrd="0" presId="urn:microsoft.com/office/officeart/2005/8/layout/radial6"/>
    <dgm:cxn modelId="{40689295-73E7-4F96-B13A-12FBAE0EBF5E}" type="presOf" srcId="{4BFAACB4-DD4F-4197-BCA0-4385E13F7E3C}" destId="{C5C6E479-BB6B-47EE-9AD7-F63FBAF5241A}" srcOrd="0" destOrd="0" presId="urn:microsoft.com/office/officeart/2005/8/layout/radial6"/>
    <dgm:cxn modelId="{0EA47E48-7FA1-448A-B19F-DADC69058E40}" type="presOf" srcId="{51EF4D54-4660-461A-8372-2869265BDC69}" destId="{762569B9-8A4A-418B-B69A-3B2E39866863}" srcOrd="0" destOrd="0" presId="urn:microsoft.com/office/officeart/2005/8/layout/radial6"/>
    <dgm:cxn modelId="{D098D1A7-335B-45E5-8B80-63D9C6D1995C}" type="presOf" srcId="{302281E5-7D55-40A6-8018-24CF7D7264B9}" destId="{B86428FC-B6FD-4308-A6D0-0DC6922F0F64}" srcOrd="0" destOrd="0" presId="urn:microsoft.com/office/officeart/2005/8/layout/radial6"/>
    <dgm:cxn modelId="{C704A6A7-B8BF-4ED5-9CA3-D20C21D99391}" type="presOf" srcId="{67405D2C-0A66-44C6-A970-0941773307F9}" destId="{5ABB9FE1-9B03-4D5B-8E05-2B06E011CF12}" srcOrd="0" destOrd="0" presId="urn:microsoft.com/office/officeart/2005/8/layout/radial6"/>
    <dgm:cxn modelId="{1B4BAF74-9398-43E6-8C62-C1DC79F9CF7A}" type="presOf" srcId="{BDAF5588-0A4B-4345-8104-E4B5B138684B}" destId="{75189884-4F71-49D1-9742-E014766FE5C8}" srcOrd="0" destOrd="0" presId="urn:microsoft.com/office/officeart/2005/8/layout/radial6"/>
    <dgm:cxn modelId="{AD966FA7-B524-4FE5-A8E2-B3AA0D5A73C7}" type="presParOf" srcId="{4795534D-7A19-4189-8880-ED2E8DF11A7B}" destId="{5ABB9FE1-9B03-4D5B-8E05-2B06E011CF12}" srcOrd="0" destOrd="0" presId="urn:microsoft.com/office/officeart/2005/8/layout/radial6"/>
    <dgm:cxn modelId="{9244ABCE-3757-4F24-800B-C5A97646E216}" type="presParOf" srcId="{4795534D-7A19-4189-8880-ED2E8DF11A7B}" destId="{5504635C-AF7F-40B2-AEBD-2DB364CECFF9}" srcOrd="1" destOrd="0" presId="urn:microsoft.com/office/officeart/2005/8/layout/radial6"/>
    <dgm:cxn modelId="{1874FAC2-3D1C-451F-958B-8DF629A2BD4F}" type="presParOf" srcId="{4795534D-7A19-4189-8880-ED2E8DF11A7B}" destId="{7093BD9B-48D2-4732-917F-9E942B8DBF9C}" srcOrd="2" destOrd="0" presId="urn:microsoft.com/office/officeart/2005/8/layout/radial6"/>
    <dgm:cxn modelId="{69EF39DA-192A-4E25-A626-5A3DA19C60B3}" type="presParOf" srcId="{4795534D-7A19-4189-8880-ED2E8DF11A7B}" destId="{94F01A09-7397-4AF6-AD2D-722AA9B0C153}" srcOrd="3" destOrd="0" presId="urn:microsoft.com/office/officeart/2005/8/layout/radial6"/>
    <dgm:cxn modelId="{5C855A2C-CD1F-4786-A9FF-2C9763EE1F2F}" type="presParOf" srcId="{4795534D-7A19-4189-8880-ED2E8DF11A7B}" destId="{75189884-4F71-49D1-9742-E014766FE5C8}" srcOrd="4" destOrd="0" presId="urn:microsoft.com/office/officeart/2005/8/layout/radial6"/>
    <dgm:cxn modelId="{41EF1FE3-85CE-406A-AF29-C151EEEB696B}" type="presParOf" srcId="{4795534D-7A19-4189-8880-ED2E8DF11A7B}" destId="{E6353A08-11F3-4534-9C9E-B3A7EE4704AA}" srcOrd="5" destOrd="0" presId="urn:microsoft.com/office/officeart/2005/8/layout/radial6"/>
    <dgm:cxn modelId="{20C55E6D-6457-4E5E-B9DE-2AFC88404960}" type="presParOf" srcId="{4795534D-7A19-4189-8880-ED2E8DF11A7B}" destId="{7F94B8F2-BA4D-4C7E-B8D8-C8C986A02269}" srcOrd="6" destOrd="0" presId="urn:microsoft.com/office/officeart/2005/8/layout/radial6"/>
    <dgm:cxn modelId="{8401139F-A4BD-471C-A683-F6084A6CE1B2}" type="presParOf" srcId="{4795534D-7A19-4189-8880-ED2E8DF11A7B}" destId="{DE4154C2-28A6-4387-9D45-930C9C3B0692}" srcOrd="7" destOrd="0" presId="urn:microsoft.com/office/officeart/2005/8/layout/radial6"/>
    <dgm:cxn modelId="{CF71471D-4803-496B-85E4-44548145C182}" type="presParOf" srcId="{4795534D-7A19-4189-8880-ED2E8DF11A7B}" destId="{CDB11E0D-E496-4885-A0D6-9800DAA401C4}" srcOrd="8" destOrd="0" presId="urn:microsoft.com/office/officeart/2005/8/layout/radial6"/>
    <dgm:cxn modelId="{5AE75871-A4F1-4DC4-835C-80F8A4600582}" type="presParOf" srcId="{4795534D-7A19-4189-8880-ED2E8DF11A7B}" destId="{9F9CA04C-0AAA-4D00-BBCF-44C7FC90BDDD}" srcOrd="9" destOrd="0" presId="urn:microsoft.com/office/officeart/2005/8/layout/radial6"/>
    <dgm:cxn modelId="{D754EB6E-5D2A-4C67-AB07-BD8131F632FD}" type="presParOf" srcId="{4795534D-7A19-4189-8880-ED2E8DF11A7B}" destId="{762569B9-8A4A-418B-B69A-3B2E39866863}" srcOrd="10" destOrd="0" presId="urn:microsoft.com/office/officeart/2005/8/layout/radial6"/>
    <dgm:cxn modelId="{0C835F63-5006-4C73-9D4C-FFD590D08959}" type="presParOf" srcId="{4795534D-7A19-4189-8880-ED2E8DF11A7B}" destId="{249251B5-9630-4F13-91FB-4956468065BD}" srcOrd="11" destOrd="0" presId="urn:microsoft.com/office/officeart/2005/8/layout/radial6"/>
    <dgm:cxn modelId="{FBDB7EC3-B2CA-4458-82D6-51B738B43C2B}" type="presParOf" srcId="{4795534D-7A19-4189-8880-ED2E8DF11A7B}" destId="{B86428FC-B6FD-4308-A6D0-0DC6922F0F64}" srcOrd="12" destOrd="0" presId="urn:microsoft.com/office/officeart/2005/8/layout/radial6"/>
    <dgm:cxn modelId="{F1F585CC-3DF2-457B-A7E7-B498DC5BDC5A}" type="presParOf" srcId="{4795534D-7A19-4189-8880-ED2E8DF11A7B}" destId="{060BFCE1-2B82-49FA-839F-C21271AF9D43}" srcOrd="13" destOrd="0" presId="urn:microsoft.com/office/officeart/2005/8/layout/radial6"/>
    <dgm:cxn modelId="{D80C1F3E-1AE6-486C-8EA5-C52A789B3E5D}" type="presParOf" srcId="{4795534D-7A19-4189-8880-ED2E8DF11A7B}" destId="{D5FE3638-00A5-470D-8C0F-084D960F6CDE}" srcOrd="14" destOrd="0" presId="urn:microsoft.com/office/officeart/2005/8/layout/radial6"/>
    <dgm:cxn modelId="{6D31B6A8-A56A-4F03-B4A6-9D8120409D91}" type="presParOf" srcId="{4795534D-7A19-4189-8880-ED2E8DF11A7B}" destId="{C5C6E479-BB6B-47EE-9AD7-F63FBAF5241A}" srcOrd="15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30BE23-C880-46B5-A876-93BF633F56F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FE9E85-8ECF-4EBA-805A-CEA05772ED0C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ডেবিট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59784D80-C57D-44ED-852F-2DABC3837C73}" type="parTrans" cxnId="{ECB20A76-0D11-41CA-97CC-8657FBECFDDD}">
      <dgm:prSet/>
      <dgm:spPr/>
      <dgm:t>
        <a:bodyPr/>
        <a:lstStyle/>
        <a:p>
          <a:endParaRPr lang="en-US"/>
        </a:p>
      </dgm:t>
    </dgm:pt>
    <dgm:pt modelId="{2EA764A0-6B5D-4BCE-B1E0-8E7FE0771B04}" type="sibTrans" cxnId="{ECB20A76-0D11-41CA-97CC-8657FBECFDDD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081501EC-2EF7-4393-8242-B83C5D6FC62D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ব্রদ্ধি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096456E-49A4-46DE-B872-DF45035ED02C}" type="parTrans" cxnId="{0337F85A-C97C-4949-9509-9D72C01E7CCF}">
      <dgm:prSet/>
      <dgm:spPr/>
      <dgm:t>
        <a:bodyPr/>
        <a:lstStyle/>
        <a:p>
          <a:endParaRPr lang="en-US"/>
        </a:p>
      </dgm:t>
    </dgm:pt>
    <dgm:pt modelId="{071ECB2D-1A42-4D5C-BEBD-113C89C82982}" type="sibTrans" cxnId="{0337F85A-C97C-4949-9509-9D72C01E7CCF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BF40A72A-DC1F-49BD-94F5-0A94C2EFCA47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ব্যয়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ব্রদ্ধি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1FD57A89-CDCA-46A9-B09B-0CE2BDAE93E5}" type="parTrans" cxnId="{71093F22-2AEB-4B80-875A-0721CC780A70}">
      <dgm:prSet/>
      <dgm:spPr/>
      <dgm:t>
        <a:bodyPr/>
        <a:lstStyle/>
        <a:p>
          <a:endParaRPr lang="en-US"/>
        </a:p>
      </dgm:t>
    </dgm:pt>
    <dgm:pt modelId="{6F33354F-80F5-4FA7-83D5-2E04C1B8AFB2}" type="sibTrans" cxnId="{71093F22-2AEB-4B80-875A-0721CC780A70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894D4DD3-AB66-4783-8ADD-06687F15B458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দায়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হ্রাস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5C839AE-A95C-4641-B927-C84F30743496}" type="parTrans" cxnId="{3EE11D19-79E8-434A-8342-BFE3E5378D4C}">
      <dgm:prSet/>
      <dgm:spPr/>
      <dgm:t>
        <a:bodyPr/>
        <a:lstStyle/>
        <a:p>
          <a:endParaRPr lang="en-US"/>
        </a:p>
      </dgm:t>
    </dgm:pt>
    <dgm:pt modelId="{3E48673A-F1EB-4DB3-A693-2CF079E24A38}" type="sibTrans" cxnId="{3EE11D19-79E8-434A-8342-BFE3E5378D4C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8A63E5C7-675C-4700-9F33-53EF424B469C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আয়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হ্রাস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5E467329-56F5-47DC-AAEB-E988D51DDEA7}" type="parTrans" cxnId="{42ABDC87-C83B-4EF4-B4D3-82C57C267F7E}">
      <dgm:prSet/>
      <dgm:spPr/>
      <dgm:t>
        <a:bodyPr/>
        <a:lstStyle/>
        <a:p>
          <a:endParaRPr lang="en-US"/>
        </a:p>
      </dgm:t>
    </dgm:pt>
    <dgm:pt modelId="{CBBAD1AB-740F-4133-A3A8-A41FA08C2EB0}" type="sibTrans" cxnId="{42ABDC87-C83B-4EF4-B4D3-82C57C267F7E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2035D323-EE21-4F17-9C01-320D2E2A1839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মালিকানাসত্ত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DAEE8615-A908-4124-BE62-93AD89B9BEE7}" type="parTrans" cxnId="{113B0CFF-391E-4CD6-90C9-C92CBF66F604}">
      <dgm:prSet/>
      <dgm:spPr/>
      <dgm:t>
        <a:bodyPr/>
        <a:lstStyle/>
        <a:p>
          <a:endParaRPr lang="en-US"/>
        </a:p>
      </dgm:t>
    </dgm:pt>
    <dgm:pt modelId="{F023F690-9A73-4FF6-A3BA-44D816A13911}" type="sibTrans" cxnId="{113B0CFF-391E-4CD6-90C9-C92CBF66F604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97DD2711-2035-4915-9E9D-0F516CBEFF4D}" type="pres">
      <dgm:prSet presAssocID="{7D30BE23-C880-46B5-A876-93BF633F56F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40BE64-BB75-4CEF-95F8-CA6333DBA846}" type="pres">
      <dgm:prSet presAssocID="{38FE9E85-8ECF-4EBA-805A-CEA05772ED0C}" presName="node" presStyleLbl="node1" presStyleIdx="0" presStyleCnt="6" custScaleX="207435" custScaleY="177746" custRadScaleRad="94415" custRadScaleInc="13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5DEB6-DDDD-4B3F-A096-6125206AD0A8}" type="pres">
      <dgm:prSet presAssocID="{2EA764A0-6B5D-4BCE-B1E0-8E7FE0771B04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78BF2F5-F0CB-42B0-B444-628800DC5DAE}" type="pres">
      <dgm:prSet presAssocID="{2EA764A0-6B5D-4BCE-B1E0-8E7FE0771B04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7CD601FD-2659-4275-AC71-58A17C85A914}" type="pres">
      <dgm:prSet presAssocID="{081501EC-2EF7-4393-8242-B83C5D6FC62D}" presName="node" presStyleLbl="node1" presStyleIdx="1" presStyleCnt="6" custScaleX="190543" custScaleY="182440" custRadScaleRad="67760" custRadScaleInc="14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D8148-15F5-4A5C-A2A4-C9E400ECDC9D}" type="pres">
      <dgm:prSet presAssocID="{071ECB2D-1A42-4D5C-BEBD-113C89C82982}" presName="sibTrans" presStyleLbl="sibTrans2D1" presStyleIdx="1" presStyleCnt="6"/>
      <dgm:spPr/>
      <dgm:t>
        <a:bodyPr/>
        <a:lstStyle/>
        <a:p>
          <a:endParaRPr lang="en-US"/>
        </a:p>
      </dgm:t>
    </dgm:pt>
    <dgm:pt modelId="{6A48E074-13C4-42B6-8EEE-FCF13D864A84}" type="pres">
      <dgm:prSet presAssocID="{071ECB2D-1A42-4D5C-BEBD-113C89C8298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3E8506E2-F79D-48A2-887C-A483E715D435}" type="pres">
      <dgm:prSet presAssocID="{894D4DD3-AB66-4783-8ADD-06687F15B458}" presName="node" presStyleLbl="node1" presStyleIdx="2" presStyleCnt="6" custScaleX="168811" custScaleY="204866" custRadScaleRad="68540" custRadScaleInc="-1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D0193-3622-489D-AC23-323023C0E276}" type="pres">
      <dgm:prSet presAssocID="{3E48673A-F1EB-4DB3-A693-2CF079E24A3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E9B3DD26-278E-4315-877F-27B1EEAE7C76}" type="pres">
      <dgm:prSet presAssocID="{3E48673A-F1EB-4DB3-A693-2CF079E24A3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7465A079-5686-47E8-9086-4DBE8CD38376}" type="pres">
      <dgm:prSet presAssocID="{2035D323-EE21-4F17-9C01-320D2E2A1839}" presName="node" presStyleLbl="node1" presStyleIdx="3" presStyleCnt="6" custScaleX="264510" custScaleY="183554" custRadScaleRad="100553" custRadScaleInc="11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C93C9-430B-4F00-A624-F72A91EE973C}" type="pres">
      <dgm:prSet presAssocID="{F023F690-9A73-4FF6-A3BA-44D816A13911}" presName="sibTrans" presStyleLbl="sibTrans2D1" presStyleIdx="3" presStyleCnt="6"/>
      <dgm:spPr/>
      <dgm:t>
        <a:bodyPr/>
        <a:lstStyle/>
        <a:p>
          <a:endParaRPr lang="en-US"/>
        </a:p>
      </dgm:t>
    </dgm:pt>
    <dgm:pt modelId="{417C1961-6D3B-4332-9995-E01C8011D82C}" type="pres">
      <dgm:prSet presAssocID="{F023F690-9A73-4FF6-A3BA-44D816A13911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F5CBC37-8244-4197-A667-9C78B3E95418}" type="pres">
      <dgm:prSet presAssocID="{8A63E5C7-675C-4700-9F33-53EF424B469C}" presName="node" presStyleLbl="node1" presStyleIdx="4" presStyleCnt="6" custScaleX="175802" custScaleY="198658" custRadScaleRad="75100" custRadScaleInc="-1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7D25D-7628-449B-928D-838BEBA42F7A}" type="pres">
      <dgm:prSet presAssocID="{CBBAD1AB-740F-4133-A3A8-A41FA08C2EB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86646A3E-8B09-426F-BD0A-E1562B26A91E}" type="pres">
      <dgm:prSet presAssocID="{CBBAD1AB-740F-4133-A3A8-A41FA08C2EB0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A242F478-065E-43B7-B254-870FA1E0AEB6}" type="pres">
      <dgm:prSet presAssocID="{BF40A72A-DC1F-49BD-94F5-0A94C2EFCA47}" presName="node" presStyleLbl="node1" presStyleIdx="5" presStyleCnt="6" custScaleX="183928" custScaleY="192849" custRadScaleRad="71432" custRadScaleInc="-9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85507-AE82-40E1-8895-600561E56FD2}" type="pres">
      <dgm:prSet presAssocID="{6F33354F-80F5-4FA7-83D5-2E04C1B8AFB2}" presName="sibTrans" presStyleLbl="sibTrans2D1" presStyleIdx="5" presStyleCnt="6"/>
      <dgm:spPr/>
      <dgm:t>
        <a:bodyPr/>
        <a:lstStyle/>
        <a:p>
          <a:endParaRPr lang="en-US"/>
        </a:p>
      </dgm:t>
    </dgm:pt>
    <dgm:pt modelId="{636F28DD-AE7E-4E5F-8502-3BFE84FAAA8F}" type="pres">
      <dgm:prSet presAssocID="{6F33354F-80F5-4FA7-83D5-2E04C1B8AFB2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EF1D38DC-8AD5-444F-B2FE-F8621FA9EB4C}" type="presOf" srcId="{6F33354F-80F5-4FA7-83D5-2E04C1B8AFB2}" destId="{636F28DD-AE7E-4E5F-8502-3BFE84FAAA8F}" srcOrd="1" destOrd="0" presId="urn:microsoft.com/office/officeart/2005/8/layout/cycle7"/>
    <dgm:cxn modelId="{89673610-37A6-4C09-8DC2-4B3552784D80}" type="presOf" srcId="{6F33354F-80F5-4FA7-83D5-2E04C1B8AFB2}" destId="{D8F85507-AE82-40E1-8895-600561E56FD2}" srcOrd="0" destOrd="0" presId="urn:microsoft.com/office/officeart/2005/8/layout/cycle7"/>
    <dgm:cxn modelId="{ECB20A76-0D11-41CA-97CC-8657FBECFDDD}" srcId="{7D30BE23-C880-46B5-A876-93BF633F56FD}" destId="{38FE9E85-8ECF-4EBA-805A-CEA05772ED0C}" srcOrd="0" destOrd="0" parTransId="{59784D80-C57D-44ED-852F-2DABC3837C73}" sibTransId="{2EA764A0-6B5D-4BCE-B1E0-8E7FE0771B04}"/>
    <dgm:cxn modelId="{F43FC9BF-5644-4118-ADC7-82A6C1FD5699}" type="presOf" srcId="{2EA764A0-6B5D-4BCE-B1E0-8E7FE0771B04}" destId="{678BF2F5-F0CB-42B0-B444-628800DC5DAE}" srcOrd="1" destOrd="0" presId="urn:microsoft.com/office/officeart/2005/8/layout/cycle7"/>
    <dgm:cxn modelId="{0337F85A-C97C-4949-9509-9D72C01E7CCF}" srcId="{7D30BE23-C880-46B5-A876-93BF633F56FD}" destId="{081501EC-2EF7-4393-8242-B83C5D6FC62D}" srcOrd="1" destOrd="0" parTransId="{9096456E-49A4-46DE-B872-DF45035ED02C}" sibTransId="{071ECB2D-1A42-4D5C-BEBD-113C89C82982}"/>
    <dgm:cxn modelId="{4AC289D8-C265-4620-99E9-5A4358BBCC1E}" type="presOf" srcId="{081501EC-2EF7-4393-8242-B83C5D6FC62D}" destId="{7CD601FD-2659-4275-AC71-58A17C85A914}" srcOrd="0" destOrd="0" presId="urn:microsoft.com/office/officeart/2005/8/layout/cycle7"/>
    <dgm:cxn modelId="{83A0CDFE-5F23-4815-A49E-3B026BC20383}" type="presOf" srcId="{7D30BE23-C880-46B5-A876-93BF633F56FD}" destId="{97DD2711-2035-4915-9E9D-0F516CBEFF4D}" srcOrd="0" destOrd="0" presId="urn:microsoft.com/office/officeart/2005/8/layout/cycle7"/>
    <dgm:cxn modelId="{92F693B5-DE55-421A-AE21-B7B597CEDF44}" type="presOf" srcId="{CBBAD1AB-740F-4133-A3A8-A41FA08C2EB0}" destId="{86646A3E-8B09-426F-BD0A-E1562B26A91E}" srcOrd="1" destOrd="0" presId="urn:microsoft.com/office/officeart/2005/8/layout/cycle7"/>
    <dgm:cxn modelId="{42ABDC87-C83B-4EF4-B4D3-82C57C267F7E}" srcId="{7D30BE23-C880-46B5-A876-93BF633F56FD}" destId="{8A63E5C7-675C-4700-9F33-53EF424B469C}" srcOrd="4" destOrd="0" parTransId="{5E467329-56F5-47DC-AAEB-E988D51DDEA7}" sibTransId="{CBBAD1AB-740F-4133-A3A8-A41FA08C2EB0}"/>
    <dgm:cxn modelId="{5562E14C-2D00-4861-8274-5C06B91D147F}" type="presOf" srcId="{3E48673A-F1EB-4DB3-A693-2CF079E24A38}" destId="{E9B3DD26-278E-4315-877F-27B1EEAE7C76}" srcOrd="1" destOrd="0" presId="urn:microsoft.com/office/officeart/2005/8/layout/cycle7"/>
    <dgm:cxn modelId="{AE659871-B53D-4748-9679-835D3F4469E7}" type="presOf" srcId="{BF40A72A-DC1F-49BD-94F5-0A94C2EFCA47}" destId="{A242F478-065E-43B7-B254-870FA1E0AEB6}" srcOrd="0" destOrd="0" presId="urn:microsoft.com/office/officeart/2005/8/layout/cycle7"/>
    <dgm:cxn modelId="{2C43E855-B722-45E2-B97A-17746AA4AB01}" type="presOf" srcId="{CBBAD1AB-740F-4133-A3A8-A41FA08C2EB0}" destId="{EB27D25D-7628-449B-928D-838BEBA42F7A}" srcOrd="0" destOrd="0" presId="urn:microsoft.com/office/officeart/2005/8/layout/cycle7"/>
    <dgm:cxn modelId="{3EE11D19-79E8-434A-8342-BFE3E5378D4C}" srcId="{7D30BE23-C880-46B5-A876-93BF633F56FD}" destId="{894D4DD3-AB66-4783-8ADD-06687F15B458}" srcOrd="2" destOrd="0" parTransId="{A5C839AE-A95C-4641-B927-C84F30743496}" sibTransId="{3E48673A-F1EB-4DB3-A693-2CF079E24A38}"/>
    <dgm:cxn modelId="{21C708EE-69DC-49D2-B1D5-EE4168B2E89C}" type="presOf" srcId="{2EA764A0-6B5D-4BCE-B1E0-8E7FE0771B04}" destId="{86B5DEB6-DDDD-4B3F-A096-6125206AD0A8}" srcOrd="0" destOrd="0" presId="urn:microsoft.com/office/officeart/2005/8/layout/cycle7"/>
    <dgm:cxn modelId="{113B0CFF-391E-4CD6-90C9-C92CBF66F604}" srcId="{7D30BE23-C880-46B5-A876-93BF633F56FD}" destId="{2035D323-EE21-4F17-9C01-320D2E2A1839}" srcOrd="3" destOrd="0" parTransId="{DAEE8615-A908-4124-BE62-93AD89B9BEE7}" sibTransId="{F023F690-9A73-4FF6-A3BA-44D816A13911}"/>
    <dgm:cxn modelId="{F5D52525-B59E-4C7F-960F-1C6C9BD7D6AA}" type="presOf" srcId="{894D4DD3-AB66-4783-8ADD-06687F15B458}" destId="{3E8506E2-F79D-48A2-887C-A483E715D435}" srcOrd="0" destOrd="0" presId="urn:microsoft.com/office/officeart/2005/8/layout/cycle7"/>
    <dgm:cxn modelId="{847B6808-3612-4D79-98AE-39428FB1EF2B}" type="presOf" srcId="{071ECB2D-1A42-4D5C-BEBD-113C89C82982}" destId="{6A48E074-13C4-42B6-8EEE-FCF13D864A84}" srcOrd="1" destOrd="0" presId="urn:microsoft.com/office/officeart/2005/8/layout/cycle7"/>
    <dgm:cxn modelId="{51D564D7-9D95-4134-9887-1E66B63848AC}" type="presOf" srcId="{38FE9E85-8ECF-4EBA-805A-CEA05772ED0C}" destId="{5140BE64-BB75-4CEF-95F8-CA6333DBA846}" srcOrd="0" destOrd="0" presId="urn:microsoft.com/office/officeart/2005/8/layout/cycle7"/>
    <dgm:cxn modelId="{852B75D6-4B4A-4673-B5E1-F27504C026D5}" type="presOf" srcId="{071ECB2D-1A42-4D5C-BEBD-113C89C82982}" destId="{BE7D8148-15F5-4A5C-A2A4-C9E400ECDC9D}" srcOrd="0" destOrd="0" presId="urn:microsoft.com/office/officeart/2005/8/layout/cycle7"/>
    <dgm:cxn modelId="{B18A02D1-127E-49C3-9A5A-9858BCB76A9D}" type="presOf" srcId="{F023F690-9A73-4FF6-A3BA-44D816A13911}" destId="{417C1961-6D3B-4332-9995-E01C8011D82C}" srcOrd="1" destOrd="0" presId="urn:microsoft.com/office/officeart/2005/8/layout/cycle7"/>
    <dgm:cxn modelId="{3EFBED77-A31F-429D-92D3-003F466B17DA}" type="presOf" srcId="{3E48673A-F1EB-4DB3-A693-2CF079E24A38}" destId="{E0CD0193-3622-489D-AC23-323023C0E276}" srcOrd="0" destOrd="0" presId="urn:microsoft.com/office/officeart/2005/8/layout/cycle7"/>
    <dgm:cxn modelId="{3996DC20-93F7-46E5-827C-8B4C7E98E502}" type="presOf" srcId="{2035D323-EE21-4F17-9C01-320D2E2A1839}" destId="{7465A079-5686-47E8-9086-4DBE8CD38376}" srcOrd="0" destOrd="0" presId="urn:microsoft.com/office/officeart/2005/8/layout/cycle7"/>
    <dgm:cxn modelId="{8B0C5760-E99E-419A-ADC6-504ED4CDC5A4}" type="presOf" srcId="{8A63E5C7-675C-4700-9F33-53EF424B469C}" destId="{5F5CBC37-8244-4197-A667-9C78B3E95418}" srcOrd="0" destOrd="0" presId="urn:microsoft.com/office/officeart/2005/8/layout/cycle7"/>
    <dgm:cxn modelId="{F53C7580-9693-4C97-A3C1-77BAB38D734E}" type="presOf" srcId="{F023F690-9A73-4FF6-A3BA-44D816A13911}" destId="{E4CC93C9-430B-4F00-A624-F72A91EE973C}" srcOrd="0" destOrd="0" presId="urn:microsoft.com/office/officeart/2005/8/layout/cycle7"/>
    <dgm:cxn modelId="{71093F22-2AEB-4B80-875A-0721CC780A70}" srcId="{7D30BE23-C880-46B5-A876-93BF633F56FD}" destId="{BF40A72A-DC1F-49BD-94F5-0A94C2EFCA47}" srcOrd="5" destOrd="0" parTransId="{1FD57A89-CDCA-46A9-B09B-0CE2BDAE93E5}" sibTransId="{6F33354F-80F5-4FA7-83D5-2E04C1B8AFB2}"/>
    <dgm:cxn modelId="{E03D12BE-9418-4EE0-909C-AB97CBFF58C6}" type="presParOf" srcId="{97DD2711-2035-4915-9E9D-0F516CBEFF4D}" destId="{5140BE64-BB75-4CEF-95F8-CA6333DBA846}" srcOrd="0" destOrd="0" presId="urn:microsoft.com/office/officeart/2005/8/layout/cycle7"/>
    <dgm:cxn modelId="{696A6F7D-1BF3-4A58-8F2A-E6D79DB653BD}" type="presParOf" srcId="{97DD2711-2035-4915-9E9D-0F516CBEFF4D}" destId="{86B5DEB6-DDDD-4B3F-A096-6125206AD0A8}" srcOrd="1" destOrd="0" presId="urn:microsoft.com/office/officeart/2005/8/layout/cycle7"/>
    <dgm:cxn modelId="{F6DCDBFF-BDED-422E-AC4E-431C52FBA079}" type="presParOf" srcId="{86B5DEB6-DDDD-4B3F-A096-6125206AD0A8}" destId="{678BF2F5-F0CB-42B0-B444-628800DC5DAE}" srcOrd="0" destOrd="0" presId="urn:microsoft.com/office/officeart/2005/8/layout/cycle7"/>
    <dgm:cxn modelId="{7C9D196E-CE37-4D53-8D6F-933AC8E50A75}" type="presParOf" srcId="{97DD2711-2035-4915-9E9D-0F516CBEFF4D}" destId="{7CD601FD-2659-4275-AC71-58A17C85A914}" srcOrd="2" destOrd="0" presId="urn:microsoft.com/office/officeart/2005/8/layout/cycle7"/>
    <dgm:cxn modelId="{515CEEFF-0915-4D3B-9492-876E6D0D2249}" type="presParOf" srcId="{97DD2711-2035-4915-9E9D-0F516CBEFF4D}" destId="{BE7D8148-15F5-4A5C-A2A4-C9E400ECDC9D}" srcOrd="3" destOrd="0" presId="urn:microsoft.com/office/officeart/2005/8/layout/cycle7"/>
    <dgm:cxn modelId="{5A303996-2DBF-4222-895F-8A7AA6FB18B7}" type="presParOf" srcId="{BE7D8148-15F5-4A5C-A2A4-C9E400ECDC9D}" destId="{6A48E074-13C4-42B6-8EEE-FCF13D864A84}" srcOrd="0" destOrd="0" presId="urn:microsoft.com/office/officeart/2005/8/layout/cycle7"/>
    <dgm:cxn modelId="{05944FF4-7C26-400B-AED0-53226390E5A5}" type="presParOf" srcId="{97DD2711-2035-4915-9E9D-0F516CBEFF4D}" destId="{3E8506E2-F79D-48A2-887C-A483E715D435}" srcOrd="4" destOrd="0" presId="urn:microsoft.com/office/officeart/2005/8/layout/cycle7"/>
    <dgm:cxn modelId="{CB52CC2F-851F-4A7F-B36D-7CB71658F3CC}" type="presParOf" srcId="{97DD2711-2035-4915-9E9D-0F516CBEFF4D}" destId="{E0CD0193-3622-489D-AC23-323023C0E276}" srcOrd="5" destOrd="0" presId="urn:microsoft.com/office/officeart/2005/8/layout/cycle7"/>
    <dgm:cxn modelId="{91FBA5F3-D325-4C15-8E22-CFEEC736ECC0}" type="presParOf" srcId="{E0CD0193-3622-489D-AC23-323023C0E276}" destId="{E9B3DD26-278E-4315-877F-27B1EEAE7C76}" srcOrd="0" destOrd="0" presId="urn:microsoft.com/office/officeart/2005/8/layout/cycle7"/>
    <dgm:cxn modelId="{D2EC3117-0A23-43BD-8AB8-2D590AD10DF2}" type="presParOf" srcId="{97DD2711-2035-4915-9E9D-0F516CBEFF4D}" destId="{7465A079-5686-47E8-9086-4DBE8CD38376}" srcOrd="6" destOrd="0" presId="urn:microsoft.com/office/officeart/2005/8/layout/cycle7"/>
    <dgm:cxn modelId="{FE9D59E7-7A3B-4FD2-A0BB-6020EA67A03C}" type="presParOf" srcId="{97DD2711-2035-4915-9E9D-0F516CBEFF4D}" destId="{E4CC93C9-430B-4F00-A624-F72A91EE973C}" srcOrd="7" destOrd="0" presId="urn:microsoft.com/office/officeart/2005/8/layout/cycle7"/>
    <dgm:cxn modelId="{3C682B4D-F9FA-4C97-9AC3-31DB8E663FE9}" type="presParOf" srcId="{E4CC93C9-430B-4F00-A624-F72A91EE973C}" destId="{417C1961-6D3B-4332-9995-E01C8011D82C}" srcOrd="0" destOrd="0" presId="urn:microsoft.com/office/officeart/2005/8/layout/cycle7"/>
    <dgm:cxn modelId="{60275A5F-98F1-4866-8B02-90BE347E344C}" type="presParOf" srcId="{97DD2711-2035-4915-9E9D-0F516CBEFF4D}" destId="{5F5CBC37-8244-4197-A667-9C78B3E95418}" srcOrd="8" destOrd="0" presId="urn:microsoft.com/office/officeart/2005/8/layout/cycle7"/>
    <dgm:cxn modelId="{49E6F454-4FFC-4008-887F-CA8145C2F4A3}" type="presParOf" srcId="{97DD2711-2035-4915-9E9D-0F516CBEFF4D}" destId="{EB27D25D-7628-449B-928D-838BEBA42F7A}" srcOrd="9" destOrd="0" presId="urn:microsoft.com/office/officeart/2005/8/layout/cycle7"/>
    <dgm:cxn modelId="{BEB4B077-5AF4-4876-923A-4A06AFDCAF80}" type="presParOf" srcId="{EB27D25D-7628-449B-928D-838BEBA42F7A}" destId="{86646A3E-8B09-426F-BD0A-E1562B26A91E}" srcOrd="0" destOrd="0" presId="urn:microsoft.com/office/officeart/2005/8/layout/cycle7"/>
    <dgm:cxn modelId="{D9953C31-6716-49AA-BBAA-D9DA51B4D040}" type="presParOf" srcId="{97DD2711-2035-4915-9E9D-0F516CBEFF4D}" destId="{A242F478-065E-43B7-B254-870FA1E0AEB6}" srcOrd="10" destOrd="0" presId="urn:microsoft.com/office/officeart/2005/8/layout/cycle7"/>
    <dgm:cxn modelId="{75243D56-CAC7-42CF-8963-8BE67DEA4081}" type="presParOf" srcId="{97DD2711-2035-4915-9E9D-0F516CBEFF4D}" destId="{D8F85507-AE82-40E1-8895-600561E56FD2}" srcOrd="11" destOrd="0" presId="urn:microsoft.com/office/officeart/2005/8/layout/cycle7"/>
    <dgm:cxn modelId="{FBF619CE-BBD3-4A94-8ABA-61A8EAB4F603}" type="presParOf" srcId="{D8F85507-AE82-40E1-8895-600561E56FD2}" destId="{636F28DD-AE7E-4E5F-8502-3BFE84FAAA8F}" srcOrd="0" destOrd="0" presId="urn:microsoft.com/office/officeart/2005/8/layout/cycle7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30BE23-C880-46B5-A876-93BF633F56F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FE9E85-8ECF-4EBA-805A-CEA05772ED0C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9784D80-C57D-44ED-852F-2DABC3837C73}" type="parTrans" cxnId="{ECB20A76-0D11-41CA-97CC-8657FBECFDDD}">
      <dgm:prSet/>
      <dgm:spPr/>
      <dgm:t>
        <a:bodyPr/>
        <a:lstStyle/>
        <a:p>
          <a:endParaRPr lang="en-US"/>
        </a:p>
      </dgm:t>
    </dgm:pt>
    <dgm:pt modelId="{2EA764A0-6B5D-4BCE-B1E0-8E7FE0771B04}" type="sibTrans" cxnId="{ECB20A76-0D11-41CA-97CC-8657FBECFDDD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081501EC-2EF7-4393-8242-B83C5D6FC62D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সম্পদ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হ্রাস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9096456E-49A4-46DE-B872-DF45035ED02C}" type="parTrans" cxnId="{0337F85A-C97C-4949-9509-9D72C01E7CCF}">
      <dgm:prSet/>
      <dgm:spPr/>
      <dgm:t>
        <a:bodyPr/>
        <a:lstStyle/>
        <a:p>
          <a:endParaRPr lang="en-US"/>
        </a:p>
      </dgm:t>
    </dgm:pt>
    <dgm:pt modelId="{071ECB2D-1A42-4D5C-BEBD-113C89C82982}" type="sibTrans" cxnId="{0337F85A-C97C-4949-9509-9D72C01E7CC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BF40A72A-DC1F-49BD-94F5-0A94C2EFCA47}">
      <dgm:prSet phldrT="[Text]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ব্যয়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হ্রাস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FD57A89-CDCA-46A9-B09B-0CE2BDAE93E5}" type="parTrans" cxnId="{71093F22-2AEB-4B80-875A-0721CC780A70}">
      <dgm:prSet/>
      <dgm:spPr/>
      <dgm:t>
        <a:bodyPr/>
        <a:lstStyle/>
        <a:p>
          <a:endParaRPr lang="en-US"/>
        </a:p>
      </dgm:t>
    </dgm:pt>
    <dgm:pt modelId="{6F33354F-80F5-4FA7-83D5-2E04C1B8AFB2}" type="sibTrans" cxnId="{71093F22-2AEB-4B80-875A-0721CC780A70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894D4DD3-AB66-4783-8ADD-06687F15B458}">
      <dgm:prSet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দায়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বৃদ্ধি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A5C839AE-A95C-4641-B927-C84F30743496}" type="parTrans" cxnId="{3EE11D19-79E8-434A-8342-BFE3E5378D4C}">
      <dgm:prSet/>
      <dgm:spPr/>
      <dgm:t>
        <a:bodyPr/>
        <a:lstStyle/>
        <a:p>
          <a:endParaRPr lang="en-US"/>
        </a:p>
      </dgm:t>
    </dgm:pt>
    <dgm:pt modelId="{3E48673A-F1EB-4DB3-A693-2CF079E24A38}" type="sibTrans" cxnId="{3EE11D19-79E8-434A-8342-BFE3E5378D4C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8A63E5C7-675C-4700-9F33-53EF424B469C}">
      <dgm:prSet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আয়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বৃদ্ধি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E467329-56F5-47DC-AAEB-E988D51DDEA7}" type="parTrans" cxnId="{42ABDC87-C83B-4EF4-B4D3-82C57C267F7E}">
      <dgm:prSet/>
      <dgm:spPr/>
      <dgm:t>
        <a:bodyPr/>
        <a:lstStyle/>
        <a:p>
          <a:endParaRPr lang="en-US"/>
        </a:p>
      </dgm:t>
    </dgm:pt>
    <dgm:pt modelId="{CBBAD1AB-740F-4133-A3A8-A41FA08C2EB0}" type="sibTrans" cxnId="{42ABDC87-C83B-4EF4-B4D3-82C57C267F7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870CC980-593F-4DAB-BECB-9343FD831943}">
      <dgm:prSet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মালিকানাসত্ত্ব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F5E9394-894F-4A87-9B2C-B87B0CCBC221}" type="parTrans" cxnId="{17E4639A-807E-4950-8C8C-D7A8B527217A}">
      <dgm:prSet/>
      <dgm:spPr/>
      <dgm:t>
        <a:bodyPr/>
        <a:lstStyle/>
        <a:p>
          <a:endParaRPr lang="en-US"/>
        </a:p>
      </dgm:t>
    </dgm:pt>
    <dgm:pt modelId="{AE63AF2E-69C3-4A8C-AAD4-B5439F9C505E}" type="sibTrans" cxnId="{17E4639A-807E-4950-8C8C-D7A8B527217A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97DD2711-2035-4915-9E9D-0F516CBEFF4D}" type="pres">
      <dgm:prSet presAssocID="{7D30BE23-C880-46B5-A876-93BF633F56F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40BE64-BB75-4CEF-95F8-CA6333DBA846}" type="pres">
      <dgm:prSet presAssocID="{38FE9E85-8ECF-4EBA-805A-CEA05772ED0C}" presName="node" presStyleLbl="node1" presStyleIdx="0" presStyleCnt="6" custScaleX="211358" custScaleY="149415" custRadScaleRad="92072" custRadScaleInc="-22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5DEB6-DDDD-4B3F-A096-6125206AD0A8}" type="pres">
      <dgm:prSet presAssocID="{2EA764A0-6B5D-4BCE-B1E0-8E7FE0771B04}" presName="sibTrans" presStyleLbl="sibTrans2D1" presStyleIdx="0" presStyleCnt="6"/>
      <dgm:spPr/>
      <dgm:t>
        <a:bodyPr/>
        <a:lstStyle/>
        <a:p>
          <a:endParaRPr lang="en-US"/>
        </a:p>
      </dgm:t>
    </dgm:pt>
    <dgm:pt modelId="{678BF2F5-F0CB-42B0-B444-628800DC5DAE}" type="pres">
      <dgm:prSet presAssocID="{2EA764A0-6B5D-4BCE-B1E0-8E7FE0771B04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7CD601FD-2659-4275-AC71-58A17C85A914}" type="pres">
      <dgm:prSet presAssocID="{081501EC-2EF7-4393-8242-B83C5D6FC62D}" presName="node" presStyleLbl="node1" presStyleIdx="1" presStyleCnt="6" custScaleX="174074" custScaleY="172713" custRadScaleRad="71208" custRadScaleInc="-1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D8148-15F5-4A5C-A2A4-C9E400ECDC9D}" type="pres">
      <dgm:prSet presAssocID="{071ECB2D-1A42-4D5C-BEBD-113C89C82982}" presName="sibTrans" presStyleLbl="sibTrans2D1" presStyleIdx="1" presStyleCnt="6"/>
      <dgm:spPr/>
      <dgm:t>
        <a:bodyPr/>
        <a:lstStyle/>
        <a:p>
          <a:endParaRPr lang="en-US"/>
        </a:p>
      </dgm:t>
    </dgm:pt>
    <dgm:pt modelId="{6A48E074-13C4-42B6-8EEE-FCF13D864A84}" type="pres">
      <dgm:prSet presAssocID="{071ECB2D-1A42-4D5C-BEBD-113C89C8298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3E8506E2-F79D-48A2-887C-A483E715D435}" type="pres">
      <dgm:prSet presAssocID="{894D4DD3-AB66-4783-8ADD-06687F15B458}" presName="node" presStyleLbl="node1" presStyleIdx="2" presStyleCnt="6" custScaleX="175813" custScaleY="200547" custRadScaleRad="66928" custRadScaleInc="-26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D0193-3622-489D-AC23-323023C0E276}" type="pres">
      <dgm:prSet presAssocID="{3E48673A-F1EB-4DB3-A693-2CF079E24A3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E9B3DD26-278E-4315-877F-27B1EEAE7C76}" type="pres">
      <dgm:prSet presAssocID="{3E48673A-F1EB-4DB3-A693-2CF079E24A3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6E312C0-F5E4-4486-A545-93AD73E64BC2}" type="pres">
      <dgm:prSet presAssocID="{870CC980-593F-4DAB-BECB-9343FD831943}" presName="node" presStyleLbl="node1" presStyleIdx="3" presStyleCnt="6" custScaleX="240112" custScaleY="163928" custRadScaleRad="84195" custRadScaleInc="5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77BF8-54D5-45BD-A191-0978D408DECC}" type="pres">
      <dgm:prSet presAssocID="{AE63AF2E-69C3-4A8C-AAD4-B5439F9C505E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88C560A-71E2-4357-9871-0A53B8C53468}" type="pres">
      <dgm:prSet presAssocID="{AE63AF2E-69C3-4A8C-AAD4-B5439F9C505E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F5CBC37-8244-4197-A667-9C78B3E95418}" type="pres">
      <dgm:prSet presAssocID="{8A63E5C7-675C-4700-9F33-53EF424B469C}" presName="node" presStyleLbl="node1" presStyleIdx="4" presStyleCnt="6" custScaleX="187298" custScaleY="186261" custRadScaleRad="65028" custRadScaleInc="25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7D25D-7628-449B-928D-838BEBA42F7A}" type="pres">
      <dgm:prSet presAssocID="{CBBAD1AB-740F-4133-A3A8-A41FA08C2EB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86646A3E-8B09-426F-BD0A-E1562B26A91E}" type="pres">
      <dgm:prSet presAssocID="{CBBAD1AB-740F-4133-A3A8-A41FA08C2EB0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A242F478-065E-43B7-B254-870FA1E0AEB6}" type="pres">
      <dgm:prSet presAssocID="{BF40A72A-DC1F-49BD-94F5-0A94C2EFCA47}" presName="node" presStyleLbl="node1" presStyleIdx="5" presStyleCnt="6" custScaleX="164009" custScaleY="169125" custRadScaleRad="74171" custRadScaleInc="-1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85507-AE82-40E1-8895-600561E56FD2}" type="pres">
      <dgm:prSet presAssocID="{6F33354F-80F5-4FA7-83D5-2E04C1B8AFB2}" presName="sibTrans" presStyleLbl="sibTrans2D1" presStyleIdx="5" presStyleCnt="6"/>
      <dgm:spPr/>
      <dgm:t>
        <a:bodyPr/>
        <a:lstStyle/>
        <a:p>
          <a:endParaRPr lang="en-US"/>
        </a:p>
      </dgm:t>
    </dgm:pt>
    <dgm:pt modelId="{636F28DD-AE7E-4E5F-8502-3BFE84FAAA8F}" type="pres">
      <dgm:prSet presAssocID="{6F33354F-80F5-4FA7-83D5-2E04C1B8AFB2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0337F85A-C97C-4949-9509-9D72C01E7CCF}" srcId="{7D30BE23-C880-46B5-A876-93BF633F56FD}" destId="{081501EC-2EF7-4393-8242-B83C5D6FC62D}" srcOrd="1" destOrd="0" parTransId="{9096456E-49A4-46DE-B872-DF45035ED02C}" sibTransId="{071ECB2D-1A42-4D5C-BEBD-113C89C82982}"/>
    <dgm:cxn modelId="{23C95AFC-AAF9-4C5B-B070-D59B8F43904D}" type="presOf" srcId="{AE63AF2E-69C3-4A8C-AAD4-B5439F9C505E}" destId="{BCC77BF8-54D5-45BD-A191-0978D408DECC}" srcOrd="0" destOrd="0" presId="urn:microsoft.com/office/officeart/2005/8/layout/cycle7"/>
    <dgm:cxn modelId="{7A3483ED-2645-4C3D-8473-7F7EAA224427}" type="presOf" srcId="{7D30BE23-C880-46B5-A876-93BF633F56FD}" destId="{97DD2711-2035-4915-9E9D-0F516CBEFF4D}" srcOrd="0" destOrd="0" presId="urn:microsoft.com/office/officeart/2005/8/layout/cycle7"/>
    <dgm:cxn modelId="{8DF6ECBE-99D1-48E2-A342-711A7F70B036}" type="presOf" srcId="{3E48673A-F1EB-4DB3-A693-2CF079E24A38}" destId="{E0CD0193-3622-489D-AC23-323023C0E276}" srcOrd="0" destOrd="0" presId="urn:microsoft.com/office/officeart/2005/8/layout/cycle7"/>
    <dgm:cxn modelId="{6E5219AC-5233-49B0-9F04-276F529B47C3}" type="presOf" srcId="{CBBAD1AB-740F-4133-A3A8-A41FA08C2EB0}" destId="{EB27D25D-7628-449B-928D-838BEBA42F7A}" srcOrd="0" destOrd="0" presId="urn:microsoft.com/office/officeart/2005/8/layout/cycle7"/>
    <dgm:cxn modelId="{71093F22-2AEB-4B80-875A-0721CC780A70}" srcId="{7D30BE23-C880-46B5-A876-93BF633F56FD}" destId="{BF40A72A-DC1F-49BD-94F5-0A94C2EFCA47}" srcOrd="5" destOrd="0" parTransId="{1FD57A89-CDCA-46A9-B09B-0CE2BDAE93E5}" sibTransId="{6F33354F-80F5-4FA7-83D5-2E04C1B8AFB2}"/>
    <dgm:cxn modelId="{0A57FA33-1437-4676-B2F7-54A9CADD9E9F}" type="presOf" srcId="{071ECB2D-1A42-4D5C-BEBD-113C89C82982}" destId="{6A48E074-13C4-42B6-8EEE-FCF13D864A84}" srcOrd="1" destOrd="0" presId="urn:microsoft.com/office/officeart/2005/8/layout/cycle7"/>
    <dgm:cxn modelId="{0D5EDD57-FD1A-4FEF-8E27-0157BFD55302}" type="presOf" srcId="{6F33354F-80F5-4FA7-83D5-2E04C1B8AFB2}" destId="{D8F85507-AE82-40E1-8895-600561E56FD2}" srcOrd="0" destOrd="0" presId="urn:microsoft.com/office/officeart/2005/8/layout/cycle7"/>
    <dgm:cxn modelId="{5FE173B8-5161-4773-ACFC-671702BAE667}" type="presOf" srcId="{081501EC-2EF7-4393-8242-B83C5D6FC62D}" destId="{7CD601FD-2659-4275-AC71-58A17C85A914}" srcOrd="0" destOrd="0" presId="urn:microsoft.com/office/officeart/2005/8/layout/cycle7"/>
    <dgm:cxn modelId="{15464FAC-D1FD-481D-B7AA-EE27A2F706AC}" type="presOf" srcId="{CBBAD1AB-740F-4133-A3A8-A41FA08C2EB0}" destId="{86646A3E-8B09-426F-BD0A-E1562B26A91E}" srcOrd="1" destOrd="0" presId="urn:microsoft.com/office/officeart/2005/8/layout/cycle7"/>
    <dgm:cxn modelId="{E7B5E5CD-7FF8-4C02-893B-DC67FED8453B}" type="presOf" srcId="{8A63E5C7-675C-4700-9F33-53EF424B469C}" destId="{5F5CBC37-8244-4197-A667-9C78B3E95418}" srcOrd="0" destOrd="0" presId="urn:microsoft.com/office/officeart/2005/8/layout/cycle7"/>
    <dgm:cxn modelId="{574208BE-6EDD-45CD-B87C-88B7472AEB4D}" type="presOf" srcId="{2EA764A0-6B5D-4BCE-B1E0-8E7FE0771B04}" destId="{86B5DEB6-DDDD-4B3F-A096-6125206AD0A8}" srcOrd="0" destOrd="0" presId="urn:microsoft.com/office/officeart/2005/8/layout/cycle7"/>
    <dgm:cxn modelId="{ECB20A76-0D11-41CA-97CC-8657FBECFDDD}" srcId="{7D30BE23-C880-46B5-A876-93BF633F56FD}" destId="{38FE9E85-8ECF-4EBA-805A-CEA05772ED0C}" srcOrd="0" destOrd="0" parTransId="{59784D80-C57D-44ED-852F-2DABC3837C73}" sibTransId="{2EA764A0-6B5D-4BCE-B1E0-8E7FE0771B04}"/>
    <dgm:cxn modelId="{23133A8D-2D5B-4D49-B6A8-62C1C2C97A08}" type="presOf" srcId="{894D4DD3-AB66-4783-8ADD-06687F15B458}" destId="{3E8506E2-F79D-48A2-887C-A483E715D435}" srcOrd="0" destOrd="0" presId="urn:microsoft.com/office/officeart/2005/8/layout/cycle7"/>
    <dgm:cxn modelId="{11DAFA5E-29FE-4296-8087-A52D73C7787B}" type="presOf" srcId="{38FE9E85-8ECF-4EBA-805A-CEA05772ED0C}" destId="{5140BE64-BB75-4CEF-95F8-CA6333DBA846}" srcOrd="0" destOrd="0" presId="urn:microsoft.com/office/officeart/2005/8/layout/cycle7"/>
    <dgm:cxn modelId="{3EE11D19-79E8-434A-8342-BFE3E5378D4C}" srcId="{7D30BE23-C880-46B5-A876-93BF633F56FD}" destId="{894D4DD3-AB66-4783-8ADD-06687F15B458}" srcOrd="2" destOrd="0" parTransId="{A5C839AE-A95C-4641-B927-C84F30743496}" sibTransId="{3E48673A-F1EB-4DB3-A693-2CF079E24A38}"/>
    <dgm:cxn modelId="{032712CE-C642-40C3-B9F3-2D3EBC4E31B9}" type="presOf" srcId="{6F33354F-80F5-4FA7-83D5-2E04C1B8AFB2}" destId="{636F28DD-AE7E-4E5F-8502-3BFE84FAAA8F}" srcOrd="1" destOrd="0" presId="urn:microsoft.com/office/officeart/2005/8/layout/cycle7"/>
    <dgm:cxn modelId="{033FB7AE-DC04-42AA-98C5-EF3D4BD709F8}" type="presOf" srcId="{2EA764A0-6B5D-4BCE-B1E0-8E7FE0771B04}" destId="{678BF2F5-F0CB-42B0-B444-628800DC5DAE}" srcOrd="1" destOrd="0" presId="urn:microsoft.com/office/officeart/2005/8/layout/cycle7"/>
    <dgm:cxn modelId="{42ABDC87-C83B-4EF4-B4D3-82C57C267F7E}" srcId="{7D30BE23-C880-46B5-A876-93BF633F56FD}" destId="{8A63E5C7-675C-4700-9F33-53EF424B469C}" srcOrd="4" destOrd="0" parTransId="{5E467329-56F5-47DC-AAEB-E988D51DDEA7}" sibTransId="{CBBAD1AB-740F-4133-A3A8-A41FA08C2EB0}"/>
    <dgm:cxn modelId="{B98F1A8F-B487-4288-86FE-A4240B3039EF}" type="presOf" srcId="{BF40A72A-DC1F-49BD-94F5-0A94C2EFCA47}" destId="{A242F478-065E-43B7-B254-870FA1E0AEB6}" srcOrd="0" destOrd="0" presId="urn:microsoft.com/office/officeart/2005/8/layout/cycle7"/>
    <dgm:cxn modelId="{3E0B6B1D-A7AE-400D-B910-E1591D0FEBCE}" type="presOf" srcId="{AE63AF2E-69C3-4A8C-AAD4-B5439F9C505E}" destId="{E88C560A-71E2-4357-9871-0A53B8C53468}" srcOrd="1" destOrd="0" presId="urn:microsoft.com/office/officeart/2005/8/layout/cycle7"/>
    <dgm:cxn modelId="{D6BE9075-EEEC-4AC1-B90E-3782F859221F}" type="presOf" srcId="{870CC980-593F-4DAB-BECB-9343FD831943}" destId="{F6E312C0-F5E4-4486-A545-93AD73E64BC2}" srcOrd="0" destOrd="0" presId="urn:microsoft.com/office/officeart/2005/8/layout/cycle7"/>
    <dgm:cxn modelId="{DB7AD312-341D-446D-9D75-2DC95E77C979}" type="presOf" srcId="{3E48673A-F1EB-4DB3-A693-2CF079E24A38}" destId="{E9B3DD26-278E-4315-877F-27B1EEAE7C76}" srcOrd="1" destOrd="0" presId="urn:microsoft.com/office/officeart/2005/8/layout/cycle7"/>
    <dgm:cxn modelId="{7812B956-8DD7-4EBD-A2ED-5652292A2333}" type="presOf" srcId="{071ECB2D-1A42-4D5C-BEBD-113C89C82982}" destId="{BE7D8148-15F5-4A5C-A2A4-C9E400ECDC9D}" srcOrd="0" destOrd="0" presId="urn:microsoft.com/office/officeart/2005/8/layout/cycle7"/>
    <dgm:cxn modelId="{17E4639A-807E-4950-8C8C-D7A8B527217A}" srcId="{7D30BE23-C880-46B5-A876-93BF633F56FD}" destId="{870CC980-593F-4DAB-BECB-9343FD831943}" srcOrd="3" destOrd="0" parTransId="{AF5E9394-894F-4A87-9B2C-B87B0CCBC221}" sibTransId="{AE63AF2E-69C3-4A8C-AAD4-B5439F9C505E}"/>
    <dgm:cxn modelId="{1A3C1094-8CB9-4776-80AA-E1A8515F6593}" type="presParOf" srcId="{97DD2711-2035-4915-9E9D-0F516CBEFF4D}" destId="{5140BE64-BB75-4CEF-95F8-CA6333DBA846}" srcOrd="0" destOrd="0" presId="urn:microsoft.com/office/officeart/2005/8/layout/cycle7"/>
    <dgm:cxn modelId="{89992FEE-D247-4A1A-A848-62FD4FA1D511}" type="presParOf" srcId="{97DD2711-2035-4915-9E9D-0F516CBEFF4D}" destId="{86B5DEB6-DDDD-4B3F-A096-6125206AD0A8}" srcOrd="1" destOrd="0" presId="urn:microsoft.com/office/officeart/2005/8/layout/cycle7"/>
    <dgm:cxn modelId="{2B1B8F3C-44B2-4194-ACCB-97A0790CD2D6}" type="presParOf" srcId="{86B5DEB6-DDDD-4B3F-A096-6125206AD0A8}" destId="{678BF2F5-F0CB-42B0-B444-628800DC5DAE}" srcOrd="0" destOrd="0" presId="urn:microsoft.com/office/officeart/2005/8/layout/cycle7"/>
    <dgm:cxn modelId="{91947CBA-5B5B-4FA1-B3F1-65CEC6970CEE}" type="presParOf" srcId="{97DD2711-2035-4915-9E9D-0F516CBEFF4D}" destId="{7CD601FD-2659-4275-AC71-58A17C85A914}" srcOrd="2" destOrd="0" presId="urn:microsoft.com/office/officeart/2005/8/layout/cycle7"/>
    <dgm:cxn modelId="{7BBA95B1-3B35-4D4A-99F3-4CCDC3291D90}" type="presParOf" srcId="{97DD2711-2035-4915-9E9D-0F516CBEFF4D}" destId="{BE7D8148-15F5-4A5C-A2A4-C9E400ECDC9D}" srcOrd="3" destOrd="0" presId="urn:microsoft.com/office/officeart/2005/8/layout/cycle7"/>
    <dgm:cxn modelId="{51620710-7363-4BBC-9E0D-575931C13246}" type="presParOf" srcId="{BE7D8148-15F5-4A5C-A2A4-C9E400ECDC9D}" destId="{6A48E074-13C4-42B6-8EEE-FCF13D864A84}" srcOrd="0" destOrd="0" presId="urn:microsoft.com/office/officeart/2005/8/layout/cycle7"/>
    <dgm:cxn modelId="{E1E2FB43-F7CF-41AD-94A2-D137EC261FDD}" type="presParOf" srcId="{97DD2711-2035-4915-9E9D-0F516CBEFF4D}" destId="{3E8506E2-F79D-48A2-887C-A483E715D435}" srcOrd="4" destOrd="0" presId="urn:microsoft.com/office/officeart/2005/8/layout/cycle7"/>
    <dgm:cxn modelId="{177055EA-BD3F-40B4-A07E-6994B453B778}" type="presParOf" srcId="{97DD2711-2035-4915-9E9D-0F516CBEFF4D}" destId="{E0CD0193-3622-489D-AC23-323023C0E276}" srcOrd="5" destOrd="0" presId="urn:microsoft.com/office/officeart/2005/8/layout/cycle7"/>
    <dgm:cxn modelId="{DC1FF5DB-DA33-49C8-8299-A34EC9A381DD}" type="presParOf" srcId="{E0CD0193-3622-489D-AC23-323023C0E276}" destId="{E9B3DD26-278E-4315-877F-27B1EEAE7C76}" srcOrd="0" destOrd="0" presId="urn:microsoft.com/office/officeart/2005/8/layout/cycle7"/>
    <dgm:cxn modelId="{86AB1A30-2E8A-412E-ABC8-9F9F8CF2CB10}" type="presParOf" srcId="{97DD2711-2035-4915-9E9D-0F516CBEFF4D}" destId="{F6E312C0-F5E4-4486-A545-93AD73E64BC2}" srcOrd="6" destOrd="0" presId="urn:microsoft.com/office/officeart/2005/8/layout/cycle7"/>
    <dgm:cxn modelId="{AE8FCCA4-5B59-471B-ADD2-39E9CC9EAC21}" type="presParOf" srcId="{97DD2711-2035-4915-9E9D-0F516CBEFF4D}" destId="{BCC77BF8-54D5-45BD-A191-0978D408DECC}" srcOrd="7" destOrd="0" presId="urn:microsoft.com/office/officeart/2005/8/layout/cycle7"/>
    <dgm:cxn modelId="{C50AD818-602A-4C79-B295-69107923A5CB}" type="presParOf" srcId="{BCC77BF8-54D5-45BD-A191-0978D408DECC}" destId="{E88C560A-71E2-4357-9871-0A53B8C53468}" srcOrd="0" destOrd="0" presId="urn:microsoft.com/office/officeart/2005/8/layout/cycle7"/>
    <dgm:cxn modelId="{F7E59235-C9CF-490F-BA5E-9384FF0480CB}" type="presParOf" srcId="{97DD2711-2035-4915-9E9D-0F516CBEFF4D}" destId="{5F5CBC37-8244-4197-A667-9C78B3E95418}" srcOrd="8" destOrd="0" presId="urn:microsoft.com/office/officeart/2005/8/layout/cycle7"/>
    <dgm:cxn modelId="{63B513A7-B3AC-4C34-8F29-D78C10C0D140}" type="presParOf" srcId="{97DD2711-2035-4915-9E9D-0F516CBEFF4D}" destId="{EB27D25D-7628-449B-928D-838BEBA42F7A}" srcOrd="9" destOrd="0" presId="urn:microsoft.com/office/officeart/2005/8/layout/cycle7"/>
    <dgm:cxn modelId="{877C7E8F-B193-4BD4-BFEB-63625697762A}" type="presParOf" srcId="{EB27D25D-7628-449B-928D-838BEBA42F7A}" destId="{86646A3E-8B09-426F-BD0A-E1562B26A91E}" srcOrd="0" destOrd="0" presId="urn:microsoft.com/office/officeart/2005/8/layout/cycle7"/>
    <dgm:cxn modelId="{0A81946C-E3C2-4AD0-8A6F-9E3207EC53DF}" type="presParOf" srcId="{97DD2711-2035-4915-9E9D-0F516CBEFF4D}" destId="{A242F478-065E-43B7-B254-870FA1E0AEB6}" srcOrd="10" destOrd="0" presId="urn:microsoft.com/office/officeart/2005/8/layout/cycle7"/>
    <dgm:cxn modelId="{A21DD023-5A72-4DB7-8858-2853986778D5}" type="presParOf" srcId="{97DD2711-2035-4915-9E9D-0F516CBEFF4D}" destId="{D8F85507-AE82-40E1-8895-600561E56FD2}" srcOrd="11" destOrd="0" presId="urn:microsoft.com/office/officeart/2005/8/layout/cycle7"/>
    <dgm:cxn modelId="{6F17B44A-7AD3-4D26-964C-137D3E9D35DD}" type="presParOf" srcId="{D8F85507-AE82-40E1-8895-600561E56FD2}" destId="{636F28DD-AE7E-4E5F-8502-3BFE84FAAA8F}" srcOrd="0" destOrd="0" presId="urn:microsoft.com/office/officeart/2005/8/layout/cycle7"/>
  </dgm:cxnLst>
  <dgm:bg>
    <a:blipFill>
      <a:blip xmlns:r="http://schemas.openxmlformats.org/officeDocument/2006/relationships" r:embed="rId1"/>
      <a:tile tx="0" ty="0" sx="100000" sy="100000" flip="none" algn="tl"/>
    </a:blip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8A30F-8F78-4594-A4A0-EE3C8F35B38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46DA3-9D10-49FA-8EE2-EE7D42F59C48}">
      <dgm:prSet phldrT="[Text]" custT="1"/>
      <dgm:spPr/>
      <dgm:t>
        <a:bodyPr/>
        <a:lstStyle/>
        <a:p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হিসাব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 smtClean="0">
              <a:latin typeface="NikoshBAN" pitchFamily="2" charset="0"/>
              <a:cs typeface="NikoshBAN" pitchFamily="2" charset="0"/>
            </a:rPr>
            <a:t>চক্র</a:t>
          </a:r>
          <a:r>
            <a:rPr lang="en-US" sz="3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F4A8D32-2ED5-4DE3-B79B-ACEDC0C3EB27}" type="parTrans" cxnId="{445BC65A-A4DD-4038-ABFA-FE84B76A534F}">
      <dgm:prSet/>
      <dgm:spPr/>
      <dgm:t>
        <a:bodyPr/>
        <a:lstStyle/>
        <a:p>
          <a:endParaRPr lang="en-US"/>
        </a:p>
      </dgm:t>
    </dgm:pt>
    <dgm:pt modelId="{ACB4A566-1A2C-4774-A482-4313F66535BC}" type="sibTrans" cxnId="{445BC65A-A4DD-4038-ABFA-FE84B76A534F}">
      <dgm:prSet/>
      <dgm:spPr/>
      <dgm:t>
        <a:bodyPr/>
        <a:lstStyle/>
        <a:p>
          <a:endParaRPr lang="en-US"/>
        </a:p>
      </dgm:t>
    </dgm:pt>
    <dgm:pt modelId="{3DC05E04-5911-454B-AFBD-87671121DDB8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লেনদেন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শনাক্তকরণ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F079B83-148C-479A-A344-EDA6B457C6F8}" type="parTrans" cxnId="{2CF2A6FD-017A-4005-B91C-0E60213A4708}">
      <dgm:prSet/>
      <dgm:spPr/>
      <dgm:t>
        <a:bodyPr/>
        <a:lstStyle/>
        <a:p>
          <a:endParaRPr lang="en-US"/>
        </a:p>
      </dgm:t>
    </dgm:pt>
    <dgm:pt modelId="{6C30ABCE-56E8-497C-A149-B7A5CDF4AE09}" type="sibTrans" cxnId="{2CF2A6FD-017A-4005-B91C-0E60213A4708}">
      <dgm:prSet/>
      <dgm:spPr/>
      <dgm:t>
        <a:bodyPr/>
        <a:lstStyle/>
        <a:p>
          <a:endParaRPr lang="en-US"/>
        </a:p>
      </dgm:t>
    </dgm:pt>
    <dgm:pt modelId="{45ACEAA6-F989-4B89-A740-5ED0A5D18232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লেনদেন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বিশ্লেষণ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3915E0D-D8EC-4808-95C8-F172C300F766}" type="parTrans" cxnId="{6B2ED278-DB47-4FA6-8D5A-7DB73B33A88D}">
      <dgm:prSet/>
      <dgm:spPr/>
      <dgm:t>
        <a:bodyPr/>
        <a:lstStyle/>
        <a:p>
          <a:endParaRPr lang="en-US"/>
        </a:p>
      </dgm:t>
    </dgm:pt>
    <dgm:pt modelId="{722ABDC2-BA72-4007-94B9-F1A10C9D012B}" type="sibTrans" cxnId="{6B2ED278-DB47-4FA6-8D5A-7DB73B33A88D}">
      <dgm:prSet/>
      <dgm:spPr/>
      <dgm:t>
        <a:bodyPr/>
        <a:lstStyle/>
        <a:p>
          <a:endParaRPr lang="en-US"/>
        </a:p>
      </dgm:t>
    </dgm:pt>
    <dgm:pt modelId="{9DCF5E45-027A-4C8B-AD6A-C5CCC91C807E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সমাপনী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দাখিলা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A451D52-36C1-43C4-B021-5EDAB2C42ADC}" type="parTrans" cxnId="{D910A390-753C-490F-9461-D0ECC3FF4480}">
      <dgm:prSet/>
      <dgm:spPr/>
      <dgm:t>
        <a:bodyPr/>
        <a:lstStyle/>
        <a:p>
          <a:endParaRPr lang="en-US"/>
        </a:p>
      </dgm:t>
    </dgm:pt>
    <dgm:pt modelId="{F0972196-4403-43C5-BFEC-3CAE550AC780}" type="sibTrans" cxnId="{D910A390-753C-490F-9461-D0ECC3FF4480}">
      <dgm:prSet/>
      <dgm:spPr/>
      <dgm:t>
        <a:bodyPr/>
        <a:lstStyle/>
        <a:p>
          <a:endParaRPr lang="en-US"/>
        </a:p>
      </dgm:t>
    </dgm:pt>
    <dgm:pt modelId="{886F219C-8227-418F-98AE-92E22DEA673B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পরবর্তী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D6E7E969-7785-404F-8F77-9B31FA42F93A}" type="parTrans" cxnId="{20CA5058-C8B9-4217-A4FC-C147A44336AB}">
      <dgm:prSet/>
      <dgm:spPr/>
      <dgm:t>
        <a:bodyPr/>
        <a:lstStyle/>
        <a:p>
          <a:endParaRPr lang="en-US"/>
        </a:p>
      </dgm:t>
    </dgm:pt>
    <dgm:pt modelId="{90AB1808-7AC1-462C-BA6C-D454C4E9EF86}" type="sibTrans" cxnId="{20CA5058-C8B9-4217-A4FC-C147A44336AB}">
      <dgm:prSet/>
      <dgm:spPr/>
      <dgm:t>
        <a:bodyPr/>
        <a:lstStyle/>
        <a:p>
          <a:endParaRPr lang="en-US"/>
        </a:p>
      </dgm:t>
    </dgm:pt>
    <dgm:pt modelId="{B77D6796-875C-473D-BF8B-375C112F14B4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জাবেদা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ভূক্তকরণ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F0ECA36-ACF0-47F4-B28A-6CD5BBE621F6}" type="parTrans" cxnId="{9746793E-0E43-4A59-9468-8CD9B84EB739}">
      <dgm:prSet/>
      <dgm:spPr/>
      <dgm:t>
        <a:bodyPr/>
        <a:lstStyle/>
        <a:p>
          <a:endParaRPr lang="en-US"/>
        </a:p>
      </dgm:t>
    </dgm:pt>
    <dgm:pt modelId="{89A95926-C0A3-4134-918C-837D4EAF1671}" type="sibTrans" cxnId="{9746793E-0E43-4A59-9468-8CD9B84EB739}">
      <dgm:prSet/>
      <dgm:spPr/>
      <dgm:t>
        <a:bodyPr/>
        <a:lstStyle/>
        <a:p>
          <a:endParaRPr lang="en-US"/>
        </a:p>
      </dgm:t>
    </dgm:pt>
    <dgm:pt modelId="{4FD09D64-5F38-4891-B727-F6B72366C955}">
      <dgm:prSet/>
      <dgm:spPr/>
      <dgm:t>
        <a:bodyPr/>
        <a:lstStyle/>
        <a:p>
          <a:endParaRPr lang="en-US"/>
        </a:p>
      </dgm:t>
    </dgm:pt>
    <dgm:pt modelId="{E85E5A3A-5625-4E45-80A9-6C17F1F09D2A}" type="parTrans" cxnId="{AB6AE275-DF38-4460-AF21-327E49D28D20}">
      <dgm:prSet/>
      <dgm:spPr/>
      <dgm:t>
        <a:bodyPr/>
        <a:lstStyle/>
        <a:p>
          <a:endParaRPr lang="en-US"/>
        </a:p>
      </dgm:t>
    </dgm:pt>
    <dgm:pt modelId="{A13F38F7-B62B-4676-9368-9C662A1E6A43}" type="sibTrans" cxnId="{AB6AE275-DF38-4460-AF21-327E49D28D20}">
      <dgm:prSet/>
      <dgm:spPr/>
      <dgm:t>
        <a:bodyPr/>
        <a:lstStyle/>
        <a:p>
          <a:endParaRPr lang="en-US"/>
        </a:p>
      </dgm:t>
    </dgm:pt>
    <dgm:pt modelId="{8D51EB96-0497-4162-BA34-1AE349D580D3}">
      <dgm:prSet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বিবরণী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প্রস্তুত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A247144-596F-416D-A9E2-DAB6E20BD02E}" type="parTrans" cxnId="{4984E69B-D126-4028-B30E-17EE790875A7}">
      <dgm:prSet/>
      <dgm:spPr/>
      <dgm:t>
        <a:bodyPr/>
        <a:lstStyle/>
        <a:p>
          <a:endParaRPr lang="en-US"/>
        </a:p>
      </dgm:t>
    </dgm:pt>
    <dgm:pt modelId="{96C63613-1BCB-4593-AC33-F9BCD5EEAAFD}" type="sibTrans" cxnId="{4984E69B-D126-4028-B30E-17EE790875A7}">
      <dgm:prSet/>
      <dgm:spPr/>
      <dgm:t>
        <a:bodyPr/>
        <a:lstStyle/>
        <a:p>
          <a:endParaRPr lang="en-US"/>
        </a:p>
      </dgm:t>
    </dgm:pt>
    <dgm:pt modelId="{4BECDC38-D036-4290-A430-72AF1C3C5830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কার্যপত্র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প্রস্তুত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9E22689-51DF-4C1A-9D6C-761EA908D3E1}" type="parTrans" cxnId="{00FE2E48-CAF2-4A32-BBDE-14C1D87D33FA}">
      <dgm:prSet/>
      <dgm:spPr/>
      <dgm:t>
        <a:bodyPr/>
        <a:lstStyle/>
        <a:p>
          <a:endParaRPr lang="en-US"/>
        </a:p>
      </dgm:t>
    </dgm:pt>
    <dgm:pt modelId="{EA78E65B-927E-4194-88ED-BDD789BCFA15}" type="sibTrans" cxnId="{00FE2E48-CAF2-4A32-BBDE-14C1D87D33FA}">
      <dgm:prSet/>
      <dgm:spPr/>
      <dgm:t>
        <a:bodyPr/>
        <a:lstStyle/>
        <a:p>
          <a:endParaRPr lang="en-US"/>
        </a:p>
      </dgm:t>
    </dgm:pt>
    <dgm:pt modelId="{4959956F-8A34-4986-9A38-707C1F56EF02}">
      <dgm:prSet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সমন্বয়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দাখিলা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5707C7F-4C6C-4505-B755-26E91DE5A9C2}" type="parTrans" cxnId="{2764488A-AC32-4267-A522-6941282644D2}">
      <dgm:prSet/>
      <dgm:spPr/>
      <dgm:t>
        <a:bodyPr/>
        <a:lstStyle/>
        <a:p>
          <a:endParaRPr lang="en-US"/>
        </a:p>
      </dgm:t>
    </dgm:pt>
    <dgm:pt modelId="{A4DF50C1-B077-4882-B4CC-4845FF04D7EF}" type="sibTrans" cxnId="{2764488A-AC32-4267-A522-6941282644D2}">
      <dgm:prSet/>
      <dgm:spPr/>
      <dgm:t>
        <a:bodyPr/>
        <a:lstStyle/>
        <a:p>
          <a:endParaRPr lang="en-US"/>
        </a:p>
      </dgm:t>
    </dgm:pt>
    <dgm:pt modelId="{E86F0C86-12A2-4A59-BA72-758CE777C4E8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প্রস্তুতকরণ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E243DF9-24DF-4BBF-88A7-BBC5D96AB403}" type="parTrans" cxnId="{79414AD6-2570-40A1-8C54-2F17EF87D6A4}">
      <dgm:prSet/>
      <dgm:spPr/>
      <dgm:t>
        <a:bodyPr/>
        <a:lstStyle/>
        <a:p>
          <a:endParaRPr lang="en-US"/>
        </a:p>
      </dgm:t>
    </dgm:pt>
    <dgm:pt modelId="{C6655EAA-D5C1-4F7E-B529-A733E4AF9229}" type="sibTrans" cxnId="{79414AD6-2570-40A1-8C54-2F17EF87D6A4}">
      <dgm:prSet/>
      <dgm:spPr/>
      <dgm:t>
        <a:bodyPr/>
        <a:lstStyle/>
        <a:p>
          <a:endParaRPr lang="en-US"/>
        </a:p>
      </dgm:t>
    </dgm:pt>
    <dgm:pt modelId="{95DEBC61-9F6B-46D3-8186-13E0E33EC846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খতিয়ানে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স্থানান্তর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9DFEE38-41F4-4385-8A82-C011F1D5DD56}" type="parTrans" cxnId="{58C222CC-AF95-421D-92C5-D58D4EE012F7}">
      <dgm:prSet/>
      <dgm:spPr/>
      <dgm:t>
        <a:bodyPr/>
        <a:lstStyle/>
        <a:p>
          <a:endParaRPr lang="en-US"/>
        </a:p>
      </dgm:t>
    </dgm:pt>
    <dgm:pt modelId="{516189D0-7EA2-410E-84A2-51F6BDEA287E}" type="sibTrans" cxnId="{58C222CC-AF95-421D-92C5-D58D4EE012F7}">
      <dgm:prSet/>
      <dgm:spPr/>
      <dgm:t>
        <a:bodyPr/>
        <a:lstStyle/>
        <a:p>
          <a:endParaRPr lang="en-US"/>
        </a:p>
      </dgm:t>
    </dgm:pt>
    <dgm:pt modelId="{B9C96C64-DAAD-4433-88F7-BF8B098DA320}" type="pres">
      <dgm:prSet presAssocID="{9E08A30F-8F78-4594-A4A0-EE3C8F35B3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6343B-C3B2-465A-8EE4-3CD4C9ABE968}" type="pres">
      <dgm:prSet presAssocID="{EC646DA3-9D10-49FA-8EE2-EE7D42F59C48}" presName="centerShape" presStyleLbl="node0" presStyleIdx="0" presStyleCnt="1" custScaleX="160161" custScaleY="139130"/>
      <dgm:spPr/>
      <dgm:t>
        <a:bodyPr/>
        <a:lstStyle/>
        <a:p>
          <a:endParaRPr lang="en-US"/>
        </a:p>
      </dgm:t>
    </dgm:pt>
    <dgm:pt modelId="{28B9A10B-4E5D-4A3B-8A0E-ADB856B24613}" type="pres">
      <dgm:prSet presAssocID="{1F079B83-148C-479A-A344-EDA6B457C6F8}" presName="parTrans" presStyleLbl="sibTrans2D1" presStyleIdx="0" presStyleCnt="10" custScaleX="128900"/>
      <dgm:spPr/>
      <dgm:t>
        <a:bodyPr/>
        <a:lstStyle/>
        <a:p>
          <a:endParaRPr lang="en-US"/>
        </a:p>
      </dgm:t>
    </dgm:pt>
    <dgm:pt modelId="{3C1EEF61-C864-45EF-B904-5F846F565979}" type="pres">
      <dgm:prSet presAssocID="{1F079B83-148C-479A-A344-EDA6B457C6F8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54291FE9-65B3-4DBA-BD91-3EDA194BD72E}" type="pres">
      <dgm:prSet presAssocID="{3DC05E04-5911-454B-AFBD-87671121DDB8}" presName="node" presStyleLbl="node1" presStyleIdx="0" presStyleCnt="10" custScaleX="151730" custRadScaleRad="100141" custRadScaleInc="-6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84B23-76E0-4C85-A9F8-16AF3B0A7ABA}" type="pres">
      <dgm:prSet presAssocID="{53915E0D-D8EC-4808-95C8-F172C300F766}" presName="parTrans" presStyleLbl="sibTrans2D1" presStyleIdx="1" presStyleCnt="10"/>
      <dgm:spPr/>
      <dgm:t>
        <a:bodyPr/>
        <a:lstStyle/>
        <a:p>
          <a:endParaRPr lang="en-US"/>
        </a:p>
      </dgm:t>
    </dgm:pt>
    <dgm:pt modelId="{4C663D0F-2048-440E-B0E6-5701E564B82D}" type="pres">
      <dgm:prSet presAssocID="{53915E0D-D8EC-4808-95C8-F172C300F766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531A6A19-FC39-4FF2-BB15-3722CBD45114}" type="pres">
      <dgm:prSet presAssocID="{45ACEAA6-F989-4B89-A740-5ED0A5D18232}" presName="node" presStyleLbl="node1" presStyleIdx="1" presStyleCnt="10" custScaleX="158652" custRadScaleRad="150674" custRadScaleInc="-2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AF638-F2E4-4227-8F20-6FD4B94EFE28}" type="pres">
      <dgm:prSet presAssocID="{AF0ECA36-ACF0-47F4-B28A-6CD5BBE621F6}" presName="parTrans" presStyleLbl="sibTrans2D1" presStyleIdx="2" presStyleCnt="10" custScaleX="132241"/>
      <dgm:spPr/>
      <dgm:t>
        <a:bodyPr/>
        <a:lstStyle/>
        <a:p>
          <a:endParaRPr lang="en-US"/>
        </a:p>
      </dgm:t>
    </dgm:pt>
    <dgm:pt modelId="{6C52D7EA-54BB-4AE3-A484-38FBB6E31062}" type="pres">
      <dgm:prSet presAssocID="{AF0ECA36-ACF0-47F4-B28A-6CD5BBE621F6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4CD957BF-ED8D-4130-9175-C96204B0F3EA}" type="pres">
      <dgm:prSet presAssocID="{B77D6796-875C-473D-BF8B-375C112F14B4}" presName="node" presStyleLbl="node1" presStyleIdx="2" presStyleCnt="10" custScaleX="144766" custRadScaleRad="120982" custRadScaleInc="4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35BB8-0AAB-4DAC-851E-8B0E17BAE00E}" type="pres">
      <dgm:prSet presAssocID="{D9DFEE38-41F4-4385-8A82-C011F1D5DD56}" presName="parTrans" presStyleLbl="sibTrans2D1" presStyleIdx="3" presStyleCnt="10" custScaleX="156089"/>
      <dgm:spPr/>
      <dgm:t>
        <a:bodyPr/>
        <a:lstStyle/>
        <a:p>
          <a:endParaRPr lang="en-US"/>
        </a:p>
      </dgm:t>
    </dgm:pt>
    <dgm:pt modelId="{F14BCF9B-B082-4405-9E46-86689E95A510}" type="pres">
      <dgm:prSet presAssocID="{D9DFEE38-41F4-4385-8A82-C011F1D5DD56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50FA7F5C-F383-4090-873C-EA19C7006552}" type="pres">
      <dgm:prSet presAssocID="{95DEBC61-9F6B-46D3-8186-13E0E33EC846}" presName="node" presStyleLbl="node1" presStyleIdx="3" presStyleCnt="10" custScaleX="141384" custRadScaleRad="122722" custRadScaleInc="-9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AA104-194E-4245-B12D-1B287D0B76D3}" type="pres">
      <dgm:prSet presAssocID="{3E243DF9-24DF-4BBF-88A7-BBC5D96AB403}" presName="parTrans" presStyleLbl="sibTrans2D1" presStyleIdx="4" presStyleCnt="10"/>
      <dgm:spPr/>
      <dgm:t>
        <a:bodyPr/>
        <a:lstStyle/>
        <a:p>
          <a:endParaRPr lang="en-US"/>
        </a:p>
      </dgm:t>
    </dgm:pt>
    <dgm:pt modelId="{22E2E60B-9C2F-4301-9663-80B0A55A79CA}" type="pres">
      <dgm:prSet presAssocID="{3E243DF9-24DF-4BBF-88A7-BBC5D96AB403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3793125D-444E-4ACE-847E-BF930A8A683B}" type="pres">
      <dgm:prSet presAssocID="{E86F0C86-12A2-4A59-BA72-758CE777C4E8}" presName="node" presStyleLbl="node1" presStyleIdx="4" presStyleCnt="10" custScaleX="154266" custScaleY="108256" custRadScaleRad="123049" custRadScaleInc="-2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CA624-5C4C-4D31-A36D-704C603A56A6}" type="pres">
      <dgm:prSet presAssocID="{05707C7F-4C6C-4505-B755-26E91DE5A9C2}" presName="parTrans" presStyleLbl="sibTrans2D1" presStyleIdx="5" presStyleCnt="10" custScaleX="131563"/>
      <dgm:spPr/>
      <dgm:t>
        <a:bodyPr/>
        <a:lstStyle/>
        <a:p>
          <a:endParaRPr lang="en-US"/>
        </a:p>
      </dgm:t>
    </dgm:pt>
    <dgm:pt modelId="{5703A5FC-3CEF-4680-BDD0-E4FEB4C074B0}" type="pres">
      <dgm:prSet presAssocID="{05707C7F-4C6C-4505-B755-26E91DE5A9C2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F8F4AA81-8191-4C9B-AC9C-F05FDBC46807}" type="pres">
      <dgm:prSet presAssocID="{4959956F-8A34-4986-9A38-707C1F56EF02}" presName="node" presStyleLbl="node1" presStyleIdx="5" presStyleCnt="10" custScaleX="148671" custScaleY="96367" custRadScaleRad="100586" custRadScaleInc="17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3FD22-506B-4F30-A914-3D4BD6D7E656}" type="pres">
      <dgm:prSet presAssocID="{89E22689-51DF-4C1A-9D6C-761EA908D3E1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1717EA9E-AF50-4429-A6A3-9799A695797B}" type="pres">
      <dgm:prSet presAssocID="{89E22689-51DF-4C1A-9D6C-761EA908D3E1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A0320913-1E41-465A-BEA4-E66F1C3BAB16}" type="pres">
      <dgm:prSet presAssocID="{4BECDC38-D036-4290-A430-72AF1C3C5830}" presName="node" presStyleLbl="node1" presStyleIdx="6" presStyleCnt="10" custScaleX="154268" custRadScaleRad="124386" custRadScaleInc="45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B6080-D61E-4442-A688-9B5243A53007}" type="pres">
      <dgm:prSet presAssocID="{9A247144-596F-416D-A9E2-DAB6E20BD02E}" presName="parTrans" presStyleLbl="sibTrans2D1" presStyleIdx="7" presStyleCnt="10"/>
      <dgm:spPr/>
      <dgm:t>
        <a:bodyPr/>
        <a:lstStyle/>
        <a:p>
          <a:endParaRPr lang="en-US"/>
        </a:p>
      </dgm:t>
    </dgm:pt>
    <dgm:pt modelId="{EB0E3268-92BE-439F-BB51-58E3F2FD00AB}" type="pres">
      <dgm:prSet presAssocID="{9A247144-596F-416D-A9E2-DAB6E20BD02E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A2D7EE49-DE92-4F57-B35C-0398D71BE7ED}" type="pres">
      <dgm:prSet presAssocID="{8D51EB96-0497-4162-BA34-1AE349D580D3}" presName="node" presStyleLbl="node1" presStyleIdx="7" presStyleCnt="10" custFlipHor="1" custScaleX="180677" custScaleY="104302" custRadScaleRad="126740" custRadScaleInc="28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F5A70-06C0-4FC1-9B8C-8E0FE5644FCF}" type="pres">
      <dgm:prSet presAssocID="{EA451D52-36C1-43C4-B021-5EDAB2C42ADC}" presName="parTrans" presStyleLbl="sibTrans2D1" presStyleIdx="8" presStyleCnt="10"/>
      <dgm:spPr/>
      <dgm:t>
        <a:bodyPr/>
        <a:lstStyle/>
        <a:p>
          <a:endParaRPr lang="en-US"/>
        </a:p>
      </dgm:t>
    </dgm:pt>
    <dgm:pt modelId="{14DCA533-5110-4006-8FFD-1ACCE348C811}" type="pres">
      <dgm:prSet presAssocID="{EA451D52-36C1-43C4-B021-5EDAB2C42ADC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5FFC48B4-8C0A-43D6-A19D-B75100526475}" type="pres">
      <dgm:prSet presAssocID="{9DCF5E45-027A-4C8B-AD6A-C5CCC91C807E}" presName="node" presStyleLbl="node1" presStyleIdx="8" presStyleCnt="10" custScaleX="156603" custRadScaleRad="124409" custRadScaleInc="-14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DBEED-3B33-459F-9AC0-13E471805210}" type="pres">
      <dgm:prSet presAssocID="{D6E7E969-7785-404F-8F77-9B31FA42F93A}" presName="parTrans" presStyleLbl="sibTrans2D1" presStyleIdx="9" presStyleCnt="10"/>
      <dgm:spPr/>
      <dgm:t>
        <a:bodyPr/>
        <a:lstStyle/>
        <a:p>
          <a:endParaRPr lang="en-US"/>
        </a:p>
      </dgm:t>
    </dgm:pt>
    <dgm:pt modelId="{E02C1D7A-63DC-4233-A00A-38104BCEDCA5}" type="pres">
      <dgm:prSet presAssocID="{D6E7E969-7785-404F-8F77-9B31FA42F93A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12E916A4-0E73-4A0D-959D-3D577BEEDE80}" type="pres">
      <dgm:prSet presAssocID="{886F219C-8227-418F-98AE-92E22DEA673B}" presName="node" presStyleLbl="node1" presStyleIdx="9" presStyleCnt="10" custScaleX="165780" custScaleY="104302" custRadScaleRad="129736" custRadScaleInc="-42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58EC60-D624-405C-90B7-C46B58F4BCF7}" type="presOf" srcId="{53915E0D-D8EC-4808-95C8-F172C300F766}" destId="{4C663D0F-2048-440E-B0E6-5701E564B82D}" srcOrd="1" destOrd="0" presId="urn:microsoft.com/office/officeart/2005/8/layout/radial5"/>
    <dgm:cxn modelId="{9746793E-0E43-4A59-9468-8CD9B84EB739}" srcId="{EC646DA3-9D10-49FA-8EE2-EE7D42F59C48}" destId="{B77D6796-875C-473D-BF8B-375C112F14B4}" srcOrd="2" destOrd="0" parTransId="{AF0ECA36-ACF0-47F4-B28A-6CD5BBE621F6}" sibTransId="{89A95926-C0A3-4134-918C-837D4EAF1671}"/>
    <dgm:cxn modelId="{79414AD6-2570-40A1-8C54-2F17EF87D6A4}" srcId="{EC646DA3-9D10-49FA-8EE2-EE7D42F59C48}" destId="{E86F0C86-12A2-4A59-BA72-758CE777C4E8}" srcOrd="4" destOrd="0" parTransId="{3E243DF9-24DF-4BBF-88A7-BBC5D96AB403}" sibTransId="{C6655EAA-D5C1-4F7E-B529-A733E4AF9229}"/>
    <dgm:cxn modelId="{88A0C7FE-56C4-4D55-A502-04B2BFEBFEE5}" type="presOf" srcId="{45ACEAA6-F989-4B89-A740-5ED0A5D18232}" destId="{531A6A19-FC39-4FF2-BB15-3722CBD45114}" srcOrd="0" destOrd="0" presId="urn:microsoft.com/office/officeart/2005/8/layout/radial5"/>
    <dgm:cxn modelId="{2764488A-AC32-4267-A522-6941282644D2}" srcId="{EC646DA3-9D10-49FA-8EE2-EE7D42F59C48}" destId="{4959956F-8A34-4986-9A38-707C1F56EF02}" srcOrd="5" destOrd="0" parTransId="{05707C7F-4C6C-4505-B755-26E91DE5A9C2}" sibTransId="{A4DF50C1-B077-4882-B4CC-4845FF04D7EF}"/>
    <dgm:cxn modelId="{068ED32D-64F5-4B20-9DCF-35DE11221BB8}" type="presOf" srcId="{9A247144-596F-416D-A9E2-DAB6E20BD02E}" destId="{EB0E3268-92BE-439F-BB51-58E3F2FD00AB}" srcOrd="1" destOrd="0" presId="urn:microsoft.com/office/officeart/2005/8/layout/radial5"/>
    <dgm:cxn modelId="{F4E23AD6-C6DB-46A4-91DC-1BB5CD128776}" type="presOf" srcId="{3E243DF9-24DF-4BBF-88A7-BBC5D96AB403}" destId="{155AA104-194E-4245-B12D-1B287D0B76D3}" srcOrd="0" destOrd="0" presId="urn:microsoft.com/office/officeart/2005/8/layout/radial5"/>
    <dgm:cxn modelId="{C6279E51-1961-4348-8D88-7038A7AD3D4E}" type="presOf" srcId="{E86F0C86-12A2-4A59-BA72-758CE777C4E8}" destId="{3793125D-444E-4ACE-847E-BF930A8A683B}" srcOrd="0" destOrd="0" presId="urn:microsoft.com/office/officeart/2005/8/layout/radial5"/>
    <dgm:cxn modelId="{2CF2A6FD-017A-4005-B91C-0E60213A4708}" srcId="{EC646DA3-9D10-49FA-8EE2-EE7D42F59C48}" destId="{3DC05E04-5911-454B-AFBD-87671121DDB8}" srcOrd="0" destOrd="0" parTransId="{1F079B83-148C-479A-A344-EDA6B457C6F8}" sibTransId="{6C30ABCE-56E8-497C-A149-B7A5CDF4AE09}"/>
    <dgm:cxn modelId="{16BFB58D-FA40-4159-9934-CD483408D6AA}" type="presOf" srcId="{3E243DF9-24DF-4BBF-88A7-BBC5D96AB403}" destId="{22E2E60B-9C2F-4301-9663-80B0A55A79CA}" srcOrd="1" destOrd="0" presId="urn:microsoft.com/office/officeart/2005/8/layout/radial5"/>
    <dgm:cxn modelId="{5350196A-F9FF-41D0-8251-CE110B5ABFDF}" type="presOf" srcId="{D6E7E969-7785-404F-8F77-9B31FA42F93A}" destId="{640DBEED-3B33-459F-9AC0-13E471805210}" srcOrd="0" destOrd="0" presId="urn:microsoft.com/office/officeart/2005/8/layout/radial5"/>
    <dgm:cxn modelId="{238BA7F3-4FC3-4B91-BE9F-4A75E1C00434}" type="presOf" srcId="{B77D6796-875C-473D-BF8B-375C112F14B4}" destId="{4CD957BF-ED8D-4130-9175-C96204B0F3EA}" srcOrd="0" destOrd="0" presId="urn:microsoft.com/office/officeart/2005/8/layout/radial5"/>
    <dgm:cxn modelId="{5B166C44-ADB6-4F27-9D6C-4754914D38D5}" type="presOf" srcId="{AF0ECA36-ACF0-47F4-B28A-6CD5BBE621F6}" destId="{F19AF638-F2E4-4227-8F20-6FD4B94EFE28}" srcOrd="0" destOrd="0" presId="urn:microsoft.com/office/officeart/2005/8/layout/radial5"/>
    <dgm:cxn modelId="{6B2ED278-DB47-4FA6-8D5A-7DB73B33A88D}" srcId="{EC646DA3-9D10-49FA-8EE2-EE7D42F59C48}" destId="{45ACEAA6-F989-4B89-A740-5ED0A5D18232}" srcOrd="1" destOrd="0" parTransId="{53915E0D-D8EC-4808-95C8-F172C300F766}" sibTransId="{722ABDC2-BA72-4007-94B9-F1A10C9D012B}"/>
    <dgm:cxn modelId="{BFBE800A-3DD2-4DED-B304-DE292DB6552E}" type="presOf" srcId="{05707C7F-4C6C-4505-B755-26E91DE5A9C2}" destId="{F6ECA624-5C4C-4D31-A36D-704C603A56A6}" srcOrd="0" destOrd="0" presId="urn:microsoft.com/office/officeart/2005/8/layout/radial5"/>
    <dgm:cxn modelId="{59974976-D1F6-4A83-9C10-906881FCD3C2}" type="presOf" srcId="{05707C7F-4C6C-4505-B755-26E91DE5A9C2}" destId="{5703A5FC-3CEF-4680-BDD0-E4FEB4C074B0}" srcOrd="1" destOrd="0" presId="urn:microsoft.com/office/officeart/2005/8/layout/radial5"/>
    <dgm:cxn modelId="{2E8E2045-E083-42DD-BE11-608485E6D23C}" type="presOf" srcId="{1F079B83-148C-479A-A344-EDA6B457C6F8}" destId="{28B9A10B-4E5D-4A3B-8A0E-ADB856B24613}" srcOrd="0" destOrd="0" presId="urn:microsoft.com/office/officeart/2005/8/layout/radial5"/>
    <dgm:cxn modelId="{472E6570-33AF-4D79-9EC7-627CEF31CC6C}" type="presOf" srcId="{EA451D52-36C1-43C4-B021-5EDAB2C42ADC}" destId="{14DCA533-5110-4006-8FFD-1ACCE348C811}" srcOrd="1" destOrd="0" presId="urn:microsoft.com/office/officeart/2005/8/layout/radial5"/>
    <dgm:cxn modelId="{22121908-CD71-4232-81F7-069E47EA1305}" type="presOf" srcId="{89E22689-51DF-4C1A-9D6C-761EA908D3E1}" destId="{99B3FD22-506B-4F30-A914-3D4BD6D7E656}" srcOrd="0" destOrd="0" presId="urn:microsoft.com/office/officeart/2005/8/layout/radial5"/>
    <dgm:cxn modelId="{8BE71F4B-67D8-4D4B-9342-9A33FD850DCA}" type="presOf" srcId="{EC646DA3-9D10-49FA-8EE2-EE7D42F59C48}" destId="{F436343B-C3B2-465A-8EE4-3CD4C9ABE968}" srcOrd="0" destOrd="0" presId="urn:microsoft.com/office/officeart/2005/8/layout/radial5"/>
    <dgm:cxn modelId="{E16A0096-E645-47BF-85E3-62F751BDF4BD}" type="presOf" srcId="{886F219C-8227-418F-98AE-92E22DEA673B}" destId="{12E916A4-0E73-4A0D-959D-3D577BEEDE80}" srcOrd="0" destOrd="0" presId="urn:microsoft.com/office/officeart/2005/8/layout/radial5"/>
    <dgm:cxn modelId="{BC844321-796E-418B-AE46-B6C995B6A557}" type="presOf" srcId="{D6E7E969-7785-404F-8F77-9B31FA42F93A}" destId="{E02C1D7A-63DC-4233-A00A-38104BCEDCA5}" srcOrd="1" destOrd="0" presId="urn:microsoft.com/office/officeart/2005/8/layout/radial5"/>
    <dgm:cxn modelId="{05665A7B-F246-4E10-8291-86884A5969A5}" type="presOf" srcId="{D9DFEE38-41F4-4385-8A82-C011F1D5DD56}" destId="{F14BCF9B-B082-4405-9E46-86689E95A510}" srcOrd="1" destOrd="0" presId="urn:microsoft.com/office/officeart/2005/8/layout/radial5"/>
    <dgm:cxn modelId="{7098D34B-34D8-4FD4-9A74-E3D8B369A712}" type="presOf" srcId="{9E08A30F-8F78-4594-A4A0-EE3C8F35B38E}" destId="{B9C96C64-DAAD-4433-88F7-BF8B098DA320}" srcOrd="0" destOrd="0" presId="urn:microsoft.com/office/officeart/2005/8/layout/radial5"/>
    <dgm:cxn modelId="{34FD0080-6A32-4C3A-B54F-7CF05BB2A0CA}" type="presOf" srcId="{4959956F-8A34-4986-9A38-707C1F56EF02}" destId="{F8F4AA81-8191-4C9B-AC9C-F05FDBC46807}" srcOrd="0" destOrd="0" presId="urn:microsoft.com/office/officeart/2005/8/layout/radial5"/>
    <dgm:cxn modelId="{4984E69B-D126-4028-B30E-17EE790875A7}" srcId="{EC646DA3-9D10-49FA-8EE2-EE7D42F59C48}" destId="{8D51EB96-0497-4162-BA34-1AE349D580D3}" srcOrd="7" destOrd="0" parTransId="{9A247144-596F-416D-A9E2-DAB6E20BD02E}" sibTransId="{96C63613-1BCB-4593-AC33-F9BCD5EEAAFD}"/>
    <dgm:cxn modelId="{445BC65A-A4DD-4038-ABFA-FE84B76A534F}" srcId="{9E08A30F-8F78-4594-A4A0-EE3C8F35B38E}" destId="{EC646DA3-9D10-49FA-8EE2-EE7D42F59C48}" srcOrd="0" destOrd="0" parTransId="{1F4A8D32-2ED5-4DE3-B79B-ACEDC0C3EB27}" sibTransId="{ACB4A566-1A2C-4774-A482-4313F66535BC}"/>
    <dgm:cxn modelId="{12141E0F-2527-4336-B454-450C5A65D86B}" type="presOf" srcId="{95DEBC61-9F6B-46D3-8186-13E0E33EC846}" destId="{50FA7F5C-F383-4090-873C-EA19C7006552}" srcOrd="0" destOrd="0" presId="urn:microsoft.com/office/officeart/2005/8/layout/radial5"/>
    <dgm:cxn modelId="{00FE2E48-CAF2-4A32-BBDE-14C1D87D33FA}" srcId="{EC646DA3-9D10-49FA-8EE2-EE7D42F59C48}" destId="{4BECDC38-D036-4290-A430-72AF1C3C5830}" srcOrd="6" destOrd="0" parTransId="{89E22689-51DF-4C1A-9D6C-761EA908D3E1}" sibTransId="{EA78E65B-927E-4194-88ED-BDD789BCFA15}"/>
    <dgm:cxn modelId="{58C222CC-AF95-421D-92C5-D58D4EE012F7}" srcId="{EC646DA3-9D10-49FA-8EE2-EE7D42F59C48}" destId="{95DEBC61-9F6B-46D3-8186-13E0E33EC846}" srcOrd="3" destOrd="0" parTransId="{D9DFEE38-41F4-4385-8A82-C011F1D5DD56}" sibTransId="{516189D0-7EA2-410E-84A2-51F6BDEA287E}"/>
    <dgm:cxn modelId="{D910A390-753C-490F-9461-D0ECC3FF4480}" srcId="{EC646DA3-9D10-49FA-8EE2-EE7D42F59C48}" destId="{9DCF5E45-027A-4C8B-AD6A-C5CCC91C807E}" srcOrd="8" destOrd="0" parTransId="{EA451D52-36C1-43C4-B021-5EDAB2C42ADC}" sibTransId="{F0972196-4403-43C5-BFEC-3CAE550AC780}"/>
    <dgm:cxn modelId="{A2AC05B2-9CDB-43D1-BF7B-CC48E285A4D1}" type="presOf" srcId="{AF0ECA36-ACF0-47F4-B28A-6CD5BBE621F6}" destId="{6C52D7EA-54BB-4AE3-A484-38FBB6E31062}" srcOrd="1" destOrd="0" presId="urn:microsoft.com/office/officeart/2005/8/layout/radial5"/>
    <dgm:cxn modelId="{E61F657A-9034-4B9B-8464-2F07DFD452C8}" type="presOf" srcId="{D9DFEE38-41F4-4385-8A82-C011F1D5DD56}" destId="{B0D35BB8-0AAB-4DAC-851E-8B0E17BAE00E}" srcOrd="0" destOrd="0" presId="urn:microsoft.com/office/officeart/2005/8/layout/radial5"/>
    <dgm:cxn modelId="{20CA5058-C8B9-4217-A4FC-C147A44336AB}" srcId="{EC646DA3-9D10-49FA-8EE2-EE7D42F59C48}" destId="{886F219C-8227-418F-98AE-92E22DEA673B}" srcOrd="9" destOrd="0" parTransId="{D6E7E969-7785-404F-8F77-9B31FA42F93A}" sibTransId="{90AB1808-7AC1-462C-BA6C-D454C4E9EF86}"/>
    <dgm:cxn modelId="{FD2BF910-5EC2-463E-AAFC-13AA1D53BD8B}" type="presOf" srcId="{9A247144-596F-416D-A9E2-DAB6E20BD02E}" destId="{72CB6080-D61E-4442-A688-9B5243A53007}" srcOrd="0" destOrd="0" presId="urn:microsoft.com/office/officeart/2005/8/layout/radial5"/>
    <dgm:cxn modelId="{6B52915D-F268-462A-B126-6A0945779101}" type="presOf" srcId="{53915E0D-D8EC-4808-95C8-F172C300F766}" destId="{77284B23-76E0-4C85-A9F8-16AF3B0A7ABA}" srcOrd="0" destOrd="0" presId="urn:microsoft.com/office/officeart/2005/8/layout/radial5"/>
    <dgm:cxn modelId="{6720A420-FD9C-45A9-ACCE-12ABC5309904}" type="presOf" srcId="{9DCF5E45-027A-4C8B-AD6A-C5CCC91C807E}" destId="{5FFC48B4-8C0A-43D6-A19D-B75100526475}" srcOrd="0" destOrd="0" presId="urn:microsoft.com/office/officeart/2005/8/layout/radial5"/>
    <dgm:cxn modelId="{41CEDC58-6667-431A-A428-DCA637A52DCC}" type="presOf" srcId="{1F079B83-148C-479A-A344-EDA6B457C6F8}" destId="{3C1EEF61-C864-45EF-B904-5F846F565979}" srcOrd="1" destOrd="0" presId="urn:microsoft.com/office/officeart/2005/8/layout/radial5"/>
    <dgm:cxn modelId="{939C5BF9-E832-4BEA-AAFF-E92D240A28F0}" type="presOf" srcId="{EA451D52-36C1-43C4-B021-5EDAB2C42ADC}" destId="{1EBF5A70-06C0-4FC1-9B8C-8E0FE5644FCF}" srcOrd="0" destOrd="0" presId="urn:microsoft.com/office/officeart/2005/8/layout/radial5"/>
    <dgm:cxn modelId="{76A23A2A-3E06-4D3F-9789-CDC42C04E692}" type="presOf" srcId="{89E22689-51DF-4C1A-9D6C-761EA908D3E1}" destId="{1717EA9E-AF50-4429-A6A3-9799A695797B}" srcOrd="1" destOrd="0" presId="urn:microsoft.com/office/officeart/2005/8/layout/radial5"/>
    <dgm:cxn modelId="{86BADC3B-B0CB-43ED-883A-799503AC352B}" type="presOf" srcId="{8D51EB96-0497-4162-BA34-1AE349D580D3}" destId="{A2D7EE49-DE92-4F57-B35C-0398D71BE7ED}" srcOrd="0" destOrd="0" presId="urn:microsoft.com/office/officeart/2005/8/layout/radial5"/>
    <dgm:cxn modelId="{47D4FF1E-7229-4101-BD30-A99D18F07919}" type="presOf" srcId="{4BECDC38-D036-4290-A430-72AF1C3C5830}" destId="{A0320913-1E41-465A-BEA4-E66F1C3BAB16}" srcOrd="0" destOrd="0" presId="urn:microsoft.com/office/officeart/2005/8/layout/radial5"/>
    <dgm:cxn modelId="{E94AAFE9-EA11-4DA2-9044-5955E13BA857}" type="presOf" srcId="{3DC05E04-5911-454B-AFBD-87671121DDB8}" destId="{54291FE9-65B3-4DBA-BD91-3EDA194BD72E}" srcOrd="0" destOrd="0" presId="urn:microsoft.com/office/officeart/2005/8/layout/radial5"/>
    <dgm:cxn modelId="{AB6AE275-DF38-4460-AF21-327E49D28D20}" srcId="{9E08A30F-8F78-4594-A4A0-EE3C8F35B38E}" destId="{4FD09D64-5F38-4891-B727-F6B72366C955}" srcOrd="1" destOrd="0" parTransId="{E85E5A3A-5625-4E45-80A9-6C17F1F09D2A}" sibTransId="{A13F38F7-B62B-4676-9368-9C662A1E6A43}"/>
    <dgm:cxn modelId="{51643E2D-417D-4509-8C87-3410EA1E8DA5}" type="presParOf" srcId="{B9C96C64-DAAD-4433-88F7-BF8B098DA320}" destId="{F436343B-C3B2-465A-8EE4-3CD4C9ABE968}" srcOrd="0" destOrd="0" presId="urn:microsoft.com/office/officeart/2005/8/layout/radial5"/>
    <dgm:cxn modelId="{F0193C2B-D30F-4B96-99B4-FBA5E8BED6E3}" type="presParOf" srcId="{B9C96C64-DAAD-4433-88F7-BF8B098DA320}" destId="{28B9A10B-4E5D-4A3B-8A0E-ADB856B24613}" srcOrd="1" destOrd="0" presId="urn:microsoft.com/office/officeart/2005/8/layout/radial5"/>
    <dgm:cxn modelId="{F16C4185-888C-40EC-A2D1-1C94076AB51E}" type="presParOf" srcId="{28B9A10B-4E5D-4A3B-8A0E-ADB856B24613}" destId="{3C1EEF61-C864-45EF-B904-5F846F565979}" srcOrd="0" destOrd="0" presId="urn:microsoft.com/office/officeart/2005/8/layout/radial5"/>
    <dgm:cxn modelId="{3832A6B9-5DCA-4051-8D6F-62874C0897EE}" type="presParOf" srcId="{B9C96C64-DAAD-4433-88F7-BF8B098DA320}" destId="{54291FE9-65B3-4DBA-BD91-3EDA194BD72E}" srcOrd="2" destOrd="0" presId="urn:microsoft.com/office/officeart/2005/8/layout/radial5"/>
    <dgm:cxn modelId="{700304E8-0482-4018-8779-48A0F49E0FB7}" type="presParOf" srcId="{B9C96C64-DAAD-4433-88F7-BF8B098DA320}" destId="{77284B23-76E0-4C85-A9F8-16AF3B0A7ABA}" srcOrd="3" destOrd="0" presId="urn:microsoft.com/office/officeart/2005/8/layout/radial5"/>
    <dgm:cxn modelId="{F4F67644-F305-407E-AD42-ABFB94DC5394}" type="presParOf" srcId="{77284B23-76E0-4C85-A9F8-16AF3B0A7ABA}" destId="{4C663D0F-2048-440E-B0E6-5701E564B82D}" srcOrd="0" destOrd="0" presId="urn:microsoft.com/office/officeart/2005/8/layout/radial5"/>
    <dgm:cxn modelId="{04D2D8C3-ABF2-4389-8466-0480C102A7FA}" type="presParOf" srcId="{B9C96C64-DAAD-4433-88F7-BF8B098DA320}" destId="{531A6A19-FC39-4FF2-BB15-3722CBD45114}" srcOrd="4" destOrd="0" presId="urn:microsoft.com/office/officeart/2005/8/layout/radial5"/>
    <dgm:cxn modelId="{2AE8CE84-8406-4F37-8F7D-B95410229AE1}" type="presParOf" srcId="{B9C96C64-DAAD-4433-88F7-BF8B098DA320}" destId="{F19AF638-F2E4-4227-8F20-6FD4B94EFE28}" srcOrd="5" destOrd="0" presId="urn:microsoft.com/office/officeart/2005/8/layout/radial5"/>
    <dgm:cxn modelId="{41471361-35BF-4E41-9177-133D6E8B85D6}" type="presParOf" srcId="{F19AF638-F2E4-4227-8F20-6FD4B94EFE28}" destId="{6C52D7EA-54BB-4AE3-A484-38FBB6E31062}" srcOrd="0" destOrd="0" presId="urn:microsoft.com/office/officeart/2005/8/layout/radial5"/>
    <dgm:cxn modelId="{D0400568-FA4D-4B49-86B1-8013C74D8FEB}" type="presParOf" srcId="{B9C96C64-DAAD-4433-88F7-BF8B098DA320}" destId="{4CD957BF-ED8D-4130-9175-C96204B0F3EA}" srcOrd="6" destOrd="0" presId="urn:microsoft.com/office/officeart/2005/8/layout/radial5"/>
    <dgm:cxn modelId="{7444E612-DD40-488D-888B-A7E02B6464C7}" type="presParOf" srcId="{B9C96C64-DAAD-4433-88F7-BF8B098DA320}" destId="{B0D35BB8-0AAB-4DAC-851E-8B0E17BAE00E}" srcOrd="7" destOrd="0" presId="urn:microsoft.com/office/officeart/2005/8/layout/radial5"/>
    <dgm:cxn modelId="{8B6CA857-EB54-4C3D-AA13-2B226C7C1B9D}" type="presParOf" srcId="{B0D35BB8-0AAB-4DAC-851E-8B0E17BAE00E}" destId="{F14BCF9B-B082-4405-9E46-86689E95A510}" srcOrd="0" destOrd="0" presId="urn:microsoft.com/office/officeart/2005/8/layout/radial5"/>
    <dgm:cxn modelId="{42ED0456-8D81-463E-A32C-C1F84074C0C9}" type="presParOf" srcId="{B9C96C64-DAAD-4433-88F7-BF8B098DA320}" destId="{50FA7F5C-F383-4090-873C-EA19C7006552}" srcOrd="8" destOrd="0" presId="urn:microsoft.com/office/officeart/2005/8/layout/radial5"/>
    <dgm:cxn modelId="{C39E8D97-366E-4A88-8C3A-952140CF3E11}" type="presParOf" srcId="{B9C96C64-DAAD-4433-88F7-BF8B098DA320}" destId="{155AA104-194E-4245-B12D-1B287D0B76D3}" srcOrd="9" destOrd="0" presId="urn:microsoft.com/office/officeart/2005/8/layout/radial5"/>
    <dgm:cxn modelId="{8FFDF507-CBA4-430C-B9AF-47F1F37727B9}" type="presParOf" srcId="{155AA104-194E-4245-B12D-1B287D0B76D3}" destId="{22E2E60B-9C2F-4301-9663-80B0A55A79CA}" srcOrd="0" destOrd="0" presId="urn:microsoft.com/office/officeart/2005/8/layout/radial5"/>
    <dgm:cxn modelId="{996DA825-CEAF-4FFF-8FB6-94361747E386}" type="presParOf" srcId="{B9C96C64-DAAD-4433-88F7-BF8B098DA320}" destId="{3793125D-444E-4ACE-847E-BF930A8A683B}" srcOrd="10" destOrd="0" presId="urn:microsoft.com/office/officeart/2005/8/layout/radial5"/>
    <dgm:cxn modelId="{C2BBD567-796E-468B-BE80-ACCBDB594AF5}" type="presParOf" srcId="{B9C96C64-DAAD-4433-88F7-BF8B098DA320}" destId="{F6ECA624-5C4C-4D31-A36D-704C603A56A6}" srcOrd="11" destOrd="0" presId="urn:microsoft.com/office/officeart/2005/8/layout/radial5"/>
    <dgm:cxn modelId="{B5ED0472-8E3A-48A8-87EA-A3A0138AEE63}" type="presParOf" srcId="{F6ECA624-5C4C-4D31-A36D-704C603A56A6}" destId="{5703A5FC-3CEF-4680-BDD0-E4FEB4C074B0}" srcOrd="0" destOrd="0" presId="urn:microsoft.com/office/officeart/2005/8/layout/radial5"/>
    <dgm:cxn modelId="{871FF2E5-AA4C-4507-A30C-0E883C4F6125}" type="presParOf" srcId="{B9C96C64-DAAD-4433-88F7-BF8B098DA320}" destId="{F8F4AA81-8191-4C9B-AC9C-F05FDBC46807}" srcOrd="12" destOrd="0" presId="urn:microsoft.com/office/officeart/2005/8/layout/radial5"/>
    <dgm:cxn modelId="{6A800B2A-6AAF-4008-A52B-B7155A38CB63}" type="presParOf" srcId="{B9C96C64-DAAD-4433-88F7-BF8B098DA320}" destId="{99B3FD22-506B-4F30-A914-3D4BD6D7E656}" srcOrd="13" destOrd="0" presId="urn:microsoft.com/office/officeart/2005/8/layout/radial5"/>
    <dgm:cxn modelId="{E6154D14-8DBF-4B3D-BCCF-23BE86F2CBF9}" type="presParOf" srcId="{99B3FD22-506B-4F30-A914-3D4BD6D7E656}" destId="{1717EA9E-AF50-4429-A6A3-9799A695797B}" srcOrd="0" destOrd="0" presId="urn:microsoft.com/office/officeart/2005/8/layout/radial5"/>
    <dgm:cxn modelId="{25784ACB-FA85-4A27-BC94-8111DC2AC88F}" type="presParOf" srcId="{B9C96C64-DAAD-4433-88F7-BF8B098DA320}" destId="{A0320913-1E41-465A-BEA4-E66F1C3BAB16}" srcOrd="14" destOrd="0" presId="urn:microsoft.com/office/officeart/2005/8/layout/radial5"/>
    <dgm:cxn modelId="{EF42C7F4-0FE1-4923-B3B6-8F5B6EF4DAD8}" type="presParOf" srcId="{B9C96C64-DAAD-4433-88F7-BF8B098DA320}" destId="{72CB6080-D61E-4442-A688-9B5243A53007}" srcOrd="15" destOrd="0" presId="urn:microsoft.com/office/officeart/2005/8/layout/radial5"/>
    <dgm:cxn modelId="{417AAFC7-FB6F-4AFE-A1A1-AF7977084C47}" type="presParOf" srcId="{72CB6080-D61E-4442-A688-9B5243A53007}" destId="{EB0E3268-92BE-439F-BB51-58E3F2FD00AB}" srcOrd="0" destOrd="0" presId="urn:microsoft.com/office/officeart/2005/8/layout/radial5"/>
    <dgm:cxn modelId="{2E2679BD-FE61-4535-B290-2D3F302533CC}" type="presParOf" srcId="{B9C96C64-DAAD-4433-88F7-BF8B098DA320}" destId="{A2D7EE49-DE92-4F57-B35C-0398D71BE7ED}" srcOrd="16" destOrd="0" presId="urn:microsoft.com/office/officeart/2005/8/layout/radial5"/>
    <dgm:cxn modelId="{B7FB579C-AA9B-4405-8580-727431004837}" type="presParOf" srcId="{B9C96C64-DAAD-4433-88F7-BF8B098DA320}" destId="{1EBF5A70-06C0-4FC1-9B8C-8E0FE5644FCF}" srcOrd="17" destOrd="0" presId="urn:microsoft.com/office/officeart/2005/8/layout/radial5"/>
    <dgm:cxn modelId="{65995100-BD37-4280-8A11-43250A0AE267}" type="presParOf" srcId="{1EBF5A70-06C0-4FC1-9B8C-8E0FE5644FCF}" destId="{14DCA533-5110-4006-8FFD-1ACCE348C811}" srcOrd="0" destOrd="0" presId="urn:microsoft.com/office/officeart/2005/8/layout/radial5"/>
    <dgm:cxn modelId="{38A233AF-76F0-488B-ACD1-FDB6F03BCD1C}" type="presParOf" srcId="{B9C96C64-DAAD-4433-88F7-BF8B098DA320}" destId="{5FFC48B4-8C0A-43D6-A19D-B75100526475}" srcOrd="18" destOrd="0" presId="urn:microsoft.com/office/officeart/2005/8/layout/radial5"/>
    <dgm:cxn modelId="{369ABCA7-ADE6-4596-92E7-8FF1AEE961AB}" type="presParOf" srcId="{B9C96C64-DAAD-4433-88F7-BF8B098DA320}" destId="{640DBEED-3B33-459F-9AC0-13E471805210}" srcOrd="19" destOrd="0" presId="urn:microsoft.com/office/officeart/2005/8/layout/radial5"/>
    <dgm:cxn modelId="{2A27B740-0DF7-4DC0-9436-63002066E521}" type="presParOf" srcId="{640DBEED-3B33-459F-9AC0-13E471805210}" destId="{E02C1D7A-63DC-4233-A00A-38104BCEDCA5}" srcOrd="0" destOrd="0" presId="urn:microsoft.com/office/officeart/2005/8/layout/radial5"/>
    <dgm:cxn modelId="{7D92216A-A6FD-4A11-8821-2B23CB6B91A0}" type="presParOf" srcId="{B9C96C64-DAAD-4433-88F7-BF8B098DA320}" destId="{12E916A4-0E73-4A0D-959D-3D577BEEDE80}" srcOrd="2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88E78-52FD-4A31-AEAC-3FD5B3C67C08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70D65-0BD1-49C3-9129-6CE05D6F3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70D65-0BD1-49C3-9129-6CE05D6F3B0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23-Feb-20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gfvc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14400"/>
            <a:ext cx="7723615" cy="518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828800"/>
            <a:ext cx="6477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99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143000" y="990600"/>
          <a:ext cx="68580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457200"/>
            <a:ext cx="41148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/>
              <a:t>একক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কাজ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7848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ধারণাটি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ঊল্লেখ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228600"/>
            <a:ext cx="7391400" cy="605605"/>
            <a:chOff x="0" y="71"/>
            <a:chExt cx="7010400" cy="605605"/>
          </a:xfrm>
          <a:solidFill>
            <a:srgbClr val="92D050"/>
          </a:solidFill>
          <a:scene3d>
            <a:camera prst="orthographicFront"/>
            <a:lightRig rig="flat" dir="t"/>
          </a:scene3d>
        </p:grpSpPr>
        <p:sp>
          <p:nvSpPr>
            <p:cNvPr id="5" name="Up Arrow Callout 4"/>
            <p:cNvSpPr/>
            <p:nvPr/>
          </p:nvSpPr>
          <p:spPr>
            <a:xfrm rot="10800000">
              <a:off x="0" y="71"/>
              <a:ext cx="7010400" cy="605605"/>
            </a:xfrm>
            <a:prstGeom prst="upArrowCallout">
              <a:avLst/>
            </a:prstGeom>
            <a:grpFill/>
            <a:sp3d prstMaterial="dkEdge">
              <a:bevelT w="8200" h="38100" prst="cross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Up Arrow Callout 4"/>
            <p:cNvSpPr/>
            <p:nvPr/>
          </p:nvSpPr>
          <p:spPr>
            <a:xfrm rot="21600000">
              <a:off x="0" y="71"/>
              <a:ext cx="7010400" cy="393504"/>
            </a:xfrm>
            <a:prstGeom prst="rect">
              <a:avLst/>
            </a:prstGeom>
            <a:grpFill/>
            <a:sp3d>
              <a:bevelT w="139700" prst="cross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itchFamily="2" charset="0"/>
                  <a:cs typeface="NikoshBAN" pitchFamily="2" charset="0"/>
                </a:rPr>
                <a:t>পরিপূর্ণ হিসাব সংরক্ষণ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838200"/>
            <a:ext cx="7315200" cy="605605"/>
            <a:chOff x="0" y="609599"/>
            <a:chExt cx="7010400" cy="605605"/>
          </a:xfrm>
          <a:scene3d>
            <a:camera prst="orthographicFront"/>
            <a:lightRig rig="flat" dir="t"/>
          </a:scene3d>
        </p:grpSpPr>
        <p:sp>
          <p:nvSpPr>
            <p:cNvPr id="8" name="Up Arrow Callout 7"/>
            <p:cNvSpPr/>
            <p:nvPr/>
          </p:nvSpPr>
          <p:spPr>
            <a:xfrm rot="10800000">
              <a:off x="0" y="609599"/>
              <a:ext cx="7010400" cy="605605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Up Arrow Callout 4"/>
            <p:cNvSpPr/>
            <p:nvPr/>
          </p:nvSpPr>
          <p:spPr>
            <a:xfrm rot="21600000">
              <a:off x="0" y="609599"/>
              <a:ext cx="7010400" cy="393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smtClean="0">
                  <a:latin typeface="NikoshBAN" pitchFamily="2" charset="0"/>
                  <a:cs typeface="NikoshBAN" pitchFamily="2" charset="0"/>
                </a:rPr>
                <a:t>লাভ লোকসান নিরুপণ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9600" y="1447800"/>
            <a:ext cx="7239000" cy="605605"/>
            <a:chOff x="0" y="1199470"/>
            <a:chExt cx="7010400" cy="605605"/>
          </a:xfrm>
          <a:scene3d>
            <a:camera prst="orthographicFront"/>
            <a:lightRig rig="flat" dir="t"/>
          </a:scene3d>
        </p:grpSpPr>
        <p:sp>
          <p:nvSpPr>
            <p:cNvPr id="11" name="Up Arrow Callout 10"/>
            <p:cNvSpPr/>
            <p:nvPr/>
          </p:nvSpPr>
          <p:spPr>
            <a:xfrm rot="10800000">
              <a:off x="0" y="1199470"/>
              <a:ext cx="7010400" cy="605605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Up Arrow Callout 4"/>
            <p:cNvSpPr/>
            <p:nvPr/>
          </p:nvSpPr>
          <p:spPr>
            <a:xfrm rot="21600000">
              <a:off x="0" y="1199470"/>
              <a:ext cx="7010400" cy="393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smtClean="0">
                  <a:latin typeface="NikoshBAN" pitchFamily="2" charset="0"/>
                  <a:cs typeface="NikoshBAN" pitchFamily="2" charset="0"/>
                </a:rPr>
                <a:t>গাণিতিক শুদ্ধতা যাচাই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9600" y="2057400"/>
            <a:ext cx="7239000" cy="605605"/>
            <a:chOff x="0" y="1799169"/>
            <a:chExt cx="7010400" cy="605605"/>
          </a:xfrm>
          <a:scene3d>
            <a:camera prst="orthographicFront"/>
            <a:lightRig rig="flat" dir="t"/>
          </a:scene3d>
        </p:grpSpPr>
        <p:sp>
          <p:nvSpPr>
            <p:cNvPr id="14" name="Up Arrow Callout 13"/>
            <p:cNvSpPr/>
            <p:nvPr/>
          </p:nvSpPr>
          <p:spPr>
            <a:xfrm rot="10800000">
              <a:off x="0" y="1799169"/>
              <a:ext cx="7010400" cy="605605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Up Arrow Callout 4"/>
            <p:cNvSpPr/>
            <p:nvPr/>
          </p:nvSpPr>
          <p:spPr>
            <a:xfrm rot="21600000">
              <a:off x="0" y="1799169"/>
              <a:ext cx="7010400" cy="393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itchFamily="2" charset="0"/>
                  <a:cs typeface="NikoshBAN" pitchFamily="2" charset="0"/>
                </a:rPr>
                <a:t>আর্থিক অবস্থা নিরুপণ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2743200"/>
            <a:ext cx="7467601" cy="605605"/>
            <a:chOff x="-522051" y="2246469"/>
            <a:chExt cx="7084979" cy="605605"/>
          </a:xfrm>
          <a:scene3d>
            <a:camera prst="orthographicFront"/>
            <a:lightRig rig="flat" dir="t"/>
          </a:scene3d>
        </p:grpSpPr>
        <p:sp>
          <p:nvSpPr>
            <p:cNvPr id="20" name="Up Arrow Callout 19"/>
            <p:cNvSpPr/>
            <p:nvPr/>
          </p:nvSpPr>
          <p:spPr>
            <a:xfrm rot="10800000">
              <a:off x="-447472" y="2246469"/>
              <a:ext cx="7010400" cy="605605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Up Arrow Callout 4"/>
            <p:cNvSpPr/>
            <p:nvPr/>
          </p:nvSpPr>
          <p:spPr>
            <a:xfrm>
              <a:off x="-522051" y="2246469"/>
              <a:ext cx="7010400" cy="393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itchFamily="2" charset="0"/>
                  <a:cs typeface="NikoshBAN" pitchFamily="2" charset="0"/>
                </a:rPr>
                <a:t>ভুল-ত্রুটি ও জালিয়াতি উদঘাটন ও প্রতিরোধ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9600" y="3429000"/>
            <a:ext cx="7239000" cy="605605"/>
            <a:chOff x="0" y="2998568"/>
            <a:chExt cx="7010400" cy="605605"/>
          </a:xfrm>
          <a:scene3d>
            <a:camera prst="orthographicFront"/>
            <a:lightRig rig="flat" dir="t"/>
          </a:scene3d>
        </p:grpSpPr>
        <p:sp>
          <p:nvSpPr>
            <p:cNvPr id="23" name="Up Arrow Callout 22"/>
            <p:cNvSpPr/>
            <p:nvPr/>
          </p:nvSpPr>
          <p:spPr>
            <a:xfrm rot="10800000">
              <a:off x="0" y="2998568"/>
              <a:ext cx="7010400" cy="605605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Up Arrow Callout 4"/>
            <p:cNvSpPr/>
            <p:nvPr/>
          </p:nvSpPr>
          <p:spPr>
            <a:xfrm rot="21600000">
              <a:off x="0" y="2998568"/>
              <a:ext cx="7010400" cy="393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smtClean="0">
                  <a:latin typeface="NikoshBAN" pitchFamily="2" charset="0"/>
                  <a:cs typeface="NikoshBAN" pitchFamily="2" charset="0"/>
                </a:rPr>
                <a:t>ব্যয় নিয়ন্ত্রণ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00" y="3962400"/>
            <a:ext cx="7315200" cy="605605"/>
            <a:chOff x="0" y="3598268"/>
            <a:chExt cx="7010400" cy="605605"/>
          </a:xfrm>
          <a:scene3d>
            <a:camera prst="orthographicFront"/>
            <a:lightRig rig="flat" dir="t"/>
          </a:scene3d>
        </p:grpSpPr>
        <p:sp>
          <p:nvSpPr>
            <p:cNvPr id="26" name="Up Arrow Callout 25"/>
            <p:cNvSpPr/>
            <p:nvPr/>
          </p:nvSpPr>
          <p:spPr>
            <a:xfrm rot="10800000">
              <a:off x="0" y="3598268"/>
              <a:ext cx="7010400" cy="605605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Up Arrow Callout 4"/>
            <p:cNvSpPr/>
            <p:nvPr/>
          </p:nvSpPr>
          <p:spPr>
            <a:xfrm rot="21600000">
              <a:off x="0" y="3598268"/>
              <a:ext cx="7010400" cy="393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smtClean="0">
                  <a:latin typeface="NikoshBAN" pitchFamily="2" charset="0"/>
                  <a:cs typeface="NikoshBAN" pitchFamily="2" charset="0"/>
                </a:rPr>
                <a:t>মোট দেনা পাওণার পরিমাণ নির্ণয়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9600" y="4648200"/>
            <a:ext cx="7315200" cy="605605"/>
            <a:chOff x="0" y="4197967"/>
            <a:chExt cx="7010400" cy="605605"/>
          </a:xfrm>
          <a:scene3d>
            <a:camera prst="orthographicFront"/>
            <a:lightRig rig="flat" dir="t"/>
          </a:scene3d>
        </p:grpSpPr>
        <p:sp>
          <p:nvSpPr>
            <p:cNvPr id="29" name="Up Arrow Callout 28"/>
            <p:cNvSpPr/>
            <p:nvPr/>
          </p:nvSpPr>
          <p:spPr>
            <a:xfrm rot="10800000">
              <a:off x="0" y="4197967"/>
              <a:ext cx="7010400" cy="605605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0" name="Up Arrow Callout 4"/>
            <p:cNvSpPr/>
            <p:nvPr/>
          </p:nvSpPr>
          <p:spPr>
            <a:xfrm rot="21600000">
              <a:off x="0" y="4197967"/>
              <a:ext cx="7010400" cy="393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smtClean="0">
                  <a:latin typeface="NikoshBAN" pitchFamily="2" charset="0"/>
                  <a:cs typeface="NikoshBAN" pitchFamily="2" charset="0"/>
                </a:rPr>
                <a:t>সঠিক কর নির্ধারণ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09600" y="5334000"/>
            <a:ext cx="7391400" cy="605605"/>
            <a:chOff x="0" y="4797667"/>
            <a:chExt cx="7010400" cy="605605"/>
          </a:xfrm>
          <a:scene3d>
            <a:camera prst="orthographicFront"/>
            <a:lightRig rig="flat" dir="t"/>
          </a:scene3d>
        </p:grpSpPr>
        <p:sp>
          <p:nvSpPr>
            <p:cNvPr id="32" name="Up Arrow Callout 31"/>
            <p:cNvSpPr/>
            <p:nvPr/>
          </p:nvSpPr>
          <p:spPr>
            <a:xfrm rot="10800000">
              <a:off x="0" y="4797667"/>
              <a:ext cx="7010400" cy="605605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3" name="Up Arrow Callout 4"/>
            <p:cNvSpPr/>
            <p:nvPr/>
          </p:nvSpPr>
          <p:spPr>
            <a:xfrm rot="21600000">
              <a:off x="0" y="4797667"/>
              <a:ext cx="7010400" cy="3935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smtClean="0">
                  <a:latin typeface="NikoshBAN" pitchFamily="2" charset="0"/>
                  <a:cs typeface="NikoshBAN" pitchFamily="2" charset="0"/>
                </a:rPr>
                <a:t>সহজ প্রয়োগ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9600" y="6019800"/>
            <a:ext cx="7239000" cy="393762"/>
            <a:chOff x="0" y="5397366"/>
            <a:chExt cx="7010400" cy="393762"/>
          </a:xfrm>
          <a:scene3d>
            <a:camera prst="orthographicFront"/>
            <a:lightRig rig="flat" dir="t"/>
          </a:scene3d>
        </p:grpSpPr>
        <p:sp>
          <p:nvSpPr>
            <p:cNvPr id="35" name="Rectangle 34"/>
            <p:cNvSpPr/>
            <p:nvPr/>
          </p:nvSpPr>
          <p:spPr>
            <a:xfrm>
              <a:off x="0" y="5397366"/>
              <a:ext cx="7010400" cy="393762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0" y="5397366"/>
              <a:ext cx="7010400" cy="3937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smtClean="0">
                  <a:latin typeface="NikoshBAN" pitchFamily="2" charset="0"/>
                  <a:cs typeface="NikoshBAN" pitchFamily="2" charset="0"/>
                </a:rPr>
                <a:t>সার্বজনীন স্বীকৃতি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3820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229600" y="1219200"/>
            <a:ext cx="677108" cy="480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vert270"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828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914400" y="381000"/>
          <a:ext cx="7467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381000"/>
            <a:ext cx="6248400" cy="11387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নিয়মাবলি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						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2057400"/>
          <a:ext cx="3886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419600" y="2057400"/>
          <a:ext cx="4343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304800"/>
            <a:ext cx="32766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792480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নিয়মাবলি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3810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09600"/>
            <a:ext cx="3200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14600"/>
            <a:ext cx="79248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মূলনীতি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বা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lvl="0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চক্র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lvl="0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চক্রের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762000"/>
            <a:ext cx="35052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bliqueBottom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57400"/>
            <a:ext cx="78486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গুলির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5400" b="1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895600"/>
            <a:ext cx="175260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২০১৮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581400"/>
            <a:ext cx="8229600" cy="286232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মে-১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৭৫,০০০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মে-৭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১২,৫০০০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মে-১৭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৮,‌০০০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মে-২২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২০,০০০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মে-৩০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কর্মচারীদের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v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85800"/>
            <a:ext cx="8407831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038600"/>
            <a:ext cx="7010400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perspectiveRelaxedModerately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14400"/>
            <a:ext cx="6553200" cy="1107996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590800"/>
            <a:ext cx="6553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বশর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লক্ষীয়ারা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বিদ্যালয়,ফেনি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০১৮১৯৭৫১০৭১</a:t>
            </a: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Email: mdabulbashar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432@gmail.com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81000"/>
            <a:ext cx="54102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09800"/>
            <a:ext cx="7239000" cy="28315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bliqueBottom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শ্রণিঃ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04800"/>
            <a:ext cx="7010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7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7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72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goijhpotohirtyo0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752601"/>
            <a:ext cx="3581400" cy="2209800"/>
          </a:xfrm>
          <a:prstGeom prst="rect">
            <a:avLst/>
          </a:prstGeom>
        </p:spPr>
      </p:pic>
      <p:pic>
        <p:nvPicPr>
          <p:cNvPr id="8" name="Picture 7" descr="251487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828800"/>
            <a:ext cx="3428999" cy="21192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6" name="Picture 5" descr="images_04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4038600"/>
            <a:ext cx="48006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2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09600"/>
            <a:ext cx="7772400" cy="5452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7010400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657600"/>
            <a:ext cx="6629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533401"/>
            <a:ext cx="3429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perspectiveRigh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905000"/>
            <a:ext cx="80010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জড়িত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চক্রের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2590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33400" y="31242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3400" y="36576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" y="4572000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533400"/>
            <a:ext cx="57912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ধারনা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8001000" cy="20621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ইতালীয়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প্রসিদ্ধ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গণিতবিদ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লুকা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প্যাসিওলি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 Luca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Pacioli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১৪৯৪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ঘটনাবলি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সুচারূভাবে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উক্তপদ্ধতিটি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76400"/>
            <a:ext cx="80010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ঘটনাবলিকে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নির্ভরযোগ্য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পূর্ণাঙ্গভাবে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বিজ্ঞানসম্মত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খাতগুলো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সত্তার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খাতকে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খাতকে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সমপরিমাণ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ক্রেডিত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457200"/>
            <a:ext cx="43434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bliqueBottomLef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754</TotalTime>
  <Words>420</Words>
  <Application>Microsoft Office PowerPoint</Application>
  <PresentationFormat>On-screen Show (4:3)</PresentationFormat>
  <Paragraphs>93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MD.ABUL BASHAR</dc:creator>
  <cp:lastModifiedBy>CTI191027</cp:lastModifiedBy>
  <cp:revision>261</cp:revision>
  <dcterms:created xsi:type="dcterms:W3CDTF">2006-08-16T00:00:00Z</dcterms:created>
  <dcterms:modified xsi:type="dcterms:W3CDTF">2020-02-23T13:50:54Z</dcterms:modified>
</cp:coreProperties>
</file>