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260" r:id="rId4"/>
    <p:sldId id="259" r:id="rId5"/>
    <p:sldId id="257" r:id="rId6"/>
    <p:sldId id="274" r:id="rId7"/>
    <p:sldId id="277" r:id="rId8"/>
    <p:sldId id="263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84" r:id="rId20"/>
    <p:sldId id="266" r:id="rId21"/>
    <p:sldId id="267" r:id="rId22"/>
    <p:sldId id="26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300"/>
    <a:srgbClr val="006600"/>
    <a:srgbClr val="333300"/>
    <a:srgbClr val="003399"/>
    <a:srgbClr val="000066"/>
    <a:srgbClr val="800000"/>
    <a:srgbClr val="800080"/>
    <a:srgbClr val="00FF99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033A7-7417-4D72-8BC5-7A93E0DE8ABC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0E4F1-7C78-4AC7-B2B5-1B991B8B60E9}">
      <dgm:prSet phldrT="[Text]" custT="1"/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মাটিতে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গর্ত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বাস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106CDF9-244C-49BE-AE2B-D2CA63CA2A50}" type="parTrans" cxnId="{E91E072A-E0D4-4A88-8EB1-D1B70FF71E5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3805406-6AEA-43E1-A33F-144F9F63B7E6}" type="sibTrans" cxnId="{E91E072A-E0D4-4A88-8EB1-D1B70FF71E5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6FAD1A1-ECFC-4D35-A29A-5BE60B613C4F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ইঁদুর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6E0B05D-8508-40A4-9C09-A964C5AA6DC3}" type="parTrans" cxnId="{644F66A6-F2CA-4B20-88EC-117662542513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02BB1C6-0E81-4CA9-A8C3-DE0C626BF97A}" type="sibTrans" cxnId="{644F66A6-F2CA-4B20-88EC-11766254251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B0D79D8-5B09-4E28-A57A-2658F6B2E0A0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সজারু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D84C129-912B-42FD-AF3F-AA6CAFF9899C}" type="parTrans" cxnId="{BED6558E-E14A-4F9A-B542-C53C572AAB94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3A7E392-EEC2-4FFF-B8A7-360B12B325D9}" type="sibTrans" cxnId="{BED6558E-E14A-4F9A-B542-C53C572AAB9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C0E5466-76C3-44A9-B784-9C46D5C6A3A9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গুবরে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পোকা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F9193C2-C3F4-4517-A099-9CA7E10950C0}" type="parTrans" cxnId="{87C0C3BF-3739-417A-90C5-986D9917C3E5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63A8F4D-771E-4422-A27C-4F944712923D}" type="sibTrans" cxnId="{87C0C3BF-3739-417A-90C5-986D9917C3E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2E852BB-DED9-4CB7-8703-3CE0B7DCDF21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খরগোশ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C6030D7-1FE6-4CA2-8FD9-726FDA9FEF55}" type="parTrans" cxnId="{4F4428E0-10D4-4F55-96AC-A0E8E9B556D8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9B5C412-9C3E-488F-B11E-0BC77F3D87F2}" type="sibTrans" cxnId="{4F4428E0-10D4-4F55-96AC-A0E8E9B556D8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C31D850-078B-456C-B815-6E81F4DF6367}">
      <dgm:prSet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পিঁপড়া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510C5D0-A5CA-4868-9090-7E7CFD2B1066}" type="parTrans" cxnId="{0E53EF75-8999-4D56-85C1-B0C1B44651F2}">
      <dgm:prSet custT="1"/>
      <dgm:spPr/>
      <dgm:t>
        <a:bodyPr/>
        <a:lstStyle/>
        <a:p>
          <a:endParaRPr lang="en-US" sz="2000"/>
        </a:p>
      </dgm:t>
    </dgm:pt>
    <dgm:pt modelId="{0C69D414-BF64-40B2-9393-F02E4C6065D3}" type="sibTrans" cxnId="{0E53EF75-8999-4D56-85C1-B0C1B44651F2}">
      <dgm:prSet/>
      <dgm:spPr/>
      <dgm:t>
        <a:bodyPr/>
        <a:lstStyle/>
        <a:p>
          <a:endParaRPr lang="en-US" sz="2000"/>
        </a:p>
      </dgm:t>
    </dgm:pt>
    <dgm:pt modelId="{B9298D1E-6899-46EE-A32D-FE6A5BEBCE20}">
      <dgm:prSet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কেঁচো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668AEAFF-4467-4388-938F-822999BA5BDA}" type="parTrans" cxnId="{C3EC6E65-3C72-42A2-8D59-F0797EFDE3C0}">
      <dgm:prSet custT="1"/>
      <dgm:spPr/>
      <dgm:t>
        <a:bodyPr/>
        <a:lstStyle/>
        <a:p>
          <a:endParaRPr lang="en-US" sz="2000"/>
        </a:p>
      </dgm:t>
    </dgm:pt>
    <dgm:pt modelId="{01394CD7-5E2B-4A5D-8876-C1B51848DB01}" type="sibTrans" cxnId="{C3EC6E65-3C72-42A2-8D59-F0797EFDE3C0}">
      <dgm:prSet/>
      <dgm:spPr/>
      <dgm:t>
        <a:bodyPr/>
        <a:lstStyle/>
        <a:p>
          <a:endParaRPr lang="en-US" sz="2000"/>
        </a:p>
      </dgm:t>
    </dgm:pt>
    <dgm:pt modelId="{08007996-BFD8-4EE1-ADB9-2F89A43E496C}" type="pres">
      <dgm:prSet presAssocID="{883033A7-7417-4D72-8BC5-7A93E0DE8A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833B0-868A-4CE2-8794-B1786E48A5D5}" type="pres">
      <dgm:prSet presAssocID="{9C60E4F1-7C78-4AC7-B2B5-1B991B8B60E9}" presName="centerShape" presStyleLbl="node0" presStyleIdx="0" presStyleCnt="1"/>
      <dgm:spPr/>
      <dgm:t>
        <a:bodyPr/>
        <a:lstStyle/>
        <a:p>
          <a:endParaRPr lang="en-US"/>
        </a:p>
      </dgm:t>
    </dgm:pt>
    <dgm:pt modelId="{25875D35-D527-40BC-89F6-5597DD5E75F2}" type="pres">
      <dgm:prSet presAssocID="{B6E0B05D-8508-40A4-9C09-A964C5AA6DC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CA15824-4C51-4013-8DBC-5D1EA4C43308}" type="pres">
      <dgm:prSet presAssocID="{B6E0B05D-8508-40A4-9C09-A964C5AA6DC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A03D6D2-2DD4-4A98-8274-9379E33A242D}" type="pres">
      <dgm:prSet presAssocID="{16FAD1A1-ECFC-4D35-A29A-5BE60B613C4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DB88C-FFE7-4E22-AA84-0F4232C3B284}" type="pres">
      <dgm:prSet presAssocID="{CD84C129-912B-42FD-AF3F-AA6CAFF9899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C631924-0E15-499A-9680-F21F15B23F68}" type="pres">
      <dgm:prSet presAssocID="{CD84C129-912B-42FD-AF3F-AA6CAFF9899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0A5A875-78C3-4958-90F6-0D036FBEE4D8}" type="pres">
      <dgm:prSet presAssocID="{EB0D79D8-5B09-4E28-A57A-2658F6B2E0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92707-A9C4-4FE8-B53F-92048263CB66}" type="pres">
      <dgm:prSet presAssocID="{668AEAFF-4467-4388-938F-822999BA5BD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CB01869-A503-4994-84E5-8F01C18234AF}" type="pres">
      <dgm:prSet presAssocID="{668AEAFF-4467-4388-938F-822999BA5BD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BF52534-D523-4CDE-AD4B-B7B10BEF8750}" type="pres">
      <dgm:prSet presAssocID="{B9298D1E-6899-46EE-A32D-FE6A5BEBCE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8D939-23A0-4486-94F8-75C2B63FEFE0}" type="pres">
      <dgm:prSet presAssocID="{D510C5D0-A5CA-4868-9090-7E7CFD2B106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051ED1A-D784-4051-84DC-DE3A70B89C07}" type="pres">
      <dgm:prSet presAssocID="{D510C5D0-A5CA-4868-9090-7E7CFD2B106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B8088A5-E105-41E4-94CF-2B3E64086164}" type="pres">
      <dgm:prSet presAssocID="{7C31D850-078B-456C-B815-6E81F4DF63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13024-BD33-49F9-A982-7BBE8528B663}" type="pres">
      <dgm:prSet presAssocID="{BF9193C2-C3F4-4517-A099-9CA7E10950C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CEC7289-F8F0-4088-82D3-EF7B5E5B5CC7}" type="pres">
      <dgm:prSet presAssocID="{BF9193C2-C3F4-4517-A099-9CA7E10950C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F36252C-93B6-4BF5-875E-728D7FA09DB8}" type="pres">
      <dgm:prSet presAssocID="{6C0E5466-76C3-44A9-B784-9C46D5C6A3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35EB9-CBDC-49C5-8C71-5C7F775B1AD2}" type="pres">
      <dgm:prSet presAssocID="{7C6030D7-1FE6-4CA2-8FD9-726FDA9FEF5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9A2BD7B-C09C-498A-9F76-54C527EC5455}" type="pres">
      <dgm:prSet presAssocID="{7C6030D7-1FE6-4CA2-8FD9-726FDA9FEF5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D2CC54E-A7E2-4EAD-AAE6-28BD4546F2F7}" type="pres">
      <dgm:prSet presAssocID="{52E852BB-DED9-4CB7-8703-3CE0B7DCDF2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C6E65-3C72-42A2-8D59-F0797EFDE3C0}" srcId="{9C60E4F1-7C78-4AC7-B2B5-1B991B8B60E9}" destId="{B9298D1E-6899-46EE-A32D-FE6A5BEBCE20}" srcOrd="2" destOrd="0" parTransId="{668AEAFF-4467-4388-938F-822999BA5BDA}" sibTransId="{01394CD7-5E2B-4A5D-8876-C1B51848DB01}"/>
    <dgm:cxn modelId="{0E53EF75-8999-4D56-85C1-B0C1B44651F2}" srcId="{9C60E4F1-7C78-4AC7-B2B5-1B991B8B60E9}" destId="{7C31D850-078B-456C-B815-6E81F4DF6367}" srcOrd="3" destOrd="0" parTransId="{D510C5D0-A5CA-4868-9090-7E7CFD2B1066}" sibTransId="{0C69D414-BF64-40B2-9393-F02E4C6065D3}"/>
    <dgm:cxn modelId="{46CD68DC-08DB-47DB-967C-F81B93674A81}" type="presOf" srcId="{BF9193C2-C3F4-4517-A099-9CA7E10950C0}" destId="{4E713024-BD33-49F9-A982-7BBE8528B663}" srcOrd="0" destOrd="0" presId="urn:microsoft.com/office/officeart/2005/8/layout/radial5"/>
    <dgm:cxn modelId="{88CE6D51-CC91-46A1-A9E6-10A1463FA700}" type="presOf" srcId="{883033A7-7417-4D72-8BC5-7A93E0DE8ABC}" destId="{08007996-BFD8-4EE1-ADB9-2F89A43E496C}" srcOrd="0" destOrd="0" presId="urn:microsoft.com/office/officeart/2005/8/layout/radial5"/>
    <dgm:cxn modelId="{EF78117C-4476-430B-9F1C-FCDB23459B01}" type="presOf" srcId="{7C6030D7-1FE6-4CA2-8FD9-726FDA9FEF55}" destId="{DDE35EB9-CBDC-49C5-8C71-5C7F775B1AD2}" srcOrd="0" destOrd="0" presId="urn:microsoft.com/office/officeart/2005/8/layout/radial5"/>
    <dgm:cxn modelId="{87C0C3BF-3739-417A-90C5-986D9917C3E5}" srcId="{9C60E4F1-7C78-4AC7-B2B5-1B991B8B60E9}" destId="{6C0E5466-76C3-44A9-B784-9C46D5C6A3A9}" srcOrd="4" destOrd="0" parTransId="{BF9193C2-C3F4-4517-A099-9CA7E10950C0}" sibTransId="{563A8F4D-771E-4422-A27C-4F944712923D}"/>
    <dgm:cxn modelId="{BED6558E-E14A-4F9A-B542-C53C572AAB94}" srcId="{9C60E4F1-7C78-4AC7-B2B5-1B991B8B60E9}" destId="{EB0D79D8-5B09-4E28-A57A-2658F6B2E0A0}" srcOrd="1" destOrd="0" parTransId="{CD84C129-912B-42FD-AF3F-AA6CAFF9899C}" sibTransId="{E3A7E392-EEC2-4FFF-B8A7-360B12B325D9}"/>
    <dgm:cxn modelId="{8BDF9B89-4CA5-451C-9473-A07A6BADA8FB}" type="presOf" srcId="{7C31D850-078B-456C-B815-6E81F4DF6367}" destId="{EB8088A5-E105-41E4-94CF-2B3E64086164}" srcOrd="0" destOrd="0" presId="urn:microsoft.com/office/officeart/2005/8/layout/radial5"/>
    <dgm:cxn modelId="{939EEE17-0498-49D6-9FAF-CA74F4A4CD3D}" type="presOf" srcId="{B6E0B05D-8508-40A4-9C09-A964C5AA6DC3}" destId="{25875D35-D527-40BC-89F6-5597DD5E75F2}" srcOrd="0" destOrd="0" presId="urn:microsoft.com/office/officeart/2005/8/layout/radial5"/>
    <dgm:cxn modelId="{2A8492B4-5A75-45C5-847B-127B138BFFF1}" type="presOf" srcId="{CD84C129-912B-42FD-AF3F-AA6CAFF9899C}" destId="{8C631924-0E15-499A-9680-F21F15B23F68}" srcOrd="1" destOrd="0" presId="urn:microsoft.com/office/officeart/2005/8/layout/radial5"/>
    <dgm:cxn modelId="{718B78A2-7825-4433-9BFA-43C3C8D8D9F0}" type="presOf" srcId="{52E852BB-DED9-4CB7-8703-3CE0B7DCDF21}" destId="{CD2CC54E-A7E2-4EAD-AAE6-28BD4546F2F7}" srcOrd="0" destOrd="0" presId="urn:microsoft.com/office/officeart/2005/8/layout/radial5"/>
    <dgm:cxn modelId="{2906BE61-C204-4AEF-A3A2-F35675C178AB}" type="presOf" srcId="{668AEAFF-4467-4388-938F-822999BA5BDA}" destId="{8CB01869-A503-4994-84E5-8F01C18234AF}" srcOrd="1" destOrd="0" presId="urn:microsoft.com/office/officeart/2005/8/layout/radial5"/>
    <dgm:cxn modelId="{5B27CA3C-8321-4D50-A91C-D3C898CA4889}" type="presOf" srcId="{6C0E5466-76C3-44A9-B784-9C46D5C6A3A9}" destId="{7F36252C-93B6-4BF5-875E-728D7FA09DB8}" srcOrd="0" destOrd="0" presId="urn:microsoft.com/office/officeart/2005/8/layout/radial5"/>
    <dgm:cxn modelId="{080B6BDA-C6D9-46C1-A89D-2616C9E8B493}" type="presOf" srcId="{B6E0B05D-8508-40A4-9C09-A964C5AA6DC3}" destId="{9CA15824-4C51-4013-8DBC-5D1EA4C43308}" srcOrd="1" destOrd="0" presId="urn:microsoft.com/office/officeart/2005/8/layout/radial5"/>
    <dgm:cxn modelId="{08CB7756-E33E-46A3-8434-B65B0AAAAB56}" type="presOf" srcId="{D510C5D0-A5CA-4868-9090-7E7CFD2B1066}" destId="{41F8D939-23A0-4486-94F8-75C2B63FEFE0}" srcOrd="0" destOrd="0" presId="urn:microsoft.com/office/officeart/2005/8/layout/radial5"/>
    <dgm:cxn modelId="{15287862-24C1-41AD-8FBE-39B4C9F35E9F}" type="presOf" srcId="{7C6030D7-1FE6-4CA2-8FD9-726FDA9FEF55}" destId="{49A2BD7B-C09C-498A-9F76-54C527EC5455}" srcOrd="1" destOrd="0" presId="urn:microsoft.com/office/officeart/2005/8/layout/radial5"/>
    <dgm:cxn modelId="{6EEF14C1-5290-45FD-A523-9F529282D266}" type="presOf" srcId="{9C60E4F1-7C78-4AC7-B2B5-1B991B8B60E9}" destId="{472833B0-868A-4CE2-8794-B1786E48A5D5}" srcOrd="0" destOrd="0" presId="urn:microsoft.com/office/officeart/2005/8/layout/radial5"/>
    <dgm:cxn modelId="{C134FF30-4443-49DA-ACB5-B3D3AFA4CA7A}" type="presOf" srcId="{16FAD1A1-ECFC-4D35-A29A-5BE60B613C4F}" destId="{6A03D6D2-2DD4-4A98-8274-9379E33A242D}" srcOrd="0" destOrd="0" presId="urn:microsoft.com/office/officeart/2005/8/layout/radial5"/>
    <dgm:cxn modelId="{F6B88189-1633-4140-B0EB-234E317F835D}" type="presOf" srcId="{D510C5D0-A5CA-4868-9090-7E7CFD2B1066}" destId="{4051ED1A-D784-4051-84DC-DE3A70B89C07}" srcOrd="1" destOrd="0" presId="urn:microsoft.com/office/officeart/2005/8/layout/radial5"/>
    <dgm:cxn modelId="{644F66A6-F2CA-4B20-88EC-117662542513}" srcId="{9C60E4F1-7C78-4AC7-B2B5-1B991B8B60E9}" destId="{16FAD1A1-ECFC-4D35-A29A-5BE60B613C4F}" srcOrd="0" destOrd="0" parTransId="{B6E0B05D-8508-40A4-9C09-A964C5AA6DC3}" sibTransId="{002BB1C6-0E81-4CA9-A8C3-DE0C626BF97A}"/>
    <dgm:cxn modelId="{1C914BED-CB07-49D6-8CD5-3F08760E61E6}" type="presOf" srcId="{CD84C129-912B-42FD-AF3F-AA6CAFF9899C}" destId="{007DB88C-FFE7-4E22-AA84-0F4232C3B284}" srcOrd="0" destOrd="0" presId="urn:microsoft.com/office/officeart/2005/8/layout/radial5"/>
    <dgm:cxn modelId="{28ECB067-36B5-4A52-AF2F-E10DB4C02A5B}" type="presOf" srcId="{668AEAFF-4467-4388-938F-822999BA5BDA}" destId="{4B292707-A9C4-4FE8-B53F-92048263CB66}" srcOrd="0" destOrd="0" presId="urn:microsoft.com/office/officeart/2005/8/layout/radial5"/>
    <dgm:cxn modelId="{15AADB3D-0A00-4802-8B70-E6BFCCB112D0}" type="presOf" srcId="{B9298D1E-6899-46EE-A32D-FE6A5BEBCE20}" destId="{6BF52534-D523-4CDE-AD4B-B7B10BEF8750}" srcOrd="0" destOrd="0" presId="urn:microsoft.com/office/officeart/2005/8/layout/radial5"/>
    <dgm:cxn modelId="{2FFFC846-66BD-4AC7-B4BA-47BF174C1FB0}" type="presOf" srcId="{EB0D79D8-5B09-4E28-A57A-2658F6B2E0A0}" destId="{90A5A875-78C3-4958-90F6-0D036FBEE4D8}" srcOrd="0" destOrd="0" presId="urn:microsoft.com/office/officeart/2005/8/layout/radial5"/>
    <dgm:cxn modelId="{E91E072A-E0D4-4A88-8EB1-D1B70FF71E53}" srcId="{883033A7-7417-4D72-8BC5-7A93E0DE8ABC}" destId="{9C60E4F1-7C78-4AC7-B2B5-1B991B8B60E9}" srcOrd="0" destOrd="0" parTransId="{5106CDF9-244C-49BE-AE2B-D2CA63CA2A50}" sibTransId="{F3805406-6AEA-43E1-A33F-144F9F63B7E6}"/>
    <dgm:cxn modelId="{4F4428E0-10D4-4F55-96AC-A0E8E9B556D8}" srcId="{9C60E4F1-7C78-4AC7-B2B5-1B991B8B60E9}" destId="{52E852BB-DED9-4CB7-8703-3CE0B7DCDF21}" srcOrd="5" destOrd="0" parTransId="{7C6030D7-1FE6-4CA2-8FD9-726FDA9FEF55}" sibTransId="{19B5C412-9C3E-488F-B11E-0BC77F3D87F2}"/>
    <dgm:cxn modelId="{A843D715-6C7D-4395-8595-0BBECF162924}" type="presOf" srcId="{BF9193C2-C3F4-4517-A099-9CA7E10950C0}" destId="{8CEC7289-F8F0-4088-82D3-EF7B5E5B5CC7}" srcOrd="1" destOrd="0" presId="urn:microsoft.com/office/officeart/2005/8/layout/radial5"/>
    <dgm:cxn modelId="{59B77407-8A8E-486A-8778-45D245357917}" type="presParOf" srcId="{08007996-BFD8-4EE1-ADB9-2F89A43E496C}" destId="{472833B0-868A-4CE2-8794-B1786E48A5D5}" srcOrd="0" destOrd="0" presId="urn:microsoft.com/office/officeart/2005/8/layout/radial5"/>
    <dgm:cxn modelId="{C1C5EF56-52F6-4860-AEE3-01010059C076}" type="presParOf" srcId="{08007996-BFD8-4EE1-ADB9-2F89A43E496C}" destId="{25875D35-D527-40BC-89F6-5597DD5E75F2}" srcOrd="1" destOrd="0" presId="urn:microsoft.com/office/officeart/2005/8/layout/radial5"/>
    <dgm:cxn modelId="{398E7E11-DCED-49BF-9D7F-C8EDEBF77D26}" type="presParOf" srcId="{25875D35-D527-40BC-89F6-5597DD5E75F2}" destId="{9CA15824-4C51-4013-8DBC-5D1EA4C43308}" srcOrd="0" destOrd="0" presId="urn:microsoft.com/office/officeart/2005/8/layout/radial5"/>
    <dgm:cxn modelId="{496FADF1-3E4B-4C02-84C2-46F679118C27}" type="presParOf" srcId="{08007996-BFD8-4EE1-ADB9-2F89A43E496C}" destId="{6A03D6D2-2DD4-4A98-8274-9379E33A242D}" srcOrd="2" destOrd="0" presId="urn:microsoft.com/office/officeart/2005/8/layout/radial5"/>
    <dgm:cxn modelId="{FFA5B1DF-F1FF-4495-B522-BF33C7E87FF0}" type="presParOf" srcId="{08007996-BFD8-4EE1-ADB9-2F89A43E496C}" destId="{007DB88C-FFE7-4E22-AA84-0F4232C3B284}" srcOrd="3" destOrd="0" presId="urn:microsoft.com/office/officeart/2005/8/layout/radial5"/>
    <dgm:cxn modelId="{70238168-0272-42B4-B322-0BE6CBC8F04C}" type="presParOf" srcId="{007DB88C-FFE7-4E22-AA84-0F4232C3B284}" destId="{8C631924-0E15-499A-9680-F21F15B23F68}" srcOrd="0" destOrd="0" presId="urn:microsoft.com/office/officeart/2005/8/layout/radial5"/>
    <dgm:cxn modelId="{F23BA3FC-7C00-4CD8-AC8D-38A94B828684}" type="presParOf" srcId="{08007996-BFD8-4EE1-ADB9-2F89A43E496C}" destId="{90A5A875-78C3-4958-90F6-0D036FBEE4D8}" srcOrd="4" destOrd="0" presId="urn:microsoft.com/office/officeart/2005/8/layout/radial5"/>
    <dgm:cxn modelId="{BC636888-4A6F-4E39-AC87-C27E012DE0CD}" type="presParOf" srcId="{08007996-BFD8-4EE1-ADB9-2F89A43E496C}" destId="{4B292707-A9C4-4FE8-B53F-92048263CB66}" srcOrd="5" destOrd="0" presId="urn:microsoft.com/office/officeart/2005/8/layout/radial5"/>
    <dgm:cxn modelId="{3CB88CC1-6926-4E1C-9628-25E036224E53}" type="presParOf" srcId="{4B292707-A9C4-4FE8-B53F-92048263CB66}" destId="{8CB01869-A503-4994-84E5-8F01C18234AF}" srcOrd="0" destOrd="0" presId="urn:microsoft.com/office/officeart/2005/8/layout/radial5"/>
    <dgm:cxn modelId="{A8D99631-7702-4392-8547-FB7F486BD17C}" type="presParOf" srcId="{08007996-BFD8-4EE1-ADB9-2F89A43E496C}" destId="{6BF52534-D523-4CDE-AD4B-B7B10BEF8750}" srcOrd="6" destOrd="0" presId="urn:microsoft.com/office/officeart/2005/8/layout/radial5"/>
    <dgm:cxn modelId="{43F3AEE7-C043-4CDA-90E3-34A470114BC4}" type="presParOf" srcId="{08007996-BFD8-4EE1-ADB9-2F89A43E496C}" destId="{41F8D939-23A0-4486-94F8-75C2B63FEFE0}" srcOrd="7" destOrd="0" presId="urn:microsoft.com/office/officeart/2005/8/layout/radial5"/>
    <dgm:cxn modelId="{D08ECE0F-C1CA-4CB0-BCDA-72065D6571F6}" type="presParOf" srcId="{41F8D939-23A0-4486-94F8-75C2B63FEFE0}" destId="{4051ED1A-D784-4051-84DC-DE3A70B89C07}" srcOrd="0" destOrd="0" presId="urn:microsoft.com/office/officeart/2005/8/layout/radial5"/>
    <dgm:cxn modelId="{1858D15E-0241-4ED1-B542-55AB95681888}" type="presParOf" srcId="{08007996-BFD8-4EE1-ADB9-2F89A43E496C}" destId="{EB8088A5-E105-41E4-94CF-2B3E64086164}" srcOrd="8" destOrd="0" presId="urn:microsoft.com/office/officeart/2005/8/layout/radial5"/>
    <dgm:cxn modelId="{5848E507-6FA6-4D8B-9324-8CC4C203920D}" type="presParOf" srcId="{08007996-BFD8-4EE1-ADB9-2F89A43E496C}" destId="{4E713024-BD33-49F9-A982-7BBE8528B663}" srcOrd="9" destOrd="0" presId="urn:microsoft.com/office/officeart/2005/8/layout/radial5"/>
    <dgm:cxn modelId="{C76F7431-0064-43B9-9181-2D0FE5CC27B9}" type="presParOf" srcId="{4E713024-BD33-49F9-A982-7BBE8528B663}" destId="{8CEC7289-F8F0-4088-82D3-EF7B5E5B5CC7}" srcOrd="0" destOrd="0" presId="urn:microsoft.com/office/officeart/2005/8/layout/radial5"/>
    <dgm:cxn modelId="{81A9867B-BB2D-4EFF-9692-FD2D35A5F427}" type="presParOf" srcId="{08007996-BFD8-4EE1-ADB9-2F89A43E496C}" destId="{7F36252C-93B6-4BF5-875E-728D7FA09DB8}" srcOrd="10" destOrd="0" presId="urn:microsoft.com/office/officeart/2005/8/layout/radial5"/>
    <dgm:cxn modelId="{5F2AF345-3247-4797-AC62-B05A2502E04D}" type="presParOf" srcId="{08007996-BFD8-4EE1-ADB9-2F89A43E496C}" destId="{DDE35EB9-CBDC-49C5-8C71-5C7F775B1AD2}" srcOrd="11" destOrd="0" presId="urn:microsoft.com/office/officeart/2005/8/layout/radial5"/>
    <dgm:cxn modelId="{93003122-0762-43E0-9F84-4D570F989D92}" type="presParOf" srcId="{DDE35EB9-CBDC-49C5-8C71-5C7F775B1AD2}" destId="{49A2BD7B-C09C-498A-9F76-54C527EC5455}" srcOrd="0" destOrd="0" presId="urn:microsoft.com/office/officeart/2005/8/layout/radial5"/>
    <dgm:cxn modelId="{3C706B73-20E5-4AC6-8374-74241B4EEDDA}" type="presParOf" srcId="{08007996-BFD8-4EE1-ADB9-2F89A43E496C}" destId="{CD2CC54E-A7E2-4EAD-AAE6-28BD4546F2F7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033A7-7417-4D72-8BC5-7A93E0DE8ABC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60E4F1-7C78-4AC7-B2B5-1B991B8B60E9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ঝোপঝাড়</a:t>
          </a:r>
          <a:r>
            <a:rPr lang="en-US" sz="2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</a:t>
          </a:r>
          <a:r>
            <a:rPr lang="en-US" sz="2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ঘন</a:t>
          </a:r>
          <a:r>
            <a:rPr lang="en-US" sz="2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বন-জঙ্গলে</a:t>
          </a:r>
          <a:r>
            <a:rPr lang="en-US" sz="2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বাস</a:t>
          </a:r>
          <a:r>
            <a:rPr lang="en-US" sz="2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20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5106CDF9-244C-49BE-AE2B-D2CA63CA2A50}" type="parTrans" cxnId="{E91E072A-E0D4-4A88-8EB1-D1B70FF71E53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3805406-6AEA-43E1-A33F-144F9F63B7E6}" type="sibTrans" cxnId="{E91E072A-E0D4-4A88-8EB1-D1B70FF71E53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16FAD1A1-ECFC-4D35-A29A-5BE60B613C4F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শিয়াল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6E0B05D-8508-40A4-9C09-A964C5AA6DC3}" type="parTrans" cxnId="{644F66A6-F2CA-4B20-88EC-117662542513}">
      <dgm:prSet custT="1"/>
      <dgm:spPr/>
      <dgm:t>
        <a:bodyPr/>
        <a:lstStyle/>
        <a:p>
          <a:endParaRPr lang="en-US" sz="180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002BB1C6-0E81-4CA9-A8C3-DE0C626BF97A}" type="sibTrans" cxnId="{644F66A6-F2CA-4B20-88EC-117662542513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B0D79D8-5B09-4E28-A57A-2658F6B2E0A0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বেজি</a:t>
          </a:r>
          <a:endParaRPr lang="en-US" sz="32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CD84C129-912B-42FD-AF3F-AA6CAFF9899C}" type="parTrans" cxnId="{BED6558E-E14A-4F9A-B542-C53C572AAB94}">
      <dgm:prSet custT="1"/>
      <dgm:spPr/>
      <dgm:t>
        <a:bodyPr/>
        <a:lstStyle/>
        <a:p>
          <a:endParaRPr lang="en-US" sz="180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3A7E392-EEC2-4FFF-B8A7-360B12B325D9}" type="sibTrans" cxnId="{BED6558E-E14A-4F9A-B542-C53C572AAB94}">
      <dgm:prSet/>
      <dgm:spPr/>
      <dgm:t>
        <a:bodyPr/>
        <a:lstStyle/>
        <a:p>
          <a:endParaRPr lang="en-US" sz="240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08007996-BFD8-4EE1-ADB9-2F89A43E496C}" type="pres">
      <dgm:prSet presAssocID="{883033A7-7417-4D72-8BC5-7A93E0DE8A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833B0-868A-4CE2-8794-B1786E48A5D5}" type="pres">
      <dgm:prSet presAssocID="{9C60E4F1-7C78-4AC7-B2B5-1B991B8B60E9}" presName="centerShape" presStyleLbl="node0" presStyleIdx="0" presStyleCnt="1"/>
      <dgm:spPr/>
      <dgm:t>
        <a:bodyPr/>
        <a:lstStyle/>
        <a:p>
          <a:endParaRPr lang="en-US"/>
        </a:p>
      </dgm:t>
    </dgm:pt>
    <dgm:pt modelId="{25875D35-D527-40BC-89F6-5597DD5E75F2}" type="pres">
      <dgm:prSet presAssocID="{B6E0B05D-8508-40A4-9C09-A964C5AA6DC3}" presName="parTrans" presStyleLbl="sibTrans2D1" presStyleIdx="0" presStyleCnt="2"/>
      <dgm:spPr/>
      <dgm:t>
        <a:bodyPr/>
        <a:lstStyle/>
        <a:p>
          <a:endParaRPr lang="en-US"/>
        </a:p>
      </dgm:t>
    </dgm:pt>
    <dgm:pt modelId="{9CA15824-4C51-4013-8DBC-5D1EA4C43308}" type="pres">
      <dgm:prSet presAssocID="{B6E0B05D-8508-40A4-9C09-A964C5AA6DC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A03D6D2-2DD4-4A98-8274-9379E33A242D}" type="pres">
      <dgm:prSet presAssocID="{16FAD1A1-ECFC-4D35-A29A-5BE60B613C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DB88C-FFE7-4E22-AA84-0F4232C3B284}" type="pres">
      <dgm:prSet presAssocID="{CD84C129-912B-42FD-AF3F-AA6CAFF9899C}" presName="parTrans" presStyleLbl="sibTrans2D1" presStyleIdx="1" presStyleCnt="2"/>
      <dgm:spPr/>
      <dgm:t>
        <a:bodyPr/>
        <a:lstStyle/>
        <a:p>
          <a:endParaRPr lang="en-US"/>
        </a:p>
      </dgm:t>
    </dgm:pt>
    <dgm:pt modelId="{8C631924-0E15-499A-9680-F21F15B23F68}" type="pres">
      <dgm:prSet presAssocID="{CD84C129-912B-42FD-AF3F-AA6CAFF9899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0A5A875-78C3-4958-90F6-0D036FBEE4D8}" type="pres">
      <dgm:prSet presAssocID="{EB0D79D8-5B09-4E28-A57A-2658F6B2E0A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1E072A-E0D4-4A88-8EB1-D1B70FF71E53}" srcId="{883033A7-7417-4D72-8BC5-7A93E0DE8ABC}" destId="{9C60E4F1-7C78-4AC7-B2B5-1B991B8B60E9}" srcOrd="0" destOrd="0" parTransId="{5106CDF9-244C-49BE-AE2B-D2CA63CA2A50}" sibTransId="{F3805406-6AEA-43E1-A33F-144F9F63B7E6}"/>
    <dgm:cxn modelId="{BED6558E-E14A-4F9A-B542-C53C572AAB94}" srcId="{9C60E4F1-7C78-4AC7-B2B5-1B991B8B60E9}" destId="{EB0D79D8-5B09-4E28-A57A-2658F6B2E0A0}" srcOrd="1" destOrd="0" parTransId="{CD84C129-912B-42FD-AF3F-AA6CAFF9899C}" sibTransId="{E3A7E392-EEC2-4FFF-B8A7-360B12B325D9}"/>
    <dgm:cxn modelId="{4ED85460-92FF-4AA0-965B-724189107525}" type="presOf" srcId="{CD84C129-912B-42FD-AF3F-AA6CAFF9899C}" destId="{8C631924-0E15-499A-9680-F21F15B23F68}" srcOrd="1" destOrd="0" presId="urn:microsoft.com/office/officeart/2005/8/layout/radial5"/>
    <dgm:cxn modelId="{8974D675-64CB-4CC2-AE21-60285FAED939}" type="presOf" srcId="{CD84C129-912B-42FD-AF3F-AA6CAFF9899C}" destId="{007DB88C-FFE7-4E22-AA84-0F4232C3B284}" srcOrd="0" destOrd="0" presId="urn:microsoft.com/office/officeart/2005/8/layout/radial5"/>
    <dgm:cxn modelId="{9DE9B491-C9C6-4FA4-8C34-7B859D6818C5}" type="presOf" srcId="{9C60E4F1-7C78-4AC7-B2B5-1B991B8B60E9}" destId="{472833B0-868A-4CE2-8794-B1786E48A5D5}" srcOrd="0" destOrd="0" presId="urn:microsoft.com/office/officeart/2005/8/layout/radial5"/>
    <dgm:cxn modelId="{00A0AFB4-B458-4667-B7FE-7653159447F4}" type="presOf" srcId="{883033A7-7417-4D72-8BC5-7A93E0DE8ABC}" destId="{08007996-BFD8-4EE1-ADB9-2F89A43E496C}" srcOrd="0" destOrd="0" presId="urn:microsoft.com/office/officeart/2005/8/layout/radial5"/>
    <dgm:cxn modelId="{B67E55D9-9257-4B8D-B13A-06E4EFB70EA2}" type="presOf" srcId="{B6E0B05D-8508-40A4-9C09-A964C5AA6DC3}" destId="{25875D35-D527-40BC-89F6-5597DD5E75F2}" srcOrd="0" destOrd="0" presId="urn:microsoft.com/office/officeart/2005/8/layout/radial5"/>
    <dgm:cxn modelId="{1C078A5B-4BD4-432A-9B3A-7ABD39658965}" type="presOf" srcId="{16FAD1A1-ECFC-4D35-A29A-5BE60B613C4F}" destId="{6A03D6D2-2DD4-4A98-8274-9379E33A242D}" srcOrd="0" destOrd="0" presId="urn:microsoft.com/office/officeart/2005/8/layout/radial5"/>
    <dgm:cxn modelId="{256BADE3-2AE8-449C-89BD-A4D7C2BFC21C}" type="presOf" srcId="{EB0D79D8-5B09-4E28-A57A-2658F6B2E0A0}" destId="{90A5A875-78C3-4958-90F6-0D036FBEE4D8}" srcOrd="0" destOrd="0" presId="urn:microsoft.com/office/officeart/2005/8/layout/radial5"/>
    <dgm:cxn modelId="{644F66A6-F2CA-4B20-88EC-117662542513}" srcId="{9C60E4F1-7C78-4AC7-B2B5-1B991B8B60E9}" destId="{16FAD1A1-ECFC-4D35-A29A-5BE60B613C4F}" srcOrd="0" destOrd="0" parTransId="{B6E0B05D-8508-40A4-9C09-A964C5AA6DC3}" sibTransId="{002BB1C6-0E81-4CA9-A8C3-DE0C626BF97A}"/>
    <dgm:cxn modelId="{0741AD9B-DB1E-4D1A-831B-82768D00DE85}" type="presOf" srcId="{B6E0B05D-8508-40A4-9C09-A964C5AA6DC3}" destId="{9CA15824-4C51-4013-8DBC-5D1EA4C43308}" srcOrd="1" destOrd="0" presId="urn:microsoft.com/office/officeart/2005/8/layout/radial5"/>
    <dgm:cxn modelId="{E630FD5A-FE58-4C70-ACEA-E7D81BAF3A9B}" type="presParOf" srcId="{08007996-BFD8-4EE1-ADB9-2F89A43E496C}" destId="{472833B0-868A-4CE2-8794-B1786E48A5D5}" srcOrd="0" destOrd="0" presId="urn:microsoft.com/office/officeart/2005/8/layout/radial5"/>
    <dgm:cxn modelId="{F6C73C06-BA9D-4F8B-B5CE-13C5EC7E0948}" type="presParOf" srcId="{08007996-BFD8-4EE1-ADB9-2F89A43E496C}" destId="{25875D35-D527-40BC-89F6-5597DD5E75F2}" srcOrd="1" destOrd="0" presId="urn:microsoft.com/office/officeart/2005/8/layout/radial5"/>
    <dgm:cxn modelId="{3BBD56DF-E917-4415-85EE-11E9E4F5CDA2}" type="presParOf" srcId="{25875D35-D527-40BC-89F6-5597DD5E75F2}" destId="{9CA15824-4C51-4013-8DBC-5D1EA4C43308}" srcOrd="0" destOrd="0" presId="urn:microsoft.com/office/officeart/2005/8/layout/radial5"/>
    <dgm:cxn modelId="{0F27682C-6A6C-4A50-9C3A-CE4B781A4014}" type="presParOf" srcId="{08007996-BFD8-4EE1-ADB9-2F89A43E496C}" destId="{6A03D6D2-2DD4-4A98-8274-9379E33A242D}" srcOrd="2" destOrd="0" presId="urn:microsoft.com/office/officeart/2005/8/layout/radial5"/>
    <dgm:cxn modelId="{49B84B26-BC8A-4252-85D0-146E32490370}" type="presParOf" srcId="{08007996-BFD8-4EE1-ADB9-2F89A43E496C}" destId="{007DB88C-FFE7-4E22-AA84-0F4232C3B284}" srcOrd="3" destOrd="0" presId="urn:microsoft.com/office/officeart/2005/8/layout/radial5"/>
    <dgm:cxn modelId="{C06C19B7-1685-49FC-A884-31F37EAB64FE}" type="presParOf" srcId="{007DB88C-FFE7-4E22-AA84-0F4232C3B284}" destId="{8C631924-0E15-499A-9680-F21F15B23F68}" srcOrd="0" destOrd="0" presId="urn:microsoft.com/office/officeart/2005/8/layout/radial5"/>
    <dgm:cxn modelId="{EE965C5E-24B7-4D48-8AA2-6048DB0CF08B}" type="presParOf" srcId="{08007996-BFD8-4EE1-ADB9-2F89A43E496C}" destId="{90A5A875-78C3-4958-90F6-0D036FBEE4D8}" srcOrd="4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57103-4581-487F-833D-5B1670447156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B7FA43-F0DB-4190-A5B1-9E17B5DD91F9}">
      <dgm:prSet phldrT="[Text]"/>
      <dgm:spPr/>
      <dgm:t>
        <a:bodyPr/>
        <a:lstStyle/>
        <a:p>
          <a:r>
            <a:rPr lang="en-US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পাখি</a:t>
          </a:r>
          <a:endParaRPr lang="en-US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38440EF-4259-48BD-B9F8-DD1BEE0557F3}" type="parTrans" cxnId="{69FEE0CF-6811-4492-9205-2663256B3C0C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D47BF43-2759-4952-B3BA-0E57D2439E5B}" type="sibTrans" cxnId="{69FEE0CF-6811-4492-9205-2663256B3C0C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CF7DE5A-9C3A-4607-84EA-B708025507BA}">
      <dgm:prSet phldrT="[Text]"/>
      <dgm:spPr/>
      <dgm:t>
        <a:bodyPr/>
        <a:lstStyle/>
        <a:p>
          <a:r>
            <a:rPr lang="en-US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কাঠবিড়ালি</a:t>
          </a:r>
          <a:endParaRPr lang="en-US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015D49C8-C9BD-45BA-9F26-23C877582EC8}" type="parTrans" cxnId="{73AC9878-FFAD-43DF-B224-47F7EA4C4687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B979D80-0875-4652-8024-CD453A04B042}" type="sibTrans" cxnId="{73AC9878-FFAD-43DF-B224-47F7EA4C4687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1256889-6F76-40C3-B8B4-F4C6EE86F0EE}">
      <dgm:prSet phldrT="[Text]"/>
      <dgm:spPr/>
      <dgm:t>
        <a:bodyPr/>
        <a:lstStyle/>
        <a:p>
          <a:r>
            <a:rPr lang="en-US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প্রজাপতি</a:t>
          </a:r>
          <a:endParaRPr lang="en-US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5DC2F2E-BCF2-498A-8C27-17B9ECC46DFD}" type="parTrans" cxnId="{86005BDA-B501-44F3-A8EE-E1F23D5435A6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7702F158-AA2A-4B26-AB6E-307E9B6646F4}" type="sibTrans" cxnId="{86005BDA-B501-44F3-A8EE-E1F23D5435A6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B3F6F9A7-5F0F-437D-BDE1-E47FE1F65402}">
      <dgm:prSet/>
      <dgm:spPr/>
      <dgm:t>
        <a:bodyPr/>
        <a:lstStyle/>
        <a:p>
          <a:r>
            <a:rPr lang="en-US" b="1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মৌমাছি</a:t>
          </a:r>
          <a:endParaRPr lang="en-US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64AC942-8508-44FA-B30F-7F29526522C4}" type="parTrans" cxnId="{3A8DFCA1-54C6-4528-A511-99AA15997861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65D0F60-78B1-473F-97DF-40D9E514334B}" type="sibTrans" cxnId="{3A8DFCA1-54C6-4528-A511-99AA15997861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A745E42-6459-4BDA-ABA5-3041F5B45E45}" type="pres">
      <dgm:prSet presAssocID="{1B457103-4581-487F-833D-5B16704471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6BA8F3-B023-402A-9A9C-B17AA46D4A23}" type="pres">
      <dgm:prSet presAssocID="{1CB7FA43-F0DB-4190-A5B1-9E17B5DD91F9}" presName="comp" presStyleCnt="0"/>
      <dgm:spPr/>
    </dgm:pt>
    <dgm:pt modelId="{426DD92A-694B-4A88-91C7-2CCBF4DD2D75}" type="pres">
      <dgm:prSet presAssocID="{1CB7FA43-F0DB-4190-A5B1-9E17B5DD91F9}" presName="box" presStyleLbl="node1" presStyleIdx="0" presStyleCnt="4"/>
      <dgm:spPr/>
      <dgm:t>
        <a:bodyPr/>
        <a:lstStyle/>
        <a:p>
          <a:endParaRPr lang="en-US"/>
        </a:p>
      </dgm:t>
    </dgm:pt>
    <dgm:pt modelId="{9217A84B-E668-429B-BBBC-7EA13FA8D5C5}" type="pres">
      <dgm:prSet presAssocID="{1CB7FA43-F0DB-4190-A5B1-9E17B5DD91F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814F7A-1B16-412D-8B4E-9637FFFF7D3A}" type="pres">
      <dgm:prSet presAssocID="{1CB7FA43-F0DB-4190-A5B1-9E17B5DD91F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D0DE-FA94-4562-8DC1-1EBF3D46C4CF}" type="pres">
      <dgm:prSet presAssocID="{BD47BF43-2759-4952-B3BA-0E57D2439E5B}" presName="spacer" presStyleCnt="0"/>
      <dgm:spPr/>
    </dgm:pt>
    <dgm:pt modelId="{6AA3D165-896D-465A-A97D-B8831744B6E2}" type="pres">
      <dgm:prSet presAssocID="{FCF7DE5A-9C3A-4607-84EA-B708025507BA}" presName="comp" presStyleCnt="0"/>
      <dgm:spPr/>
    </dgm:pt>
    <dgm:pt modelId="{BED594A2-24DA-43FE-9076-6B0E775DD216}" type="pres">
      <dgm:prSet presAssocID="{FCF7DE5A-9C3A-4607-84EA-B708025507BA}" presName="box" presStyleLbl="node1" presStyleIdx="1" presStyleCnt="4"/>
      <dgm:spPr/>
      <dgm:t>
        <a:bodyPr/>
        <a:lstStyle/>
        <a:p>
          <a:endParaRPr lang="en-US"/>
        </a:p>
      </dgm:t>
    </dgm:pt>
    <dgm:pt modelId="{E1604C0F-2D8A-4954-B9C9-6EB00087091D}" type="pres">
      <dgm:prSet presAssocID="{FCF7DE5A-9C3A-4607-84EA-B708025507B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15ABE6-3A9F-4B88-B16E-B01BCB2B10C1}" type="pres">
      <dgm:prSet presAssocID="{FCF7DE5A-9C3A-4607-84EA-B708025507B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6F7A1-877D-4E30-B585-9EF138AA8FF5}" type="pres">
      <dgm:prSet presAssocID="{9B979D80-0875-4652-8024-CD453A04B042}" presName="spacer" presStyleCnt="0"/>
      <dgm:spPr/>
    </dgm:pt>
    <dgm:pt modelId="{F42FF9C9-3961-422D-A54D-67C32040B5DC}" type="pres">
      <dgm:prSet presAssocID="{B1256889-6F76-40C3-B8B4-F4C6EE86F0EE}" presName="comp" presStyleCnt="0"/>
      <dgm:spPr/>
    </dgm:pt>
    <dgm:pt modelId="{626C6259-A8B5-4927-82F1-2305704D019E}" type="pres">
      <dgm:prSet presAssocID="{B1256889-6F76-40C3-B8B4-F4C6EE86F0EE}" presName="box" presStyleLbl="node1" presStyleIdx="2" presStyleCnt="4"/>
      <dgm:spPr/>
      <dgm:t>
        <a:bodyPr/>
        <a:lstStyle/>
        <a:p>
          <a:endParaRPr lang="en-US"/>
        </a:p>
      </dgm:t>
    </dgm:pt>
    <dgm:pt modelId="{BB2F0BC2-F22D-4967-826F-B7A4BD50216C}" type="pres">
      <dgm:prSet presAssocID="{B1256889-6F76-40C3-B8B4-F4C6EE86F0E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E1766B-F74B-44DD-910B-17B05C991536}" type="pres">
      <dgm:prSet presAssocID="{B1256889-6F76-40C3-B8B4-F4C6EE86F0E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519EB-EB17-4EB1-9537-21C746FAEBB9}" type="pres">
      <dgm:prSet presAssocID="{7702F158-AA2A-4B26-AB6E-307E9B6646F4}" presName="spacer" presStyleCnt="0"/>
      <dgm:spPr/>
    </dgm:pt>
    <dgm:pt modelId="{25AC2230-EFE4-49BF-AD65-D35E07F18801}" type="pres">
      <dgm:prSet presAssocID="{B3F6F9A7-5F0F-437D-BDE1-E47FE1F65402}" presName="comp" presStyleCnt="0"/>
      <dgm:spPr/>
    </dgm:pt>
    <dgm:pt modelId="{8C6E9DD9-D478-4EBB-BF17-06D7C2E42BDB}" type="pres">
      <dgm:prSet presAssocID="{B3F6F9A7-5F0F-437D-BDE1-E47FE1F65402}" presName="box" presStyleLbl="node1" presStyleIdx="3" presStyleCnt="4"/>
      <dgm:spPr/>
      <dgm:t>
        <a:bodyPr/>
        <a:lstStyle/>
        <a:p>
          <a:endParaRPr lang="en-US"/>
        </a:p>
      </dgm:t>
    </dgm:pt>
    <dgm:pt modelId="{FEB566A1-CAF8-48D0-AA13-702715898360}" type="pres">
      <dgm:prSet presAssocID="{B3F6F9A7-5F0F-437D-BDE1-E47FE1F65402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EA5E0B4-0C20-4E94-AC22-7A1E9F2A53B7}" type="pres">
      <dgm:prSet presAssocID="{B3F6F9A7-5F0F-437D-BDE1-E47FE1F6540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EE0CF-6811-4492-9205-2663256B3C0C}" srcId="{1B457103-4581-487F-833D-5B1670447156}" destId="{1CB7FA43-F0DB-4190-A5B1-9E17B5DD91F9}" srcOrd="0" destOrd="0" parTransId="{F38440EF-4259-48BD-B9F8-DD1BEE0557F3}" sibTransId="{BD47BF43-2759-4952-B3BA-0E57D2439E5B}"/>
    <dgm:cxn modelId="{49543AEB-C9B4-4D3C-A2D6-2437CF18B7E5}" type="presOf" srcId="{1CB7FA43-F0DB-4190-A5B1-9E17B5DD91F9}" destId="{426DD92A-694B-4A88-91C7-2CCBF4DD2D75}" srcOrd="0" destOrd="0" presId="urn:microsoft.com/office/officeart/2005/8/layout/vList4"/>
    <dgm:cxn modelId="{550F507F-163F-427B-AB7C-4C476696AB6A}" type="presOf" srcId="{B1256889-6F76-40C3-B8B4-F4C6EE86F0EE}" destId="{626C6259-A8B5-4927-82F1-2305704D019E}" srcOrd="0" destOrd="0" presId="urn:microsoft.com/office/officeart/2005/8/layout/vList4"/>
    <dgm:cxn modelId="{73AC9878-FFAD-43DF-B224-47F7EA4C4687}" srcId="{1B457103-4581-487F-833D-5B1670447156}" destId="{FCF7DE5A-9C3A-4607-84EA-B708025507BA}" srcOrd="1" destOrd="0" parTransId="{015D49C8-C9BD-45BA-9F26-23C877582EC8}" sibTransId="{9B979D80-0875-4652-8024-CD453A04B042}"/>
    <dgm:cxn modelId="{0D7E1926-CD9D-44E7-8D03-A7CA26108708}" type="presOf" srcId="{B1256889-6F76-40C3-B8B4-F4C6EE86F0EE}" destId="{58E1766B-F74B-44DD-910B-17B05C991536}" srcOrd="1" destOrd="0" presId="urn:microsoft.com/office/officeart/2005/8/layout/vList4"/>
    <dgm:cxn modelId="{56C8DECA-8550-4E34-84B9-797A2F3C1D86}" type="presOf" srcId="{B3F6F9A7-5F0F-437D-BDE1-E47FE1F65402}" destId="{FEA5E0B4-0C20-4E94-AC22-7A1E9F2A53B7}" srcOrd="1" destOrd="0" presId="urn:microsoft.com/office/officeart/2005/8/layout/vList4"/>
    <dgm:cxn modelId="{3A9BC213-330B-4AD0-ABD6-564BCF47F98E}" type="presOf" srcId="{1CB7FA43-F0DB-4190-A5B1-9E17B5DD91F9}" destId="{1C814F7A-1B16-412D-8B4E-9637FFFF7D3A}" srcOrd="1" destOrd="0" presId="urn:microsoft.com/office/officeart/2005/8/layout/vList4"/>
    <dgm:cxn modelId="{16E17DC1-98B8-46B9-B97A-65236436E544}" type="presOf" srcId="{1B457103-4581-487F-833D-5B1670447156}" destId="{9A745E42-6459-4BDA-ABA5-3041F5B45E45}" srcOrd="0" destOrd="0" presId="urn:microsoft.com/office/officeart/2005/8/layout/vList4"/>
    <dgm:cxn modelId="{E4823705-7A22-4C22-B9BE-B6F01FD6794C}" type="presOf" srcId="{FCF7DE5A-9C3A-4607-84EA-B708025507BA}" destId="{BED594A2-24DA-43FE-9076-6B0E775DD216}" srcOrd="0" destOrd="0" presId="urn:microsoft.com/office/officeart/2005/8/layout/vList4"/>
    <dgm:cxn modelId="{86005BDA-B501-44F3-A8EE-E1F23D5435A6}" srcId="{1B457103-4581-487F-833D-5B1670447156}" destId="{B1256889-6F76-40C3-B8B4-F4C6EE86F0EE}" srcOrd="2" destOrd="0" parTransId="{95DC2F2E-BCF2-498A-8C27-17B9ECC46DFD}" sibTransId="{7702F158-AA2A-4B26-AB6E-307E9B6646F4}"/>
    <dgm:cxn modelId="{F4D5A8AC-14AA-4BE1-9921-238DA9A72CE2}" type="presOf" srcId="{B3F6F9A7-5F0F-437D-BDE1-E47FE1F65402}" destId="{8C6E9DD9-D478-4EBB-BF17-06D7C2E42BDB}" srcOrd="0" destOrd="0" presId="urn:microsoft.com/office/officeart/2005/8/layout/vList4"/>
    <dgm:cxn modelId="{3A8DFCA1-54C6-4528-A511-99AA15997861}" srcId="{1B457103-4581-487F-833D-5B1670447156}" destId="{B3F6F9A7-5F0F-437D-BDE1-E47FE1F65402}" srcOrd="3" destOrd="0" parTransId="{E64AC942-8508-44FA-B30F-7F29526522C4}" sibTransId="{965D0F60-78B1-473F-97DF-40D9E514334B}"/>
    <dgm:cxn modelId="{99F7965B-8C95-456F-995F-3482BC5D0681}" type="presOf" srcId="{FCF7DE5A-9C3A-4607-84EA-B708025507BA}" destId="{4C15ABE6-3A9F-4B88-B16E-B01BCB2B10C1}" srcOrd="1" destOrd="0" presId="urn:microsoft.com/office/officeart/2005/8/layout/vList4"/>
    <dgm:cxn modelId="{2CE49C9F-904B-4311-8709-AC9B52CE3C0A}" type="presParOf" srcId="{9A745E42-6459-4BDA-ABA5-3041F5B45E45}" destId="{746BA8F3-B023-402A-9A9C-B17AA46D4A23}" srcOrd="0" destOrd="0" presId="urn:microsoft.com/office/officeart/2005/8/layout/vList4"/>
    <dgm:cxn modelId="{5AB69C30-C423-48F3-BBF9-B597912F9E80}" type="presParOf" srcId="{746BA8F3-B023-402A-9A9C-B17AA46D4A23}" destId="{426DD92A-694B-4A88-91C7-2CCBF4DD2D75}" srcOrd="0" destOrd="0" presId="urn:microsoft.com/office/officeart/2005/8/layout/vList4"/>
    <dgm:cxn modelId="{9FC41AE2-74D9-41E1-9628-56D796C0B279}" type="presParOf" srcId="{746BA8F3-B023-402A-9A9C-B17AA46D4A23}" destId="{9217A84B-E668-429B-BBBC-7EA13FA8D5C5}" srcOrd="1" destOrd="0" presId="urn:microsoft.com/office/officeart/2005/8/layout/vList4"/>
    <dgm:cxn modelId="{6BF556C9-E1D9-4FC8-84A6-0176FC3555DA}" type="presParOf" srcId="{746BA8F3-B023-402A-9A9C-B17AA46D4A23}" destId="{1C814F7A-1B16-412D-8B4E-9637FFFF7D3A}" srcOrd="2" destOrd="0" presId="urn:microsoft.com/office/officeart/2005/8/layout/vList4"/>
    <dgm:cxn modelId="{EF8E2754-23F7-4B0E-9BC3-8AC3EE1D4158}" type="presParOf" srcId="{9A745E42-6459-4BDA-ABA5-3041F5B45E45}" destId="{DC82D0DE-FA94-4562-8DC1-1EBF3D46C4CF}" srcOrd="1" destOrd="0" presId="urn:microsoft.com/office/officeart/2005/8/layout/vList4"/>
    <dgm:cxn modelId="{C2C965D4-26A4-4C6B-9043-65B48FB2A666}" type="presParOf" srcId="{9A745E42-6459-4BDA-ABA5-3041F5B45E45}" destId="{6AA3D165-896D-465A-A97D-B8831744B6E2}" srcOrd="2" destOrd="0" presId="urn:microsoft.com/office/officeart/2005/8/layout/vList4"/>
    <dgm:cxn modelId="{019663D1-D7FD-4F6F-B945-07151E14051C}" type="presParOf" srcId="{6AA3D165-896D-465A-A97D-B8831744B6E2}" destId="{BED594A2-24DA-43FE-9076-6B0E775DD216}" srcOrd="0" destOrd="0" presId="urn:microsoft.com/office/officeart/2005/8/layout/vList4"/>
    <dgm:cxn modelId="{79C3CAB9-D812-4743-BF1E-E947BAC933A5}" type="presParOf" srcId="{6AA3D165-896D-465A-A97D-B8831744B6E2}" destId="{E1604C0F-2D8A-4954-B9C9-6EB00087091D}" srcOrd="1" destOrd="0" presId="urn:microsoft.com/office/officeart/2005/8/layout/vList4"/>
    <dgm:cxn modelId="{940C8307-2201-47EE-9230-DFAE498B2426}" type="presParOf" srcId="{6AA3D165-896D-465A-A97D-B8831744B6E2}" destId="{4C15ABE6-3A9F-4B88-B16E-B01BCB2B10C1}" srcOrd="2" destOrd="0" presId="urn:microsoft.com/office/officeart/2005/8/layout/vList4"/>
    <dgm:cxn modelId="{B0D4694A-8D16-4EFB-BFD1-7ABAFA1833D4}" type="presParOf" srcId="{9A745E42-6459-4BDA-ABA5-3041F5B45E45}" destId="{ACE6F7A1-877D-4E30-B585-9EF138AA8FF5}" srcOrd="3" destOrd="0" presId="urn:microsoft.com/office/officeart/2005/8/layout/vList4"/>
    <dgm:cxn modelId="{6C05E943-21F1-40E0-877F-2548872E5733}" type="presParOf" srcId="{9A745E42-6459-4BDA-ABA5-3041F5B45E45}" destId="{F42FF9C9-3961-422D-A54D-67C32040B5DC}" srcOrd="4" destOrd="0" presId="urn:microsoft.com/office/officeart/2005/8/layout/vList4"/>
    <dgm:cxn modelId="{5D8CB06C-61AB-495B-85A3-2CA431B999C2}" type="presParOf" srcId="{F42FF9C9-3961-422D-A54D-67C32040B5DC}" destId="{626C6259-A8B5-4927-82F1-2305704D019E}" srcOrd="0" destOrd="0" presId="urn:microsoft.com/office/officeart/2005/8/layout/vList4"/>
    <dgm:cxn modelId="{4C2015EE-0AED-487B-9C4B-51FEA42FA1CB}" type="presParOf" srcId="{F42FF9C9-3961-422D-A54D-67C32040B5DC}" destId="{BB2F0BC2-F22D-4967-826F-B7A4BD50216C}" srcOrd="1" destOrd="0" presId="urn:microsoft.com/office/officeart/2005/8/layout/vList4"/>
    <dgm:cxn modelId="{1DFEB698-616D-41A2-88D9-113406109027}" type="presParOf" srcId="{F42FF9C9-3961-422D-A54D-67C32040B5DC}" destId="{58E1766B-F74B-44DD-910B-17B05C991536}" srcOrd="2" destOrd="0" presId="urn:microsoft.com/office/officeart/2005/8/layout/vList4"/>
    <dgm:cxn modelId="{589A8953-7261-4235-8829-B338DE9DE2F0}" type="presParOf" srcId="{9A745E42-6459-4BDA-ABA5-3041F5B45E45}" destId="{B38519EB-EB17-4EB1-9537-21C746FAEBB9}" srcOrd="5" destOrd="0" presId="urn:microsoft.com/office/officeart/2005/8/layout/vList4"/>
    <dgm:cxn modelId="{A0677873-DF76-4EEC-BC09-F7E743BEE87C}" type="presParOf" srcId="{9A745E42-6459-4BDA-ABA5-3041F5B45E45}" destId="{25AC2230-EFE4-49BF-AD65-D35E07F18801}" srcOrd="6" destOrd="0" presId="urn:microsoft.com/office/officeart/2005/8/layout/vList4"/>
    <dgm:cxn modelId="{03B01D2F-2122-4928-816A-518A77DEADFC}" type="presParOf" srcId="{25AC2230-EFE4-49BF-AD65-D35E07F18801}" destId="{8C6E9DD9-D478-4EBB-BF17-06D7C2E42BDB}" srcOrd="0" destOrd="0" presId="urn:microsoft.com/office/officeart/2005/8/layout/vList4"/>
    <dgm:cxn modelId="{6C8C44FB-0031-4449-88B0-CFD5DCE9A9E5}" type="presParOf" srcId="{25AC2230-EFE4-49BF-AD65-D35E07F18801}" destId="{FEB566A1-CAF8-48D0-AA13-702715898360}" srcOrd="1" destOrd="0" presId="urn:microsoft.com/office/officeart/2005/8/layout/vList4"/>
    <dgm:cxn modelId="{AE0E1A5F-F1DB-439F-A02B-103BF6255DD4}" type="presParOf" srcId="{25AC2230-EFE4-49BF-AD65-D35E07F18801}" destId="{FEA5E0B4-0C20-4E94-AC22-7A1E9F2A53B7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84EE4C-C54C-46EF-BC2C-A355397F4C54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39F54F-5069-46C0-89AC-65CCF427EF50}">
      <dgm:prSet phldrT="[Text]"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কুমির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F30F9E5-30B7-4DD5-B017-ACC6793E836F}" type="parTrans" cxnId="{F76CD867-0810-4C82-A19A-9E688EF7ADBA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FCF51C2-10B2-41BA-A1E9-865184128B2E}" type="sibTrans" cxnId="{F76CD867-0810-4C82-A19A-9E688EF7ADBA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E2DA5821-5708-432F-94D6-8593842A2669}">
      <dgm:prSet phldrT="[Text]"/>
      <dgm:spPr/>
      <dgm:t>
        <a:bodyPr/>
        <a:lstStyle/>
        <a:p>
          <a:r>
            <a:rPr lang="en-US" b="1" smtClean="0">
              <a:latin typeface="NikoshBAN" pitchFamily="2" charset="0"/>
              <a:cs typeface="NikoshBAN" pitchFamily="2" charset="0"/>
            </a:rPr>
            <a:t>কচ্ছপ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C53F7122-D586-493C-A179-2ACCDD664DD2}" type="parTrans" cxnId="{BD15F0CD-74AD-443C-89B0-0148BA6EFF04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582E522E-87D2-4E61-900F-47DEBE3C0A2C}" type="sibTrans" cxnId="{BD15F0CD-74AD-443C-89B0-0148BA6EFF04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A87A3ADA-A886-4747-B137-D181D8845307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ব্যাঙ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7D5C5CC-83FB-400F-A353-903F5CA993C4}" type="parTrans" cxnId="{5C3FCBAF-4241-44C2-BD08-A27F7FBD218C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932D5FB7-3B37-4017-AE49-62DCFD0372A2}" type="sibTrans" cxnId="{5C3FCBAF-4241-44C2-BD08-A27F7FBD218C}">
      <dgm:prSet/>
      <dgm:spPr/>
      <dgm:t>
        <a:bodyPr/>
        <a:lstStyle/>
        <a:p>
          <a:endParaRPr lang="en-US" b="1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F3A00E15-FA39-408C-B6F5-B9A4CE0DACA4}" type="pres">
      <dgm:prSet presAssocID="{8884EE4C-C54C-46EF-BC2C-A355397F4C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54E61-FA8C-49B5-AD60-292FE2FC8CA4}" type="pres">
      <dgm:prSet presAssocID="{5E39F54F-5069-46C0-89AC-65CCF427EF50}" presName="comp" presStyleCnt="0"/>
      <dgm:spPr/>
    </dgm:pt>
    <dgm:pt modelId="{8BCAA9C3-15CF-4400-9EF4-5FE8587D60C7}" type="pres">
      <dgm:prSet presAssocID="{5E39F54F-5069-46C0-89AC-65CCF427EF50}" presName="box" presStyleLbl="node1" presStyleIdx="0" presStyleCnt="3"/>
      <dgm:spPr/>
      <dgm:t>
        <a:bodyPr/>
        <a:lstStyle/>
        <a:p>
          <a:endParaRPr lang="en-US"/>
        </a:p>
      </dgm:t>
    </dgm:pt>
    <dgm:pt modelId="{616CD305-FB7F-41D6-A770-AA1937C1B52B}" type="pres">
      <dgm:prSet presAssocID="{5E39F54F-5069-46C0-89AC-65CCF427EF5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ED4A84-485A-453E-9FC8-5F8AFAC8C94A}" type="pres">
      <dgm:prSet presAssocID="{5E39F54F-5069-46C0-89AC-65CCF427EF5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48DB2-9EDA-4DD5-990A-61AE5C724C3C}" type="pres">
      <dgm:prSet presAssocID="{EFCF51C2-10B2-41BA-A1E9-865184128B2E}" presName="spacer" presStyleCnt="0"/>
      <dgm:spPr/>
    </dgm:pt>
    <dgm:pt modelId="{2291F4C6-9428-41CC-A8B5-4124ABA610D2}" type="pres">
      <dgm:prSet presAssocID="{E2DA5821-5708-432F-94D6-8593842A2669}" presName="comp" presStyleCnt="0"/>
      <dgm:spPr/>
    </dgm:pt>
    <dgm:pt modelId="{5543D615-4365-496E-8CF6-8A665AF31B3E}" type="pres">
      <dgm:prSet presAssocID="{E2DA5821-5708-432F-94D6-8593842A2669}" presName="box" presStyleLbl="node1" presStyleIdx="1" presStyleCnt="3"/>
      <dgm:spPr/>
      <dgm:t>
        <a:bodyPr/>
        <a:lstStyle/>
        <a:p>
          <a:endParaRPr lang="en-US"/>
        </a:p>
      </dgm:t>
    </dgm:pt>
    <dgm:pt modelId="{5EDD4084-8E97-474D-9111-AE8404B529A5}" type="pres">
      <dgm:prSet presAssocID="{E2DA5821-5708-432F-94D6-8593842A266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36FBA1-AC20-4367-8E9E-A7FA6278FC85}" type="pres">
      <dgm:prSet presAssocID="{E2DA5821-5708-432F-94D6-8593842A266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4772C-072A-4C91-9A0D-0D500E4F7E31}" type="pres">
      <dgm:prSet presAssocID="{582E522E-87D2-4E61-900F-47DEBE3C0A2C}" presName="spacer" presStyleCnt="0"/>
      <dgm:spPr/>
    </dgm:pt>
    <dgm:pt modelId="{CDD8691C-4A2F-4549-8826-C7B4CF6DFD57}" type="pres">
      <dgm:prSet presAssocID="{A87A3ADA-A886-4747-B137-D181D8845307}" presName="comp" presStyleCnt="0"/>
      <dgm:spPr/>
    </dgm:pt>
    <dgm:pt modelId="{84C972AA-E17E-4C99-92D1-2F1CBFAB16FD}" type="pres">
      <dgm:prSet presAssocID="{A87A3ADA-A886-4747-B137-D181D8845307}" presName="box" presStyleLbl="node1" presStyleIdx="2" presStyleCnt="3"/>
      <dgm:spPr/>
      <dgm:t>
        <a:bodyPr/>
        <a:lstStyle/>
        <a:p>
          <a:endParaRPr lang="en-US"/>
        </a:p>
      </dgm:t>
    </dgm:pt>
    <dgm:pt modelId="{2F0B8D8A-50F6-48F7-8483-9693E50671FA}" type="pres">
      <dgm:prSet presAssocID="{A87A3ADA-A886-4747-B137-D181D884530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FE5881-5E3E-416B-9E02-482C4FA12E11}" type="pres">
      <dgm:prSet presAssocID="{A87A3ADA-A886-4747-B137-D181D884530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6C048-B158-4B5B-BA92-47D42AB924A9}" type="presOf" srcId="{8884EE4C-C54C-46EF-BC2C-A355397F4C54}" destId="{F3A00E15-FA39-408C-B6F5-B9A4CE0DACA4}" srcOrd="0" destOrd="0" presId="urn:microsoft.com/office/officeart/2005/8/layout/vList4"/>
    <dgm:cxn modelId="{BD15F0CD-74AD-443C-89B0-0148BA6EFF04}" srcId="{8884EE4C-C54C-46EF-BC2C-A355397F4C54}" destId="{E2DA5821-5708-432F-94D6-8593842A2669}" srcOrd="1" destOrd="0" parTransId="{C53F7122-D586-493C-A179-2ACCDD664DD2}" sibTransId="{582E522E-87D2-4E61-900F-47DEBE3C0A2C}"/>
    <dgm:cxn modelId="{B638E292-7650-4AC0-8ACA-7A335B1E8492}" type="presOf" srcId="{E2DA5821-5708-432F-94D6-8593842A2669}" destId="{6D36FBA1-AC20-4367-8E9E-A7FA6278FC85}" srcOrd="1" destOrd="0" presId="urn:microsoft.com/office/officeart/2005/8/layout/vList4"/>
    <dgm:cxn modelId="{4929F5C9-E943-4A3C-9985-6D4CE3D9D183}" type="presOf" srcId="{5E39F54F-5069-46C0-89AC-65CCF427EF50}" destId="{08ED4A84-485A-453E-9FC8-5F8AFAC8C94A}" srcOrd="1" destOrd="0" presId="urn:microsoft.com/office/officeart/2005/8/layout/vList4"/>
    <dgm:cxn modelId="{F4DE3E32-7AD3-49F7-B116-3D1E034F86DE}" type="presOf" srcId="{E2DA5821-5708-432F-94D6-8593842A2669}" destId="{5543D615-4365-496E-8CF6-8A665AF31B3E}" srcOrd="0" destOrd="0" presId="urn:microsoft.com/office/officeart/2005/8/layout/vList4"/>
    <dgm:cxn modelId="{357F2A49-9988-4E0C-AEBC-3B9AB2D00A69}" type="presOf" srcId="{A87A3ADA-A886-4747-B137-D181D8845307}" destId="{7FFE5881-5E3E-416B-9E02-482C4FA12E11}" srcOrd="1" destOrd="0" presId="urn:microsoft.com/office/officeart/2005/8/layout/vList4"/>
    <dgm:cxn modelId="{10C0E00C-4C3A-48E0-A7B4-2A1CA573F0B9}" type="presOf" srcId="{A87A3ADA-A886-4747-B137-D181D8845307}" destId="{84C972AA-E17E-4C99-92D1-2F1CBFAB16FD}" srcOrd="0" destOrd="0" presId="urn:microsoft.com/office/officeart/2005/8/layout/vList4"/>
    <dgm:cxn modelId="{17BEC2B9-B52B-43E7-BCE2-CA0A1CFDC277}" type="presOf" srcId="{5E39F54F-5069-46C0-89AC-65CCF427EF50}" destId="{8BCAA9C3-15CF-4400-9EF4-5FE8587D60C7}" srcOrd="0" destOrd="0" presId="urn:microsoft.com/office/officeart/2005/8/layout/vList4"/>
    <dgm:cxn modelId="{5C3FCBAF-4241-44C2-BD08-A27F7FBD218C}" srcId="{8884EE4C-C54C-46EF-BC2C-A355397F4C54}" destId="{A87A3ADA-A886-4747-B137-D181D8845307}" srcOrd="2" destOrd="0" parTransId="{37D5C5CC-83FB-400F-A353-903F5CA993C4}" sibTransId="{932D5FB7-3B37-4017-AE49-62DCFD0372A2}"/>
    <dgm:cxn modelId="{F76CD867-0810-4C82-A19A-9E688EF7ADBA}" srcId="{8884EE4C-C54C-46EF-BC2C-A355397F4C54}" destId="{5E39F54F-5069-46C0-89AC-65CCF427EF50}" srcOrd="0" destOrd="0" parTransId="{4F30F9E5-30B7-4DD5-B017-ACC6793E836F}" sibTransId="{EFCF51C2-10B2-41BA-A1E9-865184128B2E}"/>
    <dgm:cxn modelId="{909187D9-41BF-45B2-9912-42A671B12A51}" type="presParOf" srcId="{F3A00E15-FA39-408C-B6F5-B9A4CE0DACA4}" destId="{58354E61-FA8C-49B5-AD60-292FE2FC8CA4}" srcOrd="0" destOrd="0" presId="urn:microsoft.com/office/officeart/2005/8/layout/vList4"/>
    <dgm:cxn modelId="{BC16E045-BB1C-47BD-8A4F-ADA00937C851}" type="presParOf" srcId="{58354E61-FA8C-49B5-AD60-292FE2FC8CA4}" destId="{8BCAA9C3-15CF-4400-9EF4-5FE8587D60C7}" srcOrd="0" destOrd="0" presId="urn:microsoft.com/office/officeart/2005/8/layout/vList4"/>
    <dgm:cxn modelId="{C3113062-150A-4B5D-9B36-F258BCF6EB73}" type="presParOf" srcId="{58354E61-FA8C-49B5-AD60-292FE2FC8CA4}" destId="{616CD305-FB7F-41D6-A770-AA1937C1B52B}" srcOrd="1" destOrd="0" presId="urn:microsoft.com/office/officeart/2005/8/layout/vList4"/>
    <dgm:cxn modelId="{59DA50B0-8403-4FB8-BA41-69AD81CE7941}" type="presParOf" srcId="{58354E61-FA8C-49B5-AD60-292FE2FC8CA4}" destId="{08ED4A84-485A-453E-9FC8-5F8AFAC8C94A}" srcOrd="2" destOrd="0" presId="urn:microsoft.com/office/officeart/2005/8/layout/vList4"/>
    <dgm:cxn modelId="{280854B3-CE10-41D2-8455-2A31BB5DF858}" type="presParOf" srcId="{F3A00E15-FA39-408C-B6F5-B9A4CE0DACA4}" destId="{41048DB2-9EDA-4DD5-990A-61AE5C724C3C}" srcOrd="1" destOrd="0" presId="urn:microsoft.com/office/officeart/2005/8/layout/vList4"/>
    <dgm:cxn modelId="{CF585BFA-6013-4D0E-8489-14C2EDC86120}" type="presParOf" srcId="{F3A00E15-FA39-408C-B6F5-B9A4CE0DACA4}" destId="{2291F4C6-9428-41CC-A8B5-4124ABA610D2}" srcOrd="2" destOrd="0" presId="urn:microsoft.com/office/officeart/2005/8/layout/vList4"/>
    <dgm:cxn modelId="{197C0391-026C-4CB4-9BFF-C5A6EF98A478}" type="presParOf" srcId="{2291F4C6-9428-41CC-A8B5-4124ABA610D2}" destId="{5543D615-4365-496E-8CF6-8A665AF31B3E}" srcOrd="0" destOrd="0" presId="urn:microsoft.com/office/officeart/2005/8/layout/vList4"/>
    <dgm:cxn modelId="{C1A3099B-A410-4BAB-AD1C-D7CC150409D8}" type="presParOf" srcId="{2291F4C6-9428-41CC-A8B5-4124ABA610D2}" destId="{5EDD4084-8E97-474D-9111-AE8404B529A5}" srcOrd="1" destOrd="0" presId="urn:microsoft.com/office/officeart/2005/8/layout/vList4"/>
    <dgm:cxn modelId="{037D662A-80C9-4526-BCF3-36F6E070221C}" type="presParOf" srcId="{2291F4C6-9428-41CC-A8B5-4124ABA610D2}" destId="{6D36FBA1-AC20-4367-8E9E-A7FA6278FC85}" srcOrd="2" destOrd="0" presId="urn:microsoft.com/office/officeart/2005/8/layout/vList4"/>
    <dgm:cxn modelId="{C1AFA0F0-4C19-485A-931A-DC2538F42D38}" type="presParOf" srcId="{F3A00E15-FA39-408C-B6F5-B9A4CE0DACA4}" destId="{1244772C-072A-4C91-9A0D-0D500E4F7E31}" srcOrd="3" destOrd="0" presId="urn:microsoft.com/office/officeart/2005/8/layout/vList4"/>
    <dgm:cxn modelId="{917259C0-61E1-4487-9F94-11E4D118344E}" type="presParOf" srcId="{F3A00E15-FA39-408C-B6F5-B9A4CE0DACA4}" destId="{CDD8691C-4A2F-4549-8826-C7B4CF6DFD57}" srcOrd="4" destOrd="0" presId="urn:microsoft.com/office/officeart/2005/8/layout/vList4"/>
    <dgm:cxn modelId="{EE76B7BC-983D-4760-89DA-63198708AE9B}" type="presParOf" srcId="{CDD8691C-4A2F-4549-8826-C7B4CF6DFD57}" destId="{84C972AA-E17E-4C99-92D1-2F1CBFAB16FD}" srcOrd="0" destOrd="0" presId="urn:microsoft.com/office/officeart/2005/8/layout/vList4"/>
    <dgm:cxn modelId="{818F3FB7-5DCE-4759-A860-DA6DF12042CE}" type="presParOf" srcId="{CDD8691C-4A2F-4549-8826-C7B4CF6DFD57}" destId="{2F0B8D8A-50F6-48F7-8483-9693E50671FA}" srcOrd="1" destOrd="0" presId="urn:microsoft.com/office/officeart/2005/8/layout/vList4"/>
    <dgm:cxn modelId="{D863BD87-BFB3-4177-B18A-0DADBFD30275}" type="presParOf" srcId="{CDD8691C-4A2F-4549-8826-C7B4CF6DFD57}" destId="{7FFE5881-5E3E-416B-9E02-482C4FA12E1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4429-525D-4173-B001-31728EF87D3D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B9DC-0675-45B0-894C-53135B70D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B9DC-0675-45B0-894C-53135B70DA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248400" y="5448300"/>
            <a:ext cx="2438400" cy="20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MD.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AMIRUL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islam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-----------(ICT4E district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ambassador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pic>
        <p:nvPicPr>
          <p:cNvPr id="7" name="Picture 6" descr="a2i-Logo.jpg"/>
          <p:cNvPicPr>
            <a:picLocks noChangeAspect="1"/>
          </p:cNvPicPr>
          <p:nvPr userDrawn="1"/>
        </p:nvPicPr>
        <p:blipFill>
          <a:blip r:embed="rId2" cstate="print"/>
          <a:srcRect l="36666" t="26727" r="36667" b="26727"/>
          <a:stretch>
            <a:fillRect/>
          </a:stretch>
        </p:blipFill>
        <p:spPr>
          <a:xfrm>
            <a:off x="8610600" y="5372100"/>
            <a:ext cx="233363" cy="2489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content/details/528374" TargetMode="External"/><Relationship Id="rId2" Type="http://schemas.openxmlformats.org/officeDocument/2006/relationships/hyperlink" Target="https://www.youtube.com/watch?v=BHyx2cpRoYw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-381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 err="1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CC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 smtClean="0">
              <a:ln/>
              <a:solidFill>
                <a:srgbClr val="00CC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7648681086_7fb3f23423_b.jpg"/>
          <p:cNvPicPr>
            <a:picLocks noChangeAspect="1"/>
          </p:cNvPicPr>
          <p:nvPr/>
        </p:nvPicPr>
        <p:blipFill>
          <a:blip r:embed="rId3"/>
          <a:srcRect b="5031"/>
          <a:stretch>
            <a:fillRect/>
          </a:stretch>
        </p:blipFill>
        <p:spPr>
          <a:xfrm>
            <a:off x="304800" y="800101"/>
            <a:ext cx="85344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 (2).jpg"/>
          <p:cNvPicPr>
            <a:picLocks noChangeAspect="1"/>
          </p:cNvPicPr>
          <p:nvPr/>
        </p:nvPicPr>
        <p:blipFill>
          <a:blip r:embed="rId2"/>
          <a:srcRect t="8519" b="8518"/>
          <a:stretch>
            <a:fillRect/>
          </a:stretch>
        </p:blipFill>
        <p:spPr>
          <a:xfrm>
            <a:off x="4267200" y="1257300"/>
            <a:ext cx="4876800" cy="3886200"/>
          </a:xfrm>
          <a:prstGeom prst="rect">
            <a:avLst/>
          </a:prstGeom>
        </p:spPr>
      </p:pic>
      <p:pic>
        <p:nvPicPr>
          <p:cNvPr id="2" name="Picture 1" descr="J079-1280x640.jpg"/>
          <p:cNvPicPr>
            <a:picLocks noChangeAspect="1"/>
          </p:cNvPicPr>
          <p:nvPr/>
        </p:nvPicPr>
        <p:blipFill>
          <a:blip r:embed="rId3"/>
          <a:srcRect l="5000" r="8333"/>
          <a:stretch>
            <a:fillRect/>
          </a:stretch>
        </p:blipFill>
        <p:spPr>
          <a:xfrm>
            <a:off x="0" y="1257300"/>
            <a:ext cx="46482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05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2667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ঝোপঝাড়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বন-জঙ্গলে</a:t>
            </a:r>
            <a:endParaRPr lang="en-US" sz="40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04521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শিয়াল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435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বেজি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687-pro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1104900"/>
            <a:ext cx="4495800" cy="3810000"/>
          </a:xfrm>
          <a:prstGeom prst="rect">
            <a:avLst/>
          </a:prstGeom>
        </p:spPr>
      </p:pic>
      <p:pic>
        <p:nvPicPr>
          <p:cNvPr id="3" name="Picture 2" descr="Untitled-1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04900"/>
            <a:ext cx="43434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9690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8928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প্রজাপতি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5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667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4900"/>
            <a:ext cx="4648200" cy="3752850"/>
          </a:xfrm>
          <a:prstGeom prst="rect">
            <a:avLst/>
          </a:prstGeom>
        </p:spPr>
      </p:pic>
      <p:pic>
        <p:nvPicPr>
          <p:cNvPr id="3" name="Picture 2" descr="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15" y="1104900"/>
            <a:ext cx="4132385" cy="3733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05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2667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48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9149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8387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codile_PNG131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3952"/>
            <a:ext cx="6096000" cy="3414191"/>
          </a:xfrm>
          <a:prstGeom prst="rect">
            <a:avLst/>
          </a:prstGeom>
        </p:spPr>
      </p:pic>
      <p:pic>
        <p:nvPicPr>
          <p:cNvPr id="7" name="Picture 6" descr="green-frog-png-transparent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9782" y="3619500"/>
            <a:ext cx="3274218" cy="2095500"/>
          </a:xfrm>
          <a:prstGeom prst="rect">
            <a:avLst/>
          </a:prstGeom>
        </p:spPr>
      </p:pic>
      <p:pic>
        <p:nvPicPr>
          <p:cNvPr id="9" name="Picture 8" descr="purepng.com-turtleshellanimalseaoceanreptileturtletortoise-981524667121qnvh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9874" y="781288"/>
            <a:ext cx="4535526" cy="2990612"/>
          </a:xfrm>
          <a:prstGeom prst="rect">
            <a:avLst/>
          </a:prstGeom>
        </p:spPr>
      </p:pic>
      <p:pic>
        <p:nvPicPr>
          <p:cNvPr id="10" name="Picture 9" descr="grass_PNG4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45846"/>
            <a:ext cx="9144000" cy="1807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05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1905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4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endParaRPr lang="en-US" sz="44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9525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কচ্ছপ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2573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32385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321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0100"/>
            <a:ext cx="8382000" cy="4648200"/>
          </a:xfrm>
          <a:prstGeom prst="rect">
            <a:avLst/>
          </a:prstGeom>
        </p:spPr>
      </p:pic>
      <p:pic>
        <p:nvPicPr>
          <p:cNvPr id="3" name="Picture 2" descr="bird-animated-gif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712830"/>
            <a:ext cx="1790998" cy="1839870"/>
          </a:xfrm>
          <a:prstGeom prst="rect">
            <a:avLst/>
          </a:prstGeom>
        </p:spPr>
      </p:pic>
      <p:pic>
        <p:nvPicPr>
          <p:cNvPr id="5" name="Picture 4" descr="829343_c20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28700"/>
            <a:ext cx="1981200" cy="165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15253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6289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কাঠবিড়ালি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3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1905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কোটরে</a:t>
            </a:r>
            <a:endParaRPr lang="en-US" sz="36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76200"/>
          <a:ext cx="87630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833B0-868A-4CE2-8794-B1786E48A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72833B0-868A-4CE2-8794-B1786E48A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75D35-D527-40BC-89F6-5597DD5E7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5875D35-D527-40BC-89F6-5597DD5E7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3D6D2-2DD4-4A98-8274-9379E33A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A03D6D2-2DD4-4A98-8274-9379E33A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DB88C-FFE7-4E22-AA84-0F4232C3B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07DB88C-FFE7-4E22-AA84-0F4232C3B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5A875-78C3-4958-90F6-0D036FBE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0A5A875-78C3-4958-90F6-0D036FBEE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292707-A9C4-4FE8-B53F-92048263C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B292707-A9C4-4FE8-B53F-92048263C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F52534-D523-4CDE-AD4B-B7B10BEF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BF52534-D523-4CDE-AD4B-B7B10BEF8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8D939-23A0-4486-94F8-75C2B63FE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1F8D939-23A0-4486-94F8-75C2B63FE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088A5-E105-41E4-94CF-2B3E64086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B8088A5-E105-41E4-94CF-2B3E64086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3024-BD33-49F9-A982-7BBE8528B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E713024-BD33-49F9-A982-7BBE8528B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36252C-93B6-4BF5-875E-728D7FA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F36252C-93B6-4BF5-875E-728D7FA09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E35EB9-CBDC-49C5-8C71-5C7F775B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DE35EB9-CBDC-49C5-8C71-5C7F775B1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2CC54E-A7E2-4EAD-AAE6-28BD4546F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CD2CC54E-A7E2-4EAD-AAE6-28BD4546F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76200"/>
          <a:ext cx="87630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833B0-868A-4CE2-8794-B1786E48A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72833B0-868A-4CE2-8794-B1786E48A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75D35-D527-40BC-89F6-5597DD5E7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5875D35-D527-40BC-89F6-5597DD5E7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3D6D2-2DD4-4A98-8274-9379E33A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A03D6D2-2DD4-4A98-8274-9379E33A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DB88C-FFE7-4E22-AA84-0F4232C3B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07DB88C-FFE7-4E22-AA84-0F4232C3B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A5A875-78C3-4958-90F6-0D036FBEE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0A5A875-78C3-4958-90F6-0D036FBEE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1143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362200" y="876300"/>
          <a:ext cx="480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17A84B-E668-429B-BBBC-7EA13FA8D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9217A84B-E668-429B-BBBC-7EA13FA8D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6DD92A-694B-4A88-91C7-2CCBF4DD2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426DD92A-694B-4A88-91C7-2CCBF4DD2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604C0F-2D8A-4954-B9C9-6EB000870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E1604C0F-2D8A-4954-B9C9-6EB000870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D594A2-24DA-43FE-9076-6B0E775DD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dgm id="{BED594A2-24DA-43FE-9076-6B0E775DD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2F0BC2-F22D-4967-826F-B7A4BD502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BB2F0BC2-F22D-4967-826F-B7A4BD502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6C6259-A8B5-4927-82F1-2305704D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graphicEl>
                                              <a:dgm id="{626C6259-A8B5-4927-82F1-2305704D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B566A1-CAF8-48D0-AA13-70271589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FEB566A1-CAF8-48D0-AA13-702715898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6E9DD9-D478-4EBB-BF17-06D7C2E42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dgm id="{8C6E9DD9-D478-4EBB-BF17-06D7C2E42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9525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6CD305-FB7F-41D6-A770-AA1937C1B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16CD305-FB7F-41D6-A770-AA1937C1B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AA9C3-15CF-4400-9EF4-5FE8587D6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BCAA9C3-15CF-4400-9EF4-5FE8587D6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D4084-8E97-474D-9111-AE8404B52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EDD4084-8E97-474D-9111-AE8404B52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43D615-4365-496E-8CF6-8A665AF31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543D615-4365-496E-8CF6-8A665AF31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B8D8A-50F6-48F7-8483-9693E5067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F0B8D8A-50F6-48F7-8483-9693E5067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972AA-E17E-4C99-92D1-2F1CBFAB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4C972AA-E17E-4C99-92D1-2F1CBFAB1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905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42998" y="800100"/>
            <a:ext cx="46388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</p:cNvPr>
          <p:cNvSpPr/>
          <p:nvPr/>
        </p:nvSpPr>
        <p:spPr>
          <a:xfrm>
            <a:off x="2133600" y="1573768"/>
            <a:ext cx="5105400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https://www.youtube.com/watch?v=BHyx2cpRoYw</a:t>
            </a:r>
            <a:endParaRPr lang="en-US" dirty="0"/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1905000" y="2945368"/>
            <a:ext cx="5334000" cy="369332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https://www.teachers.gov.bd/content/details/528374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0955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667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8763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17907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4800" b="1" spc="50" dirty="0" smtClean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7907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9994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2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7" grpId="1"/>
      <p:bldP spid="7" grpId="2"/>
      <p:bldP spid="8" grpId="0"/>
      <p:bldP spid="8" grpId="1"/>
      <p:bldP spid="8" grpId="2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287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861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714500"/>
          <a:ext cx="609600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বাম</a:t>
                      </a: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পাশ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ডান</a:t>
                      </a:r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পাশ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ইঁদুর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কচ্ছপ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গাছের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কোটরে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বেজি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গাছের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ডালে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পাখি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ঝোপঝাড়ে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কাঠবিড়ালি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মাটির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গর্তে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H="1">
            <a:off x="3200400" y="30861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05200" y="24765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30099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1400" y="38481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5200" y="39243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657600" y="3543300"/>
            <a:ext cx="12954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15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সৃজনশীলকাজ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193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নামও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আবাসস্থলের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7452"/>
            <a:ext cx="75438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274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790700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115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115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95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i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i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i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08644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.........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স্থানেই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429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২.1.7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71497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43200" y="2667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2628900"/>
          <a:ext cx="7162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448"/>
                <a:gridCol w="29953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প্রাণীর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বাস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.............................................।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399282"/>
            <a:ext cx="82296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60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9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3433ec755647af7dc0b264b65698e01-56e676479da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9143999" cy="5715000"/>
          </a:xfrm>
          <a:prstGeom prst="rect">
            <a:avLst/>
          </a:prstGeom>
        </p:spPr>
      </p:pic>
      <p:pic>
        <p:nvPicPr>
          <p:cNvPr id="10" name="Picture 9" descr="829343_c2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342900"/>
            <a:ext cx="457200" cy="381762"/>
          </a:xfrm>
          <a:prstGeom prst="rect">
            <a:avLst/>
          </a:prstGeom>
        </p:spPr>
      </p:pic>
      <p:pic>
        <p:nvPicPr>
          <p:cNvPr id="14" name="Picture 13" descr="crocodile_PNG13185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579784"/>
            <a:ext cx="1295400" cy="725516"/>
          </a:xfrm>
          <a:prstGeom prst="rect">
            <a:avLst/>
          </a:prstGeom>
        </p:spPr>
      </p:pic>
      <p:pic>
        <p:nvPicPr>
          <p:cNvPr id="22" name="Picture 21" descr="purepng.com-foxanimalsfox-981524671201ko84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2324100"/>
            <a:ext cx="533400" cy="421386"/>
          </a:xfrm>
          <a:prstGeom prst="rect">
            <a:avLst/>
          </a:prstGeom>
        </p:spPr>
      </p:pic>
      <p:pic>
        <p:nvPicPr>
          <p:cNvPr id="26" name="Picture 25" descr="unnamed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82386">
            <a:off x="3369549" y="5007849"/>
            <a:ext cx="425774" cy="425774"/>
          </a:xfrm>
          <a:prstGeom prst="rect">
            <a:avLst/>
          </a:prstGeom>
        </p:spPr>
      </p:pic>
      <p:pic>
        <p:nvPicPr>
          <p:cNvPr id="17" name="Picture 16" descr="animal-gif-png-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3767137"/>
            <a:ext cx="1147763" cy="1147763"/>
          </a:xfrm>
          <a:prstGeom prst="rect">
            <a:avLst/>
          </a:prstGeom>
        </p:spPr>
      </p:pic>
      <p:pic>
        <p:nvPicPr>
          <p:cNvPr id="21" name="Picture 20" descr="animated-crocodile-alligator-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3383851"/>
            <a:ext cx="1219200" cy="935736"/>
          </a:xfrm>
          <a:prstGeom prst="rect">
            <a:avLst/>
          </a:prstGeom>
        </p:spPr>
      </p:pic>
      <p:pic>
        <p:nvPicPr>
          <p:cNvPr id="23" name="Picture 22" descr="animated-clipart-bird-gif-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266700"/>
            <a:ext cx="1771650" cy="1301300"/>
          </a:xfrm>
          <a:prstGeom prst="rect">
            <a:avLst/>
          </a:prstGeom>
        </p:spPr>
      </p:pic>
      <p:pic>
        <p:nvPicPr>
          <p:cNvPr id="24" name="Picture 23" descr="giph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00200" y="2171700"/>
            <a:ext cx="1143000" cy="1143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81200" y="20193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8001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905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8542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download (7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943100"/>
            <a:ext cx="2609850" cy="2895601"/>
          </a:xfrm>
          <a:prstGeom prst="rect">
            <a:avLst/>
          </a:prstGeom>
        </p:spPr>
      </p:pic>
      <p:pic>
        <p:nvPicPr>
          <p:cNvPr id="25" name="Picture 24" descr="rabbi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43100"/>
            <a:ext cx="3200400" cy="2919412"/>
          </a:xfrm>
          <a:prstGeom prst="rect">
            <a:avLst/>
          </a:prstGeom>
        </p:spPr>
      </p:pic>
      <p:pic>
        <p:nvPicPr>
          <p:cNvPr id="26" name="Picture 25" descr="Indian20190115095939.jpg"/>
          <p:cNvPicPr>
            <a:picLocks noChangeAspect="1"/>
          </p:cNvPicPr>
          <p:nvPr/>
        </p:nvPicPr>
        <p:blipFill>
          <a:blip r:embed="rId4"/>
          <a:srcRect r="15793"/>
          <a:stretch>
            <a:fillRect/>
          </a:stretch>
        </p:blipFill>
        <p:spPr>
          <a:xfrm>
            <a:off x="6019800" y="1943100"/>
            <a:ext cx="3023807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8387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ইদুর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8387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খরগোশ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7625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সজারু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81300"/>
            <a:ext cx="4800600" cy="2362200"/>
          </a:xfrm>
          <a:prstGeom prst="rect">
            <a:avLst/>
          </a:prstGeom>
        </p:spPr>
      </p:pic>
      <p:pic>
        <p:nvPicPr>
          <p:cNvPr id="3" name="Picture 2" descr="download (9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99979"/>
            <a:ext cx="3456768" cy="2147921"/>
          </a:xfrm>
          <a:prstGeom prst="rect">
            <a:avLst/>
          </a:prstGeom>
        </p:spPr>
      </p:pic>
      <p:pic>
        <p:nvPicPr>
          <p:cNvPr id="4" name="Picture 3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781300"/>
            <a:ext cx="33528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6549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5400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000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0921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কেঁচো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1717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পিঁপড়া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0159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গুবরেপোকা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337</Words>
  <Application>Microsoft Office PowerPoint</Application>
  <PresentationFormat>On-screen Show (16:10)</PresentationFormat>
  <Paragraphs>101</Paragraphs>
  <Slides>22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</dc:creator>
  <cp:lastModifiedBy>AcT</cp:lastModifiedBy>
  <cp:revision>296</cp:revision>
  <dcterms:created xsi:type="dcterms:W3CDTF">2006-08-16T00:00:00Z</dcterms:created>
  <dcterms:modified xsi:type="dcterms:W3CDTF">2020-02-23T15:49:39Z</dcterms:modified>
</cp:coreProperties>
</file>