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64" r:id="rId4"/>
    <p:sldId id="263" r:id="rId5"/>
    <p:sldId id="262" r:id="rId6"/>
    <p:sldId id="261" r:id="rId7"/>
    <p:sldId id="269" r:id="rId8"/>
    <p:sldId id="259" r:id="rId9"/>
    <p:sldId id="258" r:id="rId10"/>
    <p:sldId id="268" r:id="rId11"/>
    <p:sldId id="265" r:id="rId12"/>
    <p:sldId id="267" r:id="rId13"/>
    <p:sldId id="272" r:id="rId14"/>
    <p:sldId id="266" r:id="rId15"/>
    <p:sldId id="257" r:id="rId16"/>
    <p:sldId id="271" r:id="rId17"/>
    <p:sldId id="270" r:id="rId18"/>
    <p:sldId id="273" r:id="rId19"/>
    <p:sldId id="274" r:id="rId20"/>
    <p:sldId id="278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ED30C0-9545-4D8C-933D-C2E82356744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2FFAD8C-6FF5-4661-8D5F-0B6F39D5E643}">
      <dgm:prSet phldrT="[Text]" phldr="1"/>
      <dgm:spPr/>
      <dgm:t>
        <a:bodyPr/>
        <a:lstStyle/>
        <a:p>
          <a:endParaRPr lang="en-US" dirty="0"/>
        </a:p>
      </dgm:t>
    </dgm:pt>
    <dgm:pt modelId="{18350413-B2E8-41B9-BD1B-10AD7C270124}" type="parTrans" cxnId="{6D2A389A-F45B-4C5F-9D65-6F84DD265DA6}">
      <dgm:prSet/>
      <dgm:spPr/>
      <dgm:t>
        <a:bodyPr/>
        <a:lstStyle/>
        <a:p>
          <a:endParaRPr lang="en-US"/>
        </a:p>
      </dgm:t>
    </dgm:pt>
    <dgm:pt modelId="{B56286F9-F803-493B-9A16-0955C8B08A59}" type="sibTrans" cxnId="{6D2A389A-F45B-4C5F-9D65-6F84DD265DA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:\Users\LAB\Desktop\student\Home-1.jpg"/>
        </a:ext>
      </dgm:extLst>
    </dgm:pt>
    <dgm:pt modelId="{C11586A7-AC97-4546-B094-A9FACF95B713}" type="pres">
      <dgm:prSet presAssocID="{F2ED30C0-9545-4D8C-933D-C2E82356744F}" presName="Name0" presStyleCnt="0">
        <dgm:presLayoutVars>
          <dgm:chMax val="7"/>
          <dgm:chPref val="7"/>
          <dgm:dir/>
        </dgm:presLayoutVars>
      </dgm:prSet>
      <dgm:spPr/>
    </dgm:pt>
    <dgm:pt modelId="{51634034-F534-40C1-8CD1-448B00CD7870}" type="pres">
      <dgm:prSet presAssocID="{F2ED30C0-9545-4D8C-933D-C2E82356744F}" presName="Name1" presStyleCnt="0"/>
      <dgm:spPr/>
    </dgm:pt>
    <dgm:pt modelId="{ED20DF45-961D-4273-AB71-5AD4FB16CD6D}" type="pres">
      <dgm:prSet presAssocID="{B56286F9-F803-493B-9A16-0955C8B08A59}" presName="picture_1" presStyleCnt="0"/>
      <dgm:spPr/>
    </dgm:pt>
    <dgm:pt modelId="{FF7D4F18-5143-48F7-9C28-6617611E6976}" type="pres">
      <dgm:prSet presAssocID="{B56286F9-F803-493B-9A16-0955C8B08A59}" presName="pictureRepeatNode" presStyleLbl="alignImgPlace1" presStyleIdx="0" presStyleCnt="1" custScaleX="145708" custScaleY="118750" custLinFactNeighborX="7229" custLinFactNeighborY="4151"/>
      <dgm:spPr/>
      <dgm:t>
        <a:bodyPr/>
        <a:lstStyle/>
        <a:p>
          <a:endParaRPr lang="en-US"/>
        </a:p>
      </dgm:t>
    </dgm:pt>
    <dgm:pt modelId="{953ED74D-4AAB-4966-8A65-9FA42362EA8C}" type="pres">
      <dgm:prSet presAssocID="{42FFAD8C-6FF5-4661-8D5F-0B6F39D5E643}" presName="text_1" presStyleLbl="node1" presStyleIdx="0" presStyleCnt="0" custScaleX="312500" custScaleY="4428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061707-E464-47DA-BD06-9CD8B3BDB1BB}" type="presOf" srcId="{42FFAD8C-6FF5-4661-8D5F-0B6F39D5E643}" destId="{953ED74D-4AAB-4966-8A65-9FA42362EA8C}" srcOrd="0" destOrd="0" presId="urn:microsoft.com/office/officeart/2008/layout/CircularPictureCallout"/>
    <dgm:cxn modelId="{6D2A389A-F45B-4C5F-9D65-6F84DD265DA6}" srcId="{F2ED30C0-9545-4D8C-933D-C2E82356744F}" destId="{42FFAD8C-6FF5-4661-8D5F-0B6F39D5E643}" srcOrd="0" destOrd="0" parTransId="{18350413-B2E8-41B9-BD1B-10AD7C270124}" sibTransId="{B56286F9-F803-493B-9A16-0955C8B08A59}"/>
    <dgm:cxn modelId="{85F0623F-DEB7-45A1-B1EB-ABD77463AC67}" type="presOf" srcId="{F2ED30C0-9545-4D8C-933D-C2E82356744F}" destId="{C11586A7-AC97-4546-B094-A9FACF95B713}" srcOrd="0" destOrd="0" presId="urn:microsoft.com/office/officeart/2008/layout/CircularPictureCallout"/>
    <dgm:cxn modelId="{454B3FE2-2407-4650-B320-489F3913794E}" type="presOf" srcId="{B56286F9-F803-493B-9A16-0955C8B08A59}" destId="{FF7D4F18-5143-48F7-9C28-6617611E6976}" srcOrd="0" destOrd="0" presId="urn:microsoft.com/office/officeart/2008/layout/CircularPictureCallout"/>
    <dgm:cxn modelId="{AA299D5C-7C2E-4057-ACC5-ACF4F59527C3}" type="presParOf" srcId="{C11586A7-AC97-4546-B094-A9FACF95B713}" destId="{51634034-F534-40C1-8CD1-448B00CD7870}" srcOrd="0" destOrd="0" presId="urn:microsoft.com/office/officeart/2008/layout/CircularPictureCallout"/>
    <dgm:cxn modelId="{126BF064-6D21-48FA-AD21-7082CAE250C0}" type="presParOf" srcId="{51634034-F534-40C1-8CD1-448B00CD7870}" destId="{ED20DF45-961D-4273-AB71-5AD4FB16CD6D}" srcOrd="0" destOrd="0" presId="urn:microsoft.com/office/officeart/2008/layout/CircularPictureCallout"/>
    <dgm:cxn modelId="{D0E925BB-6AF5-41E5-B154-E179462DFF74}" type="presParOf" srcId="{ED20DF45-961D-4273-AB71-5AD4FB16CD6D}" destId="{FF7D4F18-5143-48F7-9C28-6617611E6976}" srcOrd="0" destOrd="0" presId="urn:microsoft.com/office/officeart/2008/layout/CircularPictureCallout"/>
    <dgm:cxn modelId="{8A815A0B-346A-4C17-91BA-08D70C7A4DF9}" type="presParOf" srcId="{51634034-F534-40C1-8CD1-448B00CD7870}" destId="{953ED74D-4AAB-4966-8A65-9FA42362EA8C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B809D9-02BD-4A75-BE09-E2D9BADDC03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5_1" csCatId="accent5" phldr="1"/>
      <dgm:spPr/>
    </dgm:pt>
    <dgm:pt modelId="{337BF992-D4E0-458C-B929-3D18EBF76A9C}">
      <dgm:prSet phldrT="[Text]" phldr="1"/>
      <dgm:spPr/>
      <dgm:t>
        <a:bodyPr/>
        <a:lstStyle/>
        <a:p>
          <a:endParaRPr lang="en-US" dirty="0"/>
        </a:p>
      </dgm:t>
    </dgm:pt>
    <dgm:pt modelId="{3D7FBC51-3F41-4150-9FE0-E0AC6D21BC20}" type="sibTrans" cxnId="{81021036-5078-4721-923C-09D25A68F5F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:\Users\LAB\Desktop\images (1).jpg"/>
        </a:ext>
      </dgm:extLst>
    </dgm:pt>
    <dgm:pt modelId="{35893ED3-100D-4638-8432-D9070988F8BA}" type="parTrans" cxnId="{81021036-5078-4721-923C-09D25A68F5F6}">
      <dgm:prSet/>
      <dgm:spPr/>
      <dgm:t>
        <a:bodyPr/>
        <a:lstStyle/>
        <a:p>
          <a:endParaRPr lang="en-US"/>
        </a:p>
      </dgm:t>
    </dgm:pt>
    <dgm:pt modelId="{C7388D6A-96A4-4725-B9CD-C2E41BDDEB4D}" type="pres">
      <dgm:prSet presAssocID="{5DB809D9-02BD-4A75-BE09-E2D9BADDC03C}" presName="Name0" presStyleCnt="0">
        <dgm:presLayoutVars>
          <dgm:chMax val="7"/>
          <dgm:chPref val="7"/>
          <dgm:dir/>
        </dgm:presLayoutVars>
      </dgm:prSet>
      <dgm:spPr/>
    </dgm:pt>
    <dgm:pt modelId="{BD78CCE1-6792-4473-AC65-37D7335857D0}" type="pres">
      <dgm:prSet presAssocID="{5DB809D9-02BD-4A75-BE09-E2D9BADDC03C}" presName="Name1" presStyleCnt="0"/>
      <dgm:spPr/>
    </dgm:pt>
    <dgm:pt modelId="{B053CAE5-0B76-4E01-9BA9-90D88E60E8A1}" type="pres">
      <dgm:prSet presAssocID="{3D7FBC51-3F41-4150-9FE0-E0AC6D21BC20}" presName="picture_1" presStyleCnt="0"/>
      <dgm:spPr/>
    </dgm:pt>
    <dgm:pt modelId="{9EE5A034-DB46-4768-9784-7529A83CF64B}" type="pres">
      <dgm:prSet presAssocID="{3D7FBC51-3F41-4150-9FE0-E0AC6D21BC20}" presName="pictureRepeatNode" presStyleLbl="alignImgPlace1" presStyleIdx="0" presStyleCnt="1" custScaleX="184211" custScaleY="154667" custLinFactNeighborY="36464"/>
      <dgm:spPr/>
      <dgm:t>
        <a:bodyPr/>
        <a:lstStyle/>
        <a:p>
          <a:endParaRPr lang="en-US"/>
        </a:p>
      </dgm:t>
    </dgm:pt>
    <dgm:pt modelId="{BD6CF3C4-CF94-41D1-8D17-E3A3A0F8CACB}" type="pres">
      <dgm:prSet presAssocID="{337BF992-D4E0-458C-B929-3D18EBF76A9C}" presName="text_1" presStyleLbl="node1" presStyleIdx="0" presStyleCnt="0" custScaleX="312500" custScaleY="460569" custLinFactNeighborX="27083" custLinFactNeighborY="-23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A09CE8-0E4C-48AE-9E61-BE276387E163}" type="presOf" srcId="{3D7FBC51-3F41-4150-9FE0-E0AC6D21BC20}" destId="{9EE5A034-DB46-4768-9784-7529A83CF64B}" srcOrd="0" destOrd="0" presId="urn:microsoft.com/office/officeart/2008/layout/CircularPictureCallout"/>
    <dgm:cxn modelId="{618509EF-1705-4D41-9EAE-7AEF32751A4A}" type="presOf" srcId="{5DB809D9-02BD-4A75-BE09-E2D9BADDC03C}" destId="{C7388D6A-96A4-4725-B9CD-C2E41BDDEB4D}" srcOrd="0" destOrd="0" presId="urn:microsoft.com/office/officeart/2008/layout/CircularPictureCallout"/>
    <dgm:cxn modelId="{81021036-5078-4721-923C-09D25A68F5F6}" srcId="{5DB809D9-02BD-4A75-BE09-E2D9BADDC03C}" destId="{337BF992-D4E0-458C-B929-3D18EBF76A9C}" srcOrd="0" destOrd="0" parTransId="{35893ED3-100D-4638-8432-D9070988F8BA}" sibTransId="{3D7FBC51-3F41-4150-9FE0-E0AC6D21BC20}"/>
    <dgm:cxn modelId="{CA14E079-F730-456F-965E-BD2BC440C125}" type="presOf" srcId="{337BF992-D4E0-458C-B929-3D18EBF76A9C}" destId="{BD6CF3C4-CF94-41D1-8D17-E3A3A0F8CACB}" srcOrd="0" destOrd="0" presId="urn:microsoft.com/office/officeart/2008/layout/CircularPictureCallout"/>
    <dgm:cxn modelId="{45F46A6D-0F2C-4790-A783-AC736D8C43BB}" type="presParOf" srcId="{C7388D6A-96A4-4725-B9CD-C2E41BDDEB4D}" destId="{BD78CCE1-6792-4473-AC65-37D7335857D0}" srcOrd="0" destOrd="0" presId="urn:microsoft.com/office/officeart/2008/layout/CircularPictureCallout"/>
    <dgm:cxn modelId="{FA13E785-7D9D-4722-8C4C-0DAD264E723C}" type="presParOf" srcId="{BD78CCE1-6792-4473-AC65-37D7335857D0}" destId="{B053CAE5-0B76-4E01-9BA9-90D88E60E8A1}" srcOrd="0" destOrd="0" presId="urn:microsoft.com/office/officeart/2008/layout/CircularPictureCallout"/>
    <dgm:cxn modelId="{64B2D734-4ED7-4AB7-985D-86B69CAC611C}" type="presParOf" srcId="{B053CAE5-0B76-4E01-9BA9-90D88E60E8A1}" destId="{9EE5A034-DB46-4768-9784-7529A83CF64B}" srcOrd="0" destOrd="0" presId="urn:microsoft.com/office/officeart/2008/layout/CircularPictureCallout"/>
    <dgm:cxn modelId="{9609804E-2424-4037-952A-AA314BFB948F}" type="presParOf" srcId="{BD78CCE1-6792-4473-AC65-37D7335857D0}" destId="{BD6CF3C4-CF94-41D1-8D17-E3A3A0F8CACB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D4F18-5143-48F7-9C28-6617611E6976}">
      <dsp:nvSpPr>
        <dsp:cNvPr id="0" name=""/>
        <dsp:cNvSpPr/>
      </dsp:nvSpPr>
      <dsp:spPr>
        <a:xfrm>
          <a:off x="838199" y="-76198"/>
          <a:ext cx="3552943" cy="28956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ED74D-4AAB-4966-8A65-9FA42362EA8C}">
      <dsp:nvSpPr>
        <dsp:cNvPr id="0" name=""/>
        <dsp:cNvSpPr/>
      </dsp:nvSpPr>
      <dsp:spPr>
        <a:xfrm>
          <a:off x="0" y="-33595"/>
          <a:ext cx="4876800" cy="35638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>
        <a:off x="0" y="-33595"/>
        <a:ext cx="4876800" cy="35638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5A034-DB46-4768-9784-7529A83CF64B}">
      <dsp:nvSpPr>
        <dsp:cNvPr id="0" name=""/>
        <dsp:cNvSpPr/>
      </dsp:nvSpPr>
      <dsp:spPr>
        <a:xfrm>
          <a:off x="228593" y="322062"/>
          <a:ext cx="5334013" cy="44785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CF3C4-CF94-41D1-8D17-E3A3A0F8CACB}">
      <dsp:nvSpPr>
        <dsp:cNvPr id="0" name=""/>
        <dsp:cNvSpPr/>
      </dsp:nvSpPr>
      <dsp:spPr>
        <a:xfrm>
          <a:off x="0" y="277074"/>
          <a:ext cx="5791200" cy="44009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>
        <a:off x="0" y="277074"/>
        <a:ext cx="5791200" cy="4400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FC37A-BB62-4652-BDAF-C2BE4D6C5969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76194-7664-42EC-B1BA-31F0A2C25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8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76194-7664-42EC-B1BA-31F0A2C25AA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2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00EF-1DB8-479A-B7BF-C3C9B642C437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9A5-8D6F-47FC-9E77-71E7F72C55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03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00EF-1DB8-479A-B7BF-C3C9B642C437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9A5-8D6F-47FC-9E77-71E7F72C55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3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00EF-1DB8-479A-B7BF-C3C9B642C437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9A5-8D6F-47FC-9E77-71E7F72C55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2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00EF-1DB8-479A-B7BF-C3C9B642C437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9A5-8D6F-47FC-9E77-71E7F72C55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00EF-1DB8-479A-B7BF-C3C9B642C437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9A5-8D6F-47FC-9E77-71E7F72C55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9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00EF-1DB8-479A-B7BF-C3C9B642C437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9A5-8D6F-47FC-9E77-71E7F72C55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4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00EF-1DB8-479A-B7BF-C3C9B642C437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9A5-8D6F-47FC-9E77-71E7F72C55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6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00EF-1DB8-479A-B7BF-C3C9B642C437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9A5-8D6F-47FC-9E77-71E7F72C55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5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00EF-1DB8-479A-B7BF-C3C9B642C437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9A5-8D6F-47FC-9E77-71E7F72C55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7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00EF-1DB8-479A-B7BF-C3C9B642C437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9A5-8D6F-47FC-9E77-71E7F72C55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7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00EF-1DB8-479A-B7BF-C3C9B642C437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B9A5-8D6F-47FC-9E77-71E7F72C55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4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C00EF-1DB8-479A-B7BF-C3C9B642C437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DB9A5-8D6F-47FC-9E77-71E7F72C55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1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3694E255-FB98-43E1-BFB0-DA67D51B66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026" name="Picture 2" descr="C:\Users\LAB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4" y="0"/>
            <a:ext cx="895795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3803" y="1295400"/>
            <a:ext cx="8790213" cy="1138773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মাল্টিমিডিয়া শ্রেনিতে স্বাগতম</a:t>
            </a:r>
          </a:p>
          <a:p>
            <a:endParaRPr lang="en-US" sz="2400" dirty="0"/>
          </a:p>
        </p:txBody>
      </p:sp>
      <p:pic>
        <p:nvPicPr>
          <p:cNvPr id="2051" name="Picture 3" descr="C:\Users\LAB\Desktop\islam\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0" y="2434173"/>
            <a:ext cx="8790213" cy="427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323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3694E255-FB98-43E1-BFB0-DA67D51B66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050" name="Picture 2" descr="C:\Users\LAB\Desktop\পপপ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947684" cy="213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AB\Desktop\বালক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043049"/>
            <a:ext cx="3720811" cy="20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B\Desktop\জ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18616"/>
            <a:ext cx="3947684" cy="21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43400" y="3518615"/>
            <a:ext cx="4495800" cy="1754326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/>
              <a:t>সুন্দর সুন্দর তরুলতা, পশু-পাখির সৃষ্টি কর্তা হলেন মহান আল্লাহ ।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010395" y="228600"/>
            <a:ext cx="31242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তাওহিদের তা</a:t>
            </a:r>
            <a:r>
              <a:rPr lang="en-US" dirty="0" smtClean="0"/>
              <a:t>ৎপরয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429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3694E255-FB98-43E1-BFB0-DA67D51B66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10395" y="210702"/>
            <a:ext cx="31242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তাওহিদের তা</a:t>
            </a:r>
            <a:r>
              <a:rPr lang="en-US" dirty="0" smtClean="0"/>
              <a:t>ৎপরয</a:t>
            </a:r>
            <a:endParaRPr lang="en-US" sz="2800" dirty="0"/>
          </a:p>
        </p:txBody>
      </p:sp>
      <p:pic>
        <p:nvPicPr>
          <p:cNvPr id="2050" name="Picture 2" descr="C:\Users\LAB\Desktop\নদ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30" y="1230990"/>
            <a:ext cx="3734295" cy="2098199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B\Desktop\সাগ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235938"/>
            <a:ext cx="4034571" cy="218595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AB\Desktop\পাহাড়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30" y="3527310"/>
            <a:ext cx="3734295" cy="213565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43400" y="3733800"/>
            <a:ext cx="4495800" cy="1938992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/>
              <a:t>নদী-নালা, পাহাড়-পর্বতের সৃষ্টি কর্তা হলেন মহান আল্লাহ 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3429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3694E255-FB98-43E1-BFB0-DA67D51B66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459432"/>
            <a:ext cx="6477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/>
              </a:rPr>
              <a:t>বিশাল আকাশ, চন্দ্র-সূর্য, গ্রহ-নক্ষত্রের সৃষ্টি কর্তা হলেন মহান আল্লাহ</a:t>
            </a:r>
            <a:endParaRPr lang="en-US" sz="2400" dirty="0"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6548"/>
          <a:stretch/>
        </p:blipFill>
        <p:spPr>
          <a:xfrm>
            <a:off x="289560" y="1143000"/>
            <a:ext cx="405384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85" y="3657600"/>
            <a:ext cx="4343400" cy="2538548"/>
          </a:xfrm>
          <a:prstGeom prst="rect">
            <a:avLst/>
          </a:prstGeom>
        </p:spPr>
      </p:pic>
      <p:pic>
        <p:nvPicPr>
          <p:cNvPr id="3074" name="Picture 2" descr="C:\Users\LAB\Desktop\islam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71" y="1219200"/>
            <a:ext cx="409302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AB\Desktop\islam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31" y="3733800"/>
            <a:ext cx="3947556" cy="246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29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3694E255-FB98-43E1-BFB0-DA67D51B66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05000" y="221159"/>
            <a:ext cx="52578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তাওহিদে বিশ্বাসের গুরুত্ব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LAB\Desktop\islam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66" y="1373579"/>
            <a:ext cx="5029199" cy="263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4114800"/>
            <a:ext cx="5943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 ও ইসলাম এর মূল ভিত্তি হলো তাওহিদ </a:t>
            </a:r>
            <a:r>
              <a:rPr lang="bn-IN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GB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4803569"/>
            <a:ext cx="7086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তাওহিদে বিশ্বাস না করলে কেউ মুমিন বা মুসলিম হতে পারে না। </a:t>
            </a:r>
            <a:endParaRPr lang="en-GB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9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3694E255-FB98-43E1-BFB0-DA67D51B66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17319" y="4292316"/>
            <a:ext cx="7543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2800" b="1" spc="-1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 আগত সকল নবী রাসূল ঘোষণা করে গেছেন আল্লাহ এক ও অদ্বিতীয় </a:t>
            </a:r>
            <a:r>
              <a:rPr lang="bn-IN" b="1" spc="-1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GB" spc="-100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2050" name="Picture 2" descr="C:\Users\LAB\Desktop\বাগান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8" y="1219200"/>
            <a:ext cx="4160322" cy="275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2500" y="5092535"/>
            <a:ext cx="7162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তাওহিদে বিশ্বাসীগণ আখিরাতে জান্নাত লাভ করবেন</a:t>
            </a:r>
            <a:r>
              <a:rPr lang="bn-IN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2800" dirty="0"/>
          </a:p>
          <a:p>
            <a:endParaRPr lang="en-US" dirty="0"/>
          </a:p>
        </p:txBody>
      </p:sp>
      <p:pic>
        <p:nvPicPr>
          <p:cNvPr id="2051" name="Picture 3" descr="C:\Users\LAB\Desktop\বাগান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165" y="1219199"/>
            <a:ext cx="4097453" cy="275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05000" y="221159"/>
            <a:ext cx="52578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তাওহিদে বিশ্বাসের গুরুত্ব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29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3694E255-FB98-43E1-BFB0-DA67D51B66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325374"/>
            <a:ext cx="2895600" cy="861774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3074" name="Picture 2" descr="C:\Users\LAB\Desktop\বাগান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71" y="1905000"/>
            <a:ext cx="4114800" cy="27282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AB\Desktop\student\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562" y="547047"/>
            <a:ext cx="1819937" cy="13579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4894901"/>
            <a:ext cx="5388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n-US" sz="2800" b="1" dirty="0" smtClean="0">
                <a:latin typeface="NikoshBAN"/>
              </a:rPr>
              <a:t>তাওহিদের প্রয়োজনীয়তা পয়েন্ট আকারে লিখ</a:t>
            </a:r>
            <a:endParaRPr lang="en-US" sz="28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33429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3694E255-FB98-43E1-BFB0-DA67D51B66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533400"/>
            <a:ext cx="3581400" cy="461665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তাওহিদে বিশ্বাসের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দৃষ্টান্ত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1430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 ইব্রাহীম (আ) একজন নবী ও রাসূল ছিলেন।</a:t>
            </a:r>
            <a:endParaRPr lang="en-GB" sz="2800" dirty="0"/>
          </a:p>
        </p:txBody>
      </p:sp>
      <p:pic>
        <p:nvPicPr>
          <p:cNvPr id="4099" name="Picture 3" descr="C:\Users\LAB\Desktop\পুজা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98914"/>
            <a:ext cx="3810000" cy="244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AB\Desktop\পুজ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98914"/>
            <a:ext cx="3902529" cy="244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4800600"/>
            <a:ext cx="3429000" cy="11079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 ইব্রাহীম (আ) এক মূর্তি </a:t>
            </a:r>
            <a:r>
              <a:rPr lang="bn-IN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</a:t>
            </a:r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জক পরিবারে জন্ম গ্রহণ করেন।</a:t>
            </a:r>
            <a:endParaRPr lang="en-GB" sz="2400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29199" y="4955140"/>
            <a:ext cx="3670287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 ইব্রাহীম (আ) এর পিতা ছিলেন মন্দিরের পুরোহিত।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3429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3694E255-FB98-43E1-BFB0-DA67D51B66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C:\Users\LAB\Desktop\পুজা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39" y="1905000"/>
            <a:ext cx="3621856" cy="22955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2590800" y="533400"/>
            <a:ext cx="3581400" cy="461665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তাওহিদে বিশ্বাসের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দৃষ্টান্ত</a:t>
            </a:r>
            <a:endParaRPr lang="en-US" sz="2400" dirty="0"/>
          </a:p>
        </p:txBody>
      </p:sp>
      <p:pic>
        <p:nvPicPr>
          <p:cNvPr id="5122" name="Picture 2" descr="C:\Users\LAB\Desktop\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07" y="1904999"/>
            <a:ext cx="3776093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4495800"/>
            <a:ext cx="342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 ইব্রাহীম (আ) এর সময়ের লোকজন মূর্তিপূজা করত </a:t>
            </a:r>
            <a:r>
              <a:rPr lang="bn-BD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GB" sz="2400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38600" y="44958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সেই সময়ের লোকজন রাজা নমরূদের উপাসনা করত কিন্তু ইব্রাহীম (আ) করতেন না।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3429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3694E255-FB98-43E1-BFB0-DA67D51B66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85851" y="228600"/>
            <a:ext cx="5715000" cy="12311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ইব্রাহীম (আ) ভাবলেন যে, আকাশের তারকা, চন্দ্র, সূর্য ইত্যাদি হয়তো মানুষের সৃষ্টি কর্তা। </a:t>
            </a:r>
            <a:endParaRPr lang="en-GB" sz="2800" dirty="0"/>
          </a:p>
          <a:p>
            <a:endParaRPr lang="en-US" dirty="0"/>
          </a:p>
        </p:txBody>
      </p:sp>
      <p:pic>
        <p:nvPicPr>
          <p:cNvPr id="6146" name="Picture 2" descr="C:\Users\LAB\Desktop\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2133601"/>
            <a:ext cx="2438400" cy="210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AB\Desktop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133601"/>
            <a:ext cx="2857500" cy="210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AB\Desktop\তার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1"/>
            <a:ext cx="2857500" cy="210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44196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§"/>
            </a:pPr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 এগুলো একে একে অদৃশ্য হয়ে গেলে তিনি বুঝতে পারলেন যে এগুলো মানুষের ইলাহ নয়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5029200"/>
            <a:ext cx="6781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অতঃপর তিনি সে অদৃশ্য সত্তার প্রতি </a:t>
            </a:r>
            <a:r>
              <a:rPr lang="bn-IN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</a:t>
            </a:r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 আনলেন ও তাওহিদে বিশ্বাস স্থাপন করলেন। </a:t>
            </a:r>
            <a:endParaRPr lang="en-GB" sz="2800" dirty="0"/>
          </a:p>
          <a:p>
            <a:endParaRPr lang="en-US" dirty="0"/>
          </a:p>
        </p:txBody>
      </p:sp>
      <p:pic>
        <p:nvPicPr>
          <p:cNvPr id="6150" name="Picture 6" descr="C:\Users\LAB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539435"/>
            <a:ext cx="1209675" cy="114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17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3694E255-FB98-43E1-BFB0-DA67D51B66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392668"/>
            <a:ext cx="2743200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/>
              </a:rPr>
              <a:t>দলীয় কাজ</a:t>
            </a:r>
            <a:endParaRPr lang="en-US" sz="24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" y="46482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তাওহিদে বিশ্বাস আমাদের জীবনকে কি পরিবর্তন ঘটাতে পারে প্রতি দলে একজনের খাতায় লিখ।</a:t>
            </a:r>
            <a:endParaRPr lang="en-US" sz="2400" dirty="0"/>
          </a:p>
        </p:txBody>
      </p:sp>
      <p:pic>
        <p:nvPicPr>
          <p:cNvPr id="7170" name="Picture 2" descr="C:\Users\LAB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4875735" cy="27908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17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3694E255-FB98-43E1-BFB0-DA67D51B66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t="1999" r="3331" b="2011"/>
          <a:stretch/>
        </p:blipFill>
        <p:spPr>
          <a:xfrm>
            <a:off x="4724400" y="1161143"/>
            <a:ext cx="4159532" cy="478245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HeroicExtremeLeftFacing" fov="1800000">
              <a:rot lat="0" lon="0" rev="21594000"/>
            </a:camera>
            <a:lightRig rig="threePt" dir="t"/>
          </a:scene3d>
        </p:spPr>
      </p:pic>
      <p:sp>
        <p:nvSpPr>
          <p:cNvPr id="4" name="Down Ribbon 3"/>
          <p:cNvSpPr/>
          <p:nvPr/>
        </p:nvSpPr>
        <p:spPr>
          <a:xfrm>
            <a:off x="1981200" y="152400"/>
            <a:ext cx="5486400" cy="822960"/>
          </a:xfrm>
          <a:prstGeom prst="ribbon">
            <a:avLst>
              <a:gd name="adj1" fmla="val 10769"/>
              <a:gd name="adj2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1" descr="C:\Users\BCS-Computer\Desktop\pictur\2017-01-27-12-02-42-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39372"/>
            <a:ext cx="2232660" cy="20296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657811" y="3511681"/>
            <a:ext cx="385849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সাদিয়া আফরিন</a:t>
            </a:r>
            <a:endParaRPr lang="en-US" sz="24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সহকারী শিক্ষিকা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 আই.সি.টি)</a:t>
            </a:r>
            <a:endParaRPr lang="bn-BD" sz="20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bn-BD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বহুমূথী উচ্চ বিদ্যালয়</a:t>
            </a:r>
            <a:endParaRPr lang="en-US" sz="2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বেলকুচি,সিরাজগঞ্জ </a:t>
            </a:r>
            <a:r>
              <a:rPr lang="bn-BD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01726502038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safrinmadha@gmail.com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54783" y="2940053"/>
            <a:ext cx="1698766" cy="12618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BD" sz="24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dirty="0" err="1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আকাইদ</a:t>
            </a:r>
            <a:r>
              <a:rPr lang="bn-BD" sz="24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BD" sz="24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  <a:r>
              <a:rPr lang="bn-BD" sz="28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n w="1905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 descr="C:\Users\LAB\Desktop\download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198391"/>
            <a:ext cx="769374" cy="474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29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3694E255-FB98-43E1-BFB0-DA67D51B66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21421" y="290046"/>
            <a:ext cx="2552700" cy="646331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মুল্যায়ন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16764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06971" y="1353234"/>
            <a:ext cx="5715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800" dirty="0">
                <a:latin typeface="NikoshBAN"/>
              </a:rPr>
              <a:t>তাওহিদ কোন  ভাষার  শব্দ </a:t>
            </a:r>
            <a:r>
              <a:rPr lang="en-US" sz="2000" dirty="0" smtClean="0">
                <a:latin typeface="NikoshBAN"/>
              </a:rPr>
              <a:t>?</a:t>
            </a:r>
          </a:p>
          <a:p>
            <a:r>
              <a:rPr lang="en-US" sz="2000" dirty="0">
                <a:latin typeface="NikoshBAN"/>
              </a:rPr>
              <a:t>(ক) বাংলা  ( খ) ইংরেজি    (গ) আরবি   (ঘ) ফার্সি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000" dirty="0" smtClean="0">
              <a:latin typeface="NikoshBAN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1400" dirty="0"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9261" y="2393569"/>
            <a:ext cx="5400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latin typeface="NikoshBAN"/>
              </a:rPr>
              <a:t>তাওহিদ  শব্দের  অর্থ কি</a:t>
            </a:r>
            <a:r>
              <a:rPr lang="en-US" sz="2000" dirty="0" smtClean="0">
                <a:latin typeface="NikoshBAN"/>
              </a:rPr>
              <a:t>?</a:t>
            </a:r>
          </a:p>
          <a:p>
            <a:r>
              <a:rPr lang="en-US" sz="2000" dirty="0">
                <a:latin typeface="NikoshBAN"/>
              </a:rPr>
              <a:t>(ক)  বিশ্বাস  (খ) অবিশ্বাস  (গ) ঈমান  (ঘ) ঈমানের মূলভিত্তি</a:t>
            </a:r>
          </a:p>
          <a:p>
            <a:endParaRPr lang="en-US" sz="1400" dirty="0">
              <a:latin typeface="NikoshBAN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19262" y="3429000"/>
            <a:ext cx="4452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তাওহিদে বিশ্বাস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হলো-</a:t>
            </a:r>
          </a:p>
          <a:p>
            <a:pPr marL="514350" indent="-514350" algn="just">
              <a:buFont typeface="+mj-lt"/>
              <a:buAutoNum type="romanLcPeriod"/>
              <a:defRPr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just">
              <a:buFont typeface="+mj-lt"/>
              <a:buAutoNum type="romanLcPeriod"/>
              <a:defRPr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just">
              <a:buFont typeface="+mj-lt"/>
              <a:buAutoNum type="romanLcPeriod"/>
              <a:defRPr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আকাইদের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defRPr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defRPr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67200" y="5334000"/>
            <a:ext cx="2133600" cy="61314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53200" y="5334000"/>
            <a:ext cx="2357166" cy="5468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09800" y="5334000"/>
            <a:ext cx="1895166" cy="57414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  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5334000"/>
            <a:ext cx="1881556" cy="5486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810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0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3694E255-FB98-43E1-BFB0-DA67D51B66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7987" y="5029200"/>
            <a:ext cx="879348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493" indent="-571493" algn="just">
              <a:buFont typeface="Wingdings" panose="05000000000000000000" pitchFamily="2" charset="2"/>
              <a:buChar char="Ø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তাওহিদে বিশ্বাস ব্যক্তি জীব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কী পরিবর্তন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আনতে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 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পয়েন্ট আকারে লিখে আনবে।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93303665"/>
              </p:ext>
            </p:extLst>
          </p:nvPr>
        </p:nvGraphicFramePr>
        <p:xfrm>
          <a:off x="2133600" y="1676400"/>
          <a:ext cx="4876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361891"/>
            <a:ext cx="3505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004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3694E255-FB98-43E1-BFB0-DA67D51B66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24507222"/>
              </p:ext>
            </p:extLst>
          </p:nvPr>
        </p:nvGraphicFramePr>
        <p:xfrm>
          <a:off x="1828800" y="1447800"/>
          <a:ext cx="5791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95600" y="6858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/>
              </a:rPr>
              <a:t>সবাইকে ধ্যবাদ</a:t>
            </a:r>
            <a:endParaRPr lang="en-US" sz="4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72004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3694E255-FB98-43E1-BFB0-DA67D51B66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050" name="Picture 2" descr="C:\Users\LAB\Desktop\islam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57" y="1066800"/>
            <a:ext cx="3982343" cy="260473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B\Desktop\islam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54925"/>
            <a:ext cx="3668862" cy="259080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228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/>
              </a:rPr>
              <a:t>নিচের ছবিগুলো ভালভাবে লক্ষ্য কর।</a:t>
            </a:r>
            <a:endParaRPr lang="en-US" dirty="0">
              <a:latin typeface="NikoshB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3703" y="4063425"/>
            <a:ext cx="4629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 আল্লাহকে বিশ্বাস করাকে কি বলে?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29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3694E255-FB98-43E1-BFB0-DA67D51B66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983936" y="304317"/>
            <a:ext cx="5463384" cy="63748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LAB\Desktop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36" y="3810000"/>
            <a:ext cx="4724400" cy="1743075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AB\Desktop\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36" y="1524000"/>
            <a:ext cx="4495800" cy="213360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29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3694E255-FB98-43E1-BFB0-DA67D51B66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895600" y="209522"/>
            <a:ext cx="2851737" cy="78107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995130"/>
            <a:ext cx="85344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তাওহিদ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আল্লাহ তায়ালার পরিচয়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তাওহিদে বিশ্বাসের প্রয়োজনীয়তা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তাওহিদে বিশ্বাসের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bn-BD" sz="3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219200"/>
            <a:ext cx="3449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29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3694E255-FB98-43E1-BFB0-DA67D51B66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76600" y="1219200"/>
            <a:ext cx="236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আল্লাহর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466106" y="5365330"/>
            <a:ext cx="80010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just"/>
            <a:r>
              <a:rPr lang="bn-BD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তাওহিদ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4000" dirty="0" err="1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توحيد</a:t>
            </a:r>
            <a:r>
              <a:rPr lang="bn-BD" sz="40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)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আরবি শব্দ । এর অর্থ-</a:t>
            </a:r>
            <a:r>
              <a:rPr lang="bn-BD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একত্ববাদ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C:\Users\LAB\Desktop\আল্লা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209800"/>
            <a:ext cx="3505200" cy="289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29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3694E255-FB98-43E1-BFB0-DA67D51B66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152400"/>
            <a:ext cx="5867400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bn-BD" sz="54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আল্লাহ </a:t>
            </a:r>
            <a:r>
              <a:rPr lang="bn-BD" sz="5400" dirty="0" err="1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তায়ালার</a:t>
            </a:r>
            <a:r>
              <a:rPr lang="bn-BD" sz="54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পরিচয় </a:t>
            </a:r>
            <a:endParaRPr lang="en-US" sz="5400" dirty="0"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1153908"/>
            <a:ext cx="3963987" cy="2656092"/>
          </a:xfrm>
          <a:prstGeom prst="rect">
            <a:avLst/>
          </a:prstGeom>
        </p:spPr>
      </p:pic>
      <p:pic>
        <p:nvPicPr>
          <p:cNvPr id="6146" name="Picture 2" descr="C:\Users\LAB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434" y="1153908"/>
            <a:ext cx="4261752" cy="2819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AB\Desktop\downloa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8763786" cy="188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29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3694E255-FB98-43E1-BFB0-DA67D51B66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819400" y="610095"/>
            <a:ext cx="32004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0"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5000" y="3962400"/>
            <a:ext cx="5029200" cy="9144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 algn="just">
              <a:buFont typeface="Wingdings" panose="05000000000000000000" pitchFamily="2" charset="2"/>
              <a:buChar char="v"/>
              <a:defRPr/>
            </a:pPr>
            <a:r>
              <a:rPr lang="bn-BD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তাওহিদ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কাকে বলে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C:\Users\LAB\Desktop\ড়ড়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1600200"/>
            <a:ext cx="2872282" cy="215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29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3694E255-FB98-43E1-BFB0-DA67D51B66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026" name="Picture 2" descr="C:\Users\LAB\Desktop\ফ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99" y="816923"/>
            <a:ext cx="3483710" cy="218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B\Desktop\ফফ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16923"/>
            <a:ext cx="3476625" cy="21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B\Desktop\গ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5" y="3110325"/>
            <a:ext cx="3671455" cy="201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10099" y="3000375"/>
            <a:ext cx="4066309" cy="2123658"/>
          </a:xfrm>
          <a:prstGeom prst="rect">
            <a:avLst/>
          </a:prstGeom>
          <a:noFill/>
          <a:ln w="5715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400" dirty="0" smtClean="0"/>
              <a:t>সুন্দর সুন্দর ফুল-ফল, গাছাপালার সৃষ্টি কর্তা হলেন মহান আল্লাহ । 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1828800" y="240713"/>
            <a:ext cx="5562600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তাওহিদের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ৎপর্য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29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442</Words>
  <Application>Microsoft Office PowerPoint</Application>
  <PresentationFormat>On-screen Show (4:3)</PresentationFormat>
  <Paragraphs>70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</dc:creator>
  <cp:lastModifiedBy>LAB</cp:lastModifiedBy>
  <cp:revision>34</cp:revision>
  <dcterms:created xsi:type="dcterms:W3CDTF">2020-01-19T09:24:11Z</dcterms:created>
  <dcterms:modified xsi:type="dcterms:W3CDTF">2020-02-21T15:56:34Z</dcterms:modified>
</cp:coreProperties>
</file>