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56" r:id="rId2"/>
    <p:sldId id="259" r:id="rId3"/>
    <p:sldId id="262" r:id="rId4"/>
    <p:sldId id="263" r:id="rId5"/>
    <p:sldId id="266" r:id="rId6"/>
    <p:sldId id="265" r:id="rId7"/>
    <p:sldId id="264" r:id="rId8"/>
    <p:sldId id="267" r:id="rId9"/>
    <p:sldId id="268" r:id="rId10"/>
    <p:sldId id="281" r:id="rId11"/>
    <p:sldId id="269" r:id="rId12"/>
    <p:sldId id="272" r:id="rId13"/>
    <p:sldId id="271" r:id="rId14"/>
    <p:sldId id="277" r:id="rId15"/>
    <p:sldId id="278" r:id="rId16"/>
    <p:sldId id="279" r:id="rId17"/>
    <p:sldId id="280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5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323B2-46B0-4834-90B2-F4C71A66E531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27F9-D9C8-42D0-8E44-4CBB7E725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1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92D3-A91E-40BD-AF1A-EA529E7192B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F7DC1F27-8612-45D7-A342-C7C3F3487F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1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92D3-A91E-40BD-AF1A-EA529E7192B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F27-8612-45D7-A342-C7C3F3487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92D3-A91E-40BD-AF1A-EA529E7192B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F27-8612-45D7-A342-C7C3F3487F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26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92D3-A91E-40BD-AF1A-EA529E7192B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F27-8612-45D7-A342-C7C3F3487F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7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92D3-A91E-40BD-AF1A-EA529E7192B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F27-8612-45D7-A342-C7C3F3487F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90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92D3-A91E-40BD-AF1A-EA529E7192B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F27-8612-45D7-A342-C7C3F3487F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65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92D3-A91E-40BD-AF1A-EA529E7192B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F27-8612-45D7-A342-C7C3F3487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8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92D3-A91E-40BD-AF1A-EA529E7192B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F27-8612-45D7-A342-C7C3F3487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1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92D3-A91E-40BD-AF1A-EA529E7192B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F27-8612-45D7-A342-C7C3F3487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5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92D3-A91E-40BD-AF1A-EA529E7192B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F27-8612-45D7-A342-C7C3F3487F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2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8B2292D3-A91E-40BD-AF1A-EA529E7192B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1F27-8612-45D7-A342-C7C3F3487F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9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92D3-A91E-40BD-AF1A-EA529E7192B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7DC1F27-8612-45D7-A342-C7C3F3487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16279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0"/>
            <a:ext cx="8077200" cy="22159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Stop">
              <a:avLst/>
            </a:prstTxWarp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138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8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CCEB05-5ADE-48F4-86AB-AF2E525CD772}"/>
              </a:ext>
            </a:extLst>
          </p:cNvPr>
          <p:cNvSpPr/>
          <p:nvPr/>
        </p:nvSpPr>
        <p:spPr>
          <a:xfrm>
            <a:off x="1181100" y="609600"/>
            <a:ext cx="6781800" cy="153987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>
                <a:ln>
                  <a:solidFill>
                    <a:srgbClr val="00B0F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bn-BD" sz="6600" dirty="0">
                <a:ln>
                  <a:solidFill>
                    <a:srgbClr val="00B0F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6600" dirty="0" err="1">
                <a:ln>
                  <a:solidFill>
                    <a:srgbClr val="00B0F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6600" dirty="0">
                <a:ln>
                  <a:solidFill>
                    <a:srgbClr val="00B0F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rgbClr val="00B0F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ভি</a:t>
            </a:r>
            <a:r>
              <a:rPr lang="bn-BD" sz="6600" dirty="0">
                <a:ln>
                  <a:solidFill>
                    <a:srgbClr val="00B0F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6600" dirty="0">
                <a:ln>
                  <a:solidFill>
                    <a:srgbClr val="00B0F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6600" dirty="0">
                <a:ln>
                  <a:solidFill>
                    <a:srgbClr val="00B0F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6600" dirty="0">
                <a:ln>
                  <a:solidFill>
                    <a:srgbClr val="00B0F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6600" dirty="0">
                <a:ln>
                  <a:solidFill>
                    <a:srgbClr val="00B0F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6600" dirty="0" err="1">
                <a:ln>
                  <a:solidFill>
                    <a:srgbClr val="00B0F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েখি</a:t>
            </a:r>
            <a:r>
              <a:rPr lang="en-US" sz="6600" dirty="0">
                <a:ln>
                  <a:solidFill>
                    <a:srgbClr val="00B0F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3" name="MP4_20200101_185451">
            <a:hlinkClick r:id="" action="ppaction://media"/>
            <a:extLst>
              <a:ext uri="{FF2B5EF4-FFF2-40B4-BE49-F238E27FC236}">
                <a16:creationId xmlns:a16="http://schemas.microsoft.com/office/drawing/2014/main" id="{5810A94E-6F65-4A6A-B7AE-DBD93E3583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24384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u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048000" cy="2514600"/>
          </a:xfrm>
          <a:prstGeom prst="rect">
            <a:avLst/>
          </a:prstGeom>
        </p:spPr>
      </p:pic>
      <p:pic>
        <p:nvPicPr>
          <p:cNvPr id="5" name="Picture 4" descr="uuu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81000"/>
            <a:ext cx="3733800" cy="2514600"/>
          </a:xfrm>
          <a:prstGeom prst="rect">
            <a:avLst/>
          </a:prstGeom>
        </p:spPr>
      </p:pic>
      <p:pic>
        <p:nvPicPr>
          <p:cNvPr id="6" name="Picture 5" descr="bbb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657600"/>
            <a:ext cx="34290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7088" y="2848708"/>
            <a:ext cx="152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যক্ষা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334780"/>
            <a:ext cx="1828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বসন্ত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222" y="3426655"/>
            <a:ext cx="3810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 বাহিত রোগ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351" y="152400"/>
            <a:ext cx="62484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800" b="1" dirty="0">
              <a:ln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2" y="1997839"/>
            <a:ext cx="9122898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* দূষিত বায়ু কাকে বলে ?</a:t>
            </a:r>
          </a:p>
          <a:p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* দুইটি বায়ু বাহিত রোগের নাম লিখ।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s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4419600" cy="4038600"/>
          </a:xfrm>
          <a:prstGeom prst="rect">
            <a:avLst/>
          </a:prstGeom>
        </p:spPr>
      </p:pic>
      <p:pic>
        <p:nvPicPr>
          <p:cNvPr id="3" name="Picture 2" descr="lll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"/>
            <a:ext cx="41148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419600"/>
            <a:ext cx="3886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গাছের চারা রোপন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8464" y="4234934"/>
            <a:ext cx="25908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hhhhhhhhh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0"/>
            <a:ext cx="7458075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724400"/>
            <a:ext cx="6096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চারপাশ  পরিস্কার রাখা</a:t>
            </a:r>
            <a:endParaRPr lang="en-US" sz="32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ppppp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302369" cy="4114800"/>
          </a:xfrm>
          <a:prstGeom prst="rect">
            <a:avLst/>
          </a:prstGeom>
        </p:spPr>
      </p:pic>
      <p:pic>
        <p:nvPicPr>
          <p:cNvPr id="3" name="Picture 2" descr="ooooo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"/>
            <a:ext cx="4194976" cy="4038600"/>
          </a:xfrm>
          <a:prstGeom prst="rect">
            <a:avLst/>
          </a:prstGeom>
        </p:spPr>
      </p:pic>
      <p:sp>
        <p:nvSpPr>
          <p:cNvPr id="7" name="Minus 6"/>
          <p:cNvSpPr/>
          <p:nvPr/>
        </p:nvSpPr>
        <p:spPr>
          <a:xfrm rot="2870186">
            <a:off x="609600" y="1981200"/>
            <a:ext cx="3276600" cy="4572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18577581">
            <a:off x="697654" y="2021352"/>
            <a:ext cx="3276600" cy="4572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419600"/>
            <a:ext cx="4454768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অকারনে আগুন জালিয়ে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6388" y="4213274"/>
            <a:ext cx="4343399" cy="9541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নির্দিষ্ট জায়গায় ময়লা ফেলা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oo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" y="228600"/>
            <a:ext cx="815848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120" y="6211669"/>
            <a:ext cx="838708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শহরের ময়লা নির্দিষ্ট জায়গায় ফেলা</a:t>
            </a:r>
            <a:endParaRPr lang="en-US" sz="36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t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7620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086214"/>
            <a:ext cx="8153400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4400" b="1" dirty="0">
                <a:ln>
                  <a:solidFill>
                    <a:srgbClr val="00B0F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জনগনকে সচেতন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বড়ানো</a:t>
            </a:r>
            <a:r>
              <a:rPr lang="bn-BD" sz="4400" b="1" dirty="0">
                <a:ln>
                  <a:solidFill>
                    <a:srgbClr val="00B0F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rgbClr val="00B0F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00200"/>
            <a:ext cx="54102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00400"/>
            <a:ext cx="76962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40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bn-BD" sz="4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 উপায়ে বায়ু দূষণ মুক্ত রাখা যায়  লিখ।</a:t>
            </a:r>
            <a:endParaRPr lang="en-US" sz="44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52400"/>
            <a:ext cx="7696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767006"/>
            <a:ext cx="8458200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Arial" charset="0"/>
              <a:buChar char="•"/>
            </a:pP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দূষিত হওয়ার দুইটি কারণ লিখ।</a:t>
            </a:r>
          </a:p>
          <a:p>
            <a:pPr>
              <a:buFont typeface="Arial" charset="0"/>
              <a:buChar char="•"/>
            </a:pP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 রোধের দুইটি উপায় লিখ।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7056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perspectiveRelaxed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1500" b="1" u="sng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" y="2438400"/>
            <a:ext cx="8305800" cy="34470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মিতা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গোমস্তা</a:t>
            </a:r>
            <a:endParaRPr lang="bn-BD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কলকলিয়া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জি,সি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mitagomosta@gmail.com</a:t>
            </a:r>
          </a:p>
          <a:p>
            <a:pPr algn="ctr"/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8382000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9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29000"/>
            <a:ext cx="8229600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4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বায়ু দূষনের ফলে পরিবেশের কিরুপ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সেগুলো উল্লেখ কর। 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k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896474">
            <a:off x="1933456" y="1965377"/>
            <a:ext cx="6829542" cy="22983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4486" y="228600"/>
            <a:ext cx="8077200" cy="36317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11500" b="1" u="sng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486" y="4013299"/>
            <a:ext cx="8077200" cy="26161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  বিজ্ঞান</a:t>
            </a:r>
            <a:endParaRPr lang="en-US" sz="6000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৭ম শ্রেণী</a:t>
            </a:r>
            <a:r>
              <a:rPr lang="bn-BD" sz="80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388" y="304800"/>
            <a:ext cx="85344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perspectiveRelaxed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96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96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388" y="1524000"/>
            <a:ext cx="8839200" cy="48320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54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endParaRPr lang="bn-BD" sz="5400" b="1" u="sng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bn-BD" sz="3600" dirty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বায়ু</a:t>
            </a:r>
            <a:r>
              <a:rPr lang="en-US" sz="40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দূষন</a:t>
            </a:r>
            <a:r>
              <a:rPr lang="bn-BD" sz="40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কাকে বলে বলতে পারবে।</a:t>
            </a:r>
          </a:p>
          <a:p>
            <a:r>
              <a:rPr lang="bn-BD" sz="40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যেসব কারণে বায়ু দূষণ ঘটে তা </a:t>
            </a:r>
            <a:r>
              <a:rPr lang="en-US" sz="4000" b="1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sz="40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বায়ু দূষণ রোধে কি কি পদক্ষেপ গ্রহন করা উচিত</a:t>
            </a:r>
            <a:r>
              <a:rPr lang="en-US" sz="40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 লিখতে পারবে।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610600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0600"/>
            <a:ext cx="8229600" cy="45858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bn-BD" sz="8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বায়ু দূষণের কারণ ও প্রতিরোধ</a:t>
            </a:r>
          </a:p>
          <a:p>
            <a:pPr algn="ctr"/>
            <a:endParaRPr lang="en-US" sz="8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181601" cy="4343400"/>
          </a:xfrm>
          <a:prstGeom prst="rect">
            <a:avLst/>
          </a:prstGeom>
        </p:spPr>
      </p:pic>
      <p:pic>
        <p:nvPicPr>
          <p:cNvPr id="5" name="Picture 4" descr="ddd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0"/>
            <a:ext cx="35814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4900" y="4631788"/>
            <a:ext cx="32766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ডোবা জলাশয়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724400"/>
            <a:ext cx="2667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BD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ঝুলন্ত পায়খানা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dd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4648200" cy="4343400"/>
          </a:xfrm>
          <a:prstGeom prst="rect">
            <a:avLst/>
          </a:prstGeom>
        </p:spPr>
      </p:pic>
      <p:pic>
        <p:nvPicPr>
          <p:cNvPr id="4" name="Picture 3" descr="ppppp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09600"/>
            <a:ext cx="40386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029200"/>
            <a:ext cx="35052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 কারখানার ধোয়া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3100" y="4953000"/>
            <a:ext cx="2743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ইটের কারখানা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4191000" cy="2514600"/>
          </a:xfrm>
          <a:prstGeom prst="rect">
            <a:avLst/>
          </a:prstGeom>
        </p:spPr>
      </p:pic>
      <p:pic>
        <p:nvPicPr>
          <p:cNvPr id="3" name="Picture 2" descr="dd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"/>
            <a:ext cx="4038600" cy="2514600"/>
          </a:xfrm>
          <a:prstGeom prst="rect">
            <a:avLst/>
          </a:prstGeom>
        </p:spPr>
      </p:pic>
      <p:pic>
        <p:nvPicPr>
          <p:cNvPr id="7" name="Picture 6" descr="ppppp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4191000" cy="2743200"/>
          </a:xfrm>
          <a:prstGeom prst="rect">
            <a:avLst/>
          </a:prstGeom>
        </p:spPr>
      </p:pic>
      <p:pic>
        <p:nvPicPr>
          <p:cNvPr id="8" name="Picture 7" descr="ai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733800"/>
            <a:ext cx="419100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819400"/>
            <a:ext cx="419100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যান বাহনের নির্গত ধোয়া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819400"/>
            <a:ext cx="4191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সিগারেটের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ধোয়া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1" y="6400800"/>
            <a:ext cx="32004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কালির ধোয়া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4500" y="6396335"/>
            <a:ext cx="259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জীবের মৃতদেহ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Gallery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1085</TotalTime>
  <Words>190</Words>
  <Application>Microsoft Office PowerPoint</Application>
  <PresentationFormat>On-screen Show (4:3)</PresentationFormat>
  <Paragraphs>49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Nikosh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CSL, JESSORE BRANCH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ARNAB BASU</dc:creator>
  <cp:lastModifiedBy>USER</cp:lastModifiedBy>
  <cp:revision>222</cp:revision>
  <dcterms:created xsi:type="dcterms:W3CDTF">2012-09-30T03:07:52Z</dcterms:created>
  <dcterms:modified xsi:type="dcterms:W3CDTF">2020-02-24T04:00:38Z</dcterms:modified>
</cp:coreProperties>
</file>