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9900"/>
    <a:srgbClr val="FF0000"/>
    <a:srgbClr val="99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242D3-F2BF-480A-AAED-C91CBB2AD4B4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40EEC-5A48-4287-AE20-ABE7D9D41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609E2-02D2-4D7D-9DD3-6D0B4DBFCA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2617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40EEC-5A48-4287-AE20-ABE7D9D41BD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5053-013B-4D0F-91B1-766695723AC8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4664-1F5A-40C8-9D83-FABB219A2F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5053-013B-4D0F-91B1-766695723AC8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4664-1F5A-40C8-9D83-FABB219A2F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5053-013B-4D0F-91B1-766695723AC8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4664-1F5A-40C8-9D83-FABB219A2F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5053-013B-4D0F-91B1-766695723AC8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4664-1F5A-40C8-9D83-FABB219A2F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5053-013B-4D0F-91B1-766695723AC8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4664-1F5A-40C8-9D83-FABB219A2F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5053-013B-4D0F-91B1-766695723AC8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4664-1F5A-40C8-9D83-FABB219A2F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5053-013B-4D0F-91B1-766695723AC8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4664-1F5A-40C8-9D83-FABB219A2F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5053-013B-4D0F-91B1-766695723AC8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4664-1F5A-40C8-9D83-FABB219A2F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5053-013B-4D0F-91B1-766695723AC8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4664-1F5A-40C8-9D83-FABB219A2F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5053-013B-4D0F-91B1-766695723AC8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4664-1F5A-40C8-9D83-FABB219A2F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5053-013B-4D0F-91B1-766695723AC8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4664-1F5A-40C8-9D83-FABB219A2F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E5053-013B-4D0F-91B1-766695723AC8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A4664-1F5A-40C8-9D83-FABB219A2F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2686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95672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8196" y="1447800"/>
            <a:ext cx="4933604" cy="34788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0" y="144780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9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905000"/>
          </a:xfrm>
        </p:spPr>
        <p:txBody>
          <a:bodyPr>
            <a:normAutofit/>
          </a:bodyPr>
          <a:lstStyle/>
          <a:p>
            <a:r>
              <a:rPr lang="en-US" sz="49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 smtClean="0">
                <a:latin typeface="NikoshBAN" pitchFamily="2" charset="0"/>
                <a:cs typeface="NikoshBAN" pitchFamily="2" charset="0"/>
              </a:rPr>
            </a:b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তোমাদের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গুলো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কোন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9200" y="1600200"/>
            <a:ext cx="3505200" cy="4648200"/>
          </a:xfrm>
        </p:spPr>
      </p:pic>
      <p:pic>
        <p:nvPicPr>
          <p:cNvPr id="5" name="Picture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676400"/>
            <a:ext cx="3886200" cy="4952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535362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জোড়ায়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latin typeface="NikoshBAN" pitchFamily="2" charset="0"/>
                <a:cs typeface="NikoshBAN" pitchFamily="2" charset="0"/>
              </a:rPr>
            </a:br>
            <a:r>
              <a:rPr lang="en-US" sz="4000" dirty="0" err="1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তাঁত</a:t>
            </a:r>
            <a:r>
              <a:rPr lang="en-US" sz="4000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বস্র</a:t>
            </a:r>
            <a:r>
              <a:rPr lang="en-US" sz="4000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4000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rgbClr val="99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229600" cy="4525963"/>
          </a:xfrm>
        </p:spPr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যুব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কেন্দ্র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371600"/>
            <a:ext cx="7772400" cy="5334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latin typeface="NikoshBAN" pitchFamily="2" charset="0"/>
                <a:cs typeface="NikoshBAN" pitchFamily="2" charset="0"/>
              </a:rPr>
            </a:br>
            <a:r>
              <a:rPr lang="en-US" sz="4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4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4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বিকাশের</a:t>
            </a:r>
            <a:r>
              <a:rPr lang="en-US" sz="4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4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গুলো</a:t>
            </a:r>
            <a:r>
              <a:rPr lang="en-US" sz="4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2239962"/>
          </a:xfrm>
        </p:spPr>
        <p:txBody>
          <a:bodyPr>
            <a:normAutofit fontScale="90000"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 smtClean="0">
                <a:latin typeface="NikoshBAN" pitchFamily="2" charset="0"/>
                <a:cs typeface="NikoshBAN" pitchFamily="2" charset="0"/>
              </a:rPr>
            </a:br>
            <a:r>
              <a:rPr lang="en-US" sz="24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4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?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 smtClean="0">
                <a:latin typeface="NikoshBAN" pitchFamily="2" charset="0"/>
                <a:cs typeface="NikoshBAN" pitchFamily="2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প্রক।র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 smtClean="0">
                <a:latin typeface="NikoshBAN" pitchFamily="2" charset="0"/>
                <a:cs typeface="NikoshBAN" pitchFamily="2" charset="0"/>
              </a:rPr>
            </a:b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৩।কুটি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দ।ও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 smtClean="0">
                <a:latin typeface="NikoshBAN" pitchFamily="2" charset="0"/>
                <a:cs typeface="NikoshBAN" pitchFamily="2" charset="0"/>
              </a:rPr>
            </a:br>
            <a:r>
              <a:rPr lang="en-US" sz="24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৪।কুটির </a:t>
            </a:r>
            <a:r>
              <a:rPr lang="en-US" sz="2400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24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24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গুলো</a:t>
            </a:r>
            <a:r>
              <a:rPr lang="en-US" sz="24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4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 smtClean="0">
                <a:latin typeface="NikoshBAN" pitchFamily="2" charset="0"/>
                <a:cs typeface="NikoshBAN" pitchFamily="2" charset="0"/>
              </a:rPr>
            </a:b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67000"/>
            <a:ext cx="7848600" cy="2743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01962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২০ </a:t>
            </a: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দ্রবের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8936" y="2590800"/>
            <a:ext cx="7693727" cy="35814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Tulip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41699" y="609600"/>
            <a:ext cx="8229600" cy="1007009"/>
          </a:xfrm>
          <a:prstGeom prst="rect">
            <a:avLst/>
          </a:prstGeom>
          <a:gradFill rotWithShape="1">
            <a:gsLst>
              <a:gs pos="0">
                <a:srgbClr val="4A66AC">
                  <a:tint val="50000"/>
                  <a:satMod val="300000"/>
                </a:srgbClr>
              </a:gs>
              <a:gs pos="35000">
                <a:srgbClr val="4A66AC">
                  <a:tint val="37000"/>
                  <a:satMod val="300000"/>
                </a:srgbClr>
              </a:gs>
              <a:gs pos="100000">
                <a:srgbClr val="4A66AC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kumimoji="0" lang="bn-BD" sz="6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83328" y="5812974"/>
            <a:ext cx="39068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অধ্যায় : ৩, পাঠ: ১, সময়: ৫০ মিনিট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3765" y="5638800"/>
            <a:ext cx="3637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অধ্যায় 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4</a:t>
            </a:r>
            <a:r>
              <a:rPr kumimoji="0" lang="bn-BD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পাঠ: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3</a:t>
            </a:r>
            <a:r>
              <a:rPr kumimoji="0" lang="bn-BD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সময়: ৫০ মিনিট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2861" y="1624933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399" y="2930698"/>
            <a:ext cx="5638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7361" y="2341143"/>
            <a:ext cx="2667000" cy="16427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441699" y="4131027"/>
            <a:ext cx="8229600" cy="181588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Adobe Ming Std L" pitchFamily="18" charset="-128"/>
                <a:cs typeface="NikoshBAN" panose="02000000000000000000" pitchFamily="2" charset="0"/>
              </a:rPr>
              <a:t>মোঃবাশার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Adobe Ming Std L" pitchFamily="18" charset="-128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Adobe Ming Std L" pitchFamily="18" charset="-128"/>
                <a:cs typeface="NikoshBAN" panose="02000000000000000000" pitchFamily="2" charset="0"/>
              </a:rPr>
              <a:t>আহামেদ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Adobe Ming Std L" pitchFamily="18" charset="-128"/>
              <a:cs typeface="NikoshBAN" panose="02000000000000000000" pitchFamily="2" charset="0"/>
            </a:endParaRPr>
          </a:p>
          <a:p>
            <a:pPr lvl="0" algn="ctr"/>
            <a:r>
              <a:rPr kumimoji="0" lang="en-US" sz="4800" b="1" i="1" u="none" strike="noStrike" kern="1200" cap="none" spc="0" normalizeH="0" baseline="0" noProof="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  <a:uLnTx/>
                <a:uFillTx/>
                <a:latin typeface="NikoshBAN" panose="02000000000000000000" pitchFamily="2" charset="0"/>
                <a:ea typeface="Adobe Ming Std L" pitchFamily="18" charset="-128"/>
                <a:cs typeface="NikoshBAN" panose="02000000000000000000" pitchFamily="2" charset="0"/>
              </a:rPr>
              <a:t>সহকারী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Adobe Ming Std L" pitchFamily="18" charset="-128"/>
                <a:cs typeface="NikoshBAN" panose="02000000000000000000" pitchFamily="2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Adobe Ming Std L" pitchFamily="18" charset="-128"/>
                <a:cs typeface="NikoshBAN" panose="02000000000000000000" pitchFamily="2" charset="0"/>
              </a:rPr>
              <a:t>শিক্ষক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Adobe Ming Std L" pitchFamily="18" charset="-128"/>
                <a:cs typeface="NikoshBAN" panose="02000000000000000000" pitchFamily="2" charset="0"/>
              </a:rPr>
              <a:t> </a:t>
            </a:r>
            <a:r>
              <a:rPr kumimoji="0" lang="bn-BD" sz="4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Adobe Ming Std L" pitchFamily="18" charset="-128"/>
                <a:cs typeface="NikoshBAN" panose="02000000000000000000" pitchFamily="2" charset="0"/>
              </a:rPr>
              <a:t>–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FFFF00"/>
                </a:solidFill>
              </a:rPr>
              <a:t>আই</a:t>
            </a:r>
            <a:r>
              <a:rPr lang="en-US" sz="3600" dirty="0" smtClean="0">
                <a:solidFill>
                  <a:srgbClr val="FFFF00"/>
                </a:solidFill>
              </a:rPr>
              <a:t>.</a:t>
            </a:r>
            <a:r>
              <a:rPr lang="bn-IN" sz="3600" dirty="0" smtClean="0">
                <a:solidFill>
                  <a:srgbClr val="FFFF00"/>
                </a:solidFill>
              </a:rPr>
              <a:t>সি</a:t>
            </a:r>
            <a:r>
              <a:rPr lang="en-US" sz="3600" dirty="0" smtClean="0">
                <a:solidFill>
                  <a:srgbClr val="FFFF00"/>
                </a:solidFill>
              </a:rPr>
              <a:t>.</a:t>
            </a:r>
            <a:r>
              <a:rPr lang="bn-IN" sz="3600" dirty="0" smtClean="0">
                <a:solidFill>
                  <a:srgbClr val="FFFF00"/>
                </a:solidFill>
              </a:rPr>
              <a:t>টি</a:t>
            </a:r>
            <a:endParaRPr kumimoji="0" lang="bn-BD" sz="36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anose="02000000000000000000" pitchFamily="2" charset="0"/>
              <a:ea typeface="Adobe Ming Std L" pitchFamily="18" charset="-128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Adobe Ming Std L" pitchFamily="18" charset="-128"/>
                <a:cs typeface="NikoshBAN" panose="02000000000000000000" pitchFamily="2" charset="0"/>
              </a:rPr>
              <a:t>লায়ন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Adobe Ming Std L" pitchFamily="18" charset="-128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Adobe Ming Std L" pitchFamily="18" charset="-128"/>
                <a:cs typeface="NikoshBAN" panose="02000000000000000000" pitchFamily="2" charset="0"/>
              </a:rPr>
              <a:t>ফিরোজুর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Adobe Ming Std L" pitchFamily="18" charset="-128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Adobe Ming Std L" pitchFamily="18" charset="-128"/>
                <a:cs typeface="NikoshBAN" panose="02000000000000000000" pitchFamily="2" charset="0"/>
              </a:rPr>
              <a:t>রহমান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Adobe Ming Std L" pitchFamily="18" charset="-128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Adobe Ming Std L" pitchFamily="18" charset="-128"/>
                <a:cs typeface="NikoshBAN" panose="02000000000000000000" pitchFamily="2" charset="0"/>
              </a:rPr>
              <a:t>রেসিডেনসিয়াল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Adobe Ming Std L" pitchFamily="18" charset="-128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Adobe Ming Std L" pitchFamily="18" charset="-128"/>
                <a:cs typeface="NikoshBAN" panose="02000000000000000000" pitchFamily="2" charset="0"/>
              </a:rPr>
              <a:t>স্কুল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Adobe Ming Std L" pitchFamily="18" charset="-128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Adobe Ming Std L" pitchFamily="18" charset="-128"/>
                <a:cs typeface="NikoshBAN" panose="02000000000000000000" pitchFamily="2" charset="0"/>
              </a:rPr>
              <a:t>এন্ড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Adobe Ming Std L" pitchFamily="18" charset="-128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4F81BD">
                    <a:lumMod val="40000"/>
                    <a:lumOff val="60000"/>
                  </a:srgbClr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Adobe Ming Std L" pitchFamily="18" charset="-128"/>
                <a:cs typeface="NikoshBAN" panose="02000000000000000000" pitchFamily="2" charset="0"/>
              </a:rPr>
              <a:t>কলেজ</a:t>
            </a:r>
            <a:endParaRPr kumimoji="0" lang="bn-BD" sz="2400" b="1" i="0" u="none" strike="noStrike" kern="1200" cap="none" spc="0" normalizeH="0" baseline="0" noProof="0" dirty="0">
              <a:ln>
                <a:solidFill>
                  <a:prstClr val="black">
                    <a:lumMod val="95000"/>
                    <a:lumOff val="5000"/>
                  </a:prstClr>
                </a:solidFill>
              </a:ln>
              <a:solidFill>
                <a:srgbClr val="4F81BD">
                  <a:lumMod val="40000"/>
                  <a:lumOff val="60000"/>
                </a:srgbClr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Adobe Ming Std L" pitchFamily="18" charset="-128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158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3352800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শেণি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5400" dirty="0" smtClean="0">
                <a:latin typeface="NikoshBAN" pitchFamily="2" charset="0"/>
                <a:cs typeface="NikoshBAN" pitchFamily="2" charset="0"/>
              </a:rPr>
            </a:br>
            <a:r>
              <a:rPr lang="en-US" sz="5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5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উদোগ</a:t>
            </a:r>
            <a:r>
              <a:rPr lang="en-US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5400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54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5400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5400" dirty="0" smtClean="0">
                <a:latin typeface="NikoshBAN" pitchFamily="2" charset="0"/>
                <a:cs typeface="NikoshBAN" pitchFamily="2" charset="0"/>
              </a:rPr>
            </a:b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=৫০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077200" cy="27733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em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457200"/>
            <a:ext cx="6858000" cy="5791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6838"/>
            <a:ext cx="8229600" cy="1325562"/>
          </a:xfrm>
        </p:spPr>
        <p:txBody>
          <a:bodyPr>
            <a:normAutofit/>
          </a:bodyPr>
          <a:lstStyle/>
          <a:p>
            <a:r>
              <a:rPr lang="en-US" sz="8000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80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</a:t>
            </a:r>
            <a:endParaRPr lang="en-US" sz="8000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3124200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শিক্ষাথীরা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নিরূপন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৩) 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ক্ষেএ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চিহ্নত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।</a:t>
            </a:r>
            <a:br>
              <a:rPr lang="en-US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৪) </a:t>
            </a:r>
            <a:r>
              <a:rPr lang="en-US" sz="2800" dirty="0" err="1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2800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800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বিকাশের</a:t>
            </a:r>
            <a:r>
              <a:rPr lang="en-US" sz="2800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করণীয়গূলো</a:t>
            </a:r>
            <a:r>
              <a:rPr lang="en-US" sz="2800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800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 ।</a:t>
            </a:r>
            <a:br>
              <a:rPr lang="en-US" sz="2800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</a:br>
            <a:endParaRPr lang="en-US" sz="2800" dirty="0">
              <a:solidFill>
                <a:srgbClr val="99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67000"/>
            <a:ext cx="7467600" cy="1295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25 0.28773  L -0.125 0.28773  L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গুলো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pict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399" y="1752600"/>
            <a:ext cx="4038601" cy="4190999"/>
          </a:xfrm>
        </p:spPr>
      </p:pic>
      <p:pic>
        <p:nvPicPr>
          <p:cNvPr id="5" name="Picture 4" descr="37118843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828800"/>
            <a:ext cx="3957828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78162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শিল্পনীতি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২০১০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শিল্পকে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b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2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 smtClean="0">
                <a:latin typeface="NikoshBAN" pitchFamily="2" charset="0"/>
                <a:cs typeface="NikoshBAN" pitchFamily="2" charset="0"/>
              </a:rPr>
            </a:b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34736 L 0.1 0.23543 L 0.225 0.34736 L 0.1 0.45929 L -0.025 0.34736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60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গুলো</a:t>
            </a:r>
            <a:r>
              <a:rPr lang="en-US" sz="60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60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57600" y="2133600"/>
            <a:ext cx="2773680" cy="3886200"/>
          </a:xfrm>
        </p:spPr>
      </p:pic>
      <p:pic>
        <p:nvPicPr>
          <p:cNvPr id="5" name="Picture 4" descr="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2209800"/>
            <a:ext cx="2133600" cy="3810000"/>
          </a:xfrm>
          <a:prstGeom prst="rect">
            <a:avLst/>
          </a:prstGeom>
        </p:spPr>
      </p:pic>
      <p:pic>
        <p:nvPicPr>
          <p:cNvPr id="6" name="Picture 5" descr="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2133600"/>
            <a:ext cx="30480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97</Words>
  <Application>Microsoft Office PowerPoint</Application>
  <PresentationFormat>On-screen Show (4:3)</PresentationFormat>
  <Paragraphs>27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শেণি= নবম বিষয়= ব্যবসায়  উদোগ অধ্যায় = সপ্তম সময়=৫০ মিনিট ।</vt:lpstr>
      <vt:lpstr>Slide 4</vt:lpstr>
      <vt:lpstr>বাংলাদেশের শিল্প</vt:lpstr>
      <vt:lpstr>আজকের পাঠ শেষে শিক্ষাথীরা  ১) শিল্প কি বলতে পারবে । ২) শিল্পের নিরূপন করতে পারবে । ৩)  বাংলাদেশের কুটির শিল্পের উপযুক্ত ক্ষেএ সমুহ চিহ্নত করতে পারবে । ৪) কুটির শিল্প বিকাশের জন্য  করণীয়গূলো চিহ্নিত করতে পারবে । </vt:lpstr>
      <vt:lpstr>নিচের ছবি গুলো লক্ষ্য কর ।</vt:lpstr>
      <vt:lpstr>জাতীয় শিল্পনীতি ২০১০ অনুযায়ী  বাংলাদেশের শিল্পকে দুই ভাগ করা হয়েছে । ১) উৎপাদন শিল্প ২) সেবা  শিল্প </vt:lpstr>
      <vt:lpstr>নিচের ছবি গুলো লক্ষ্য কর </vt:lpstr>
      <vt:lpstr>। </vt:lpstr>
      <vt:lpstr>নিচের ছবি গুলো কোন শিল্প </vt:lpstr>
      <vt:lpstr>জোড়ায় কাজ  তাঁত ও বস্র শিল্পের তালিকা তৈরি কর</vt:lpstr>
      <vt:lpstr>যুব প্রশিক্ষণ কেন্দ্র</vt:lpstr>
      <vt:lpstr>দলগত কাজ ১) কুটির শিল্প বিকাশের জন্য করণীয় গুলো লিখ ।</vt:lpstr>
      <vt:lpstr>মূল্যায়ন ১। শিল্প কি ? ২। শিল্প কত প্রক।র ? ৩।কুটি শিল্পের সংজ্ঞা দ।ও । ৪।কুটির শিল্পের উপযুক্ত গুলো বল   </vt:lpstr>
      <vt:lpstr>বাড়ির কাজ  কুটির শিল্পের উৎপাদিত ২০ টি দ্রবের নাম লিখ।</vt:lpstr>
      <vt:lpstr>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Salam</dc:creator>
  <cp:lastModifiedBy>HOME</cp:lastModifiedBy>
  <cp:revision>40</cp:revision>
  <dcterms:created xsi:type="dcterms:W3CDTF">2015-03-09T08:47:25Z</dcterms:created>
  <dcterms:modified xsi:type="dcterms:W3CDTF">2020-02-23T09:15:17Z</dcterms:modified>
</cp:coreProperties>
</file>