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07" r:id="rId3"/>
    <p:sldId id="272" r:id="rId4"/>
    <p:sldId id="271" r:id="rId5"/>
    <p:sldId id="289" r:id="rId6"/>
    <p:sldId id="268" r:id="rId7"/>
    <p:sldId id="303" r:id="rId8"/>
    <p:sldId id="304" r:id="rId9"/>
    <p:sldId id="298" r:id="rId10"/>
    <p:sldId id="297" r:id="rId11"/>
    <p:sldId id="305" r:id="rId12"/>
    <p:sldId id="295" r:id="rId13"/>
    <p:sldId id="306" r:id="rId14"/>
    <p:sldId id="299" r:id="rId15"/>
    <p:sldId id="301" r:id="rId16"/>
    <p:sldId id="302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0D8"/>
    <a:srgbClr val="000000"/>
    <a:srgbClr val="C0B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32C15-4F59-498B-A30F-899A93906765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BBB5B-18EF-4A26-AF49-A8B5236B3D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E609E2-02D2-4D7D-9DD3-6D0B4DBFCA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61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0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45720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রাস্তা পারাপারের সময় জ়েব্রা ক্রসিং ব্যবহার করতে হবে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4442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339181"/>
            <a:ext cx="4572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দুর্ঘটনা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প্রাথমিক চিকিৎসা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			(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6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rst-aid-kit-wallpap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ড্রেসিং বা সাধারণ ব্যান্ডেজ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8800" dirty="0" smtClean="0">
                <a:latin typeface="NikoshBAN" pitchFamily="2" charset="0"/>
                <a:cs typeface="NikoshBAN" pitchFamily="2" charset="0"/>
              </a:rPr>
            </a:b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8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roken-leg-thumb1839928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257800" cy="6858000"/>
          </a:xfrm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7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581400"/>
            <a:ext cx="4343400" cy="3276600"/>
          </a:xfrm>
        </p:spPr>
      </p:pic>
      <p:pic>
        <p:nvPicPr>
          <p:cNvPr id="5" name="Picture 4" descr="22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0"/>
            <a:ext cx="4724400" cy="6858000"/>
          </a:xfrm>
          <a:prstGeom prst="rect">
            <a:avLst/>
          </a:prstGeom>
        </p:spPr>
      </p:pic>
      <p:pic>
        <p:nvPicPr>
          <p:cNvPr id="6" name="Picture 5" descr="333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4343400" cy="35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555555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648200" cy="5257799"/>
          </a:xfrm>
        </p:spPr>
      </p:pic>
      <p:pic>
        <p:nvPicPr>
          <p:cNvPr id="6" name="Content Placeholder 5" descr="111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752600"/>
            <a:ext cx="4495800" cy="4724399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240D8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চিত্র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40D8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240D8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লক্ষ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40D8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240D8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কর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2240D8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971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সাপে কাটা রো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গী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কে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ভাবে প্রাথমিক চিকিৎসা দিতে হবে?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bn-BD" sz="6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472440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*বিষধর সাপে কাটলে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ভাবে ব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ঝা যাবে? </a:t>
            </a:r>
          </a:p>
          <a:p>
            <a:pPr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*রাস্তা পারাপারের সময় কোন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্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কোন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্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বিষয় খেয়াল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রা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খতে হবে?</a:t>
            </a:r>
            <a:r>
              <a:rPr lang="bn-BD" sz="1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প্রকার ব্যান্ডে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জের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নাম বল।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77962"/>
          </a:xfrm>
        </p:spPr>
        <p:txBody>
          <a:bodyPr>
            <a:noAutofit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র কাজ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752599"/>
          </a:xfrm>
        </p:spPr>
        <p:txBody>
          <a:bodyPr>
            <a:normAutofit fontScale="92500" lnSpcReduction="10000"/>
          </a:bodyPr>
          <a:lstStyle/>
          <a:p>
            <a:r>
              <a:rPr lang="bn-BD" sz="6500" dirty="0" smtClean="0">
                <a:latin typeface="NikoshBAN" pitchFamily="2" charset="0"/>
                <a:cs typeface="NikoshBAN" pitchFamily="2" charset="0"/>
              </a:rPr>
              <a:t>আমরা কীভাবে দুর্ঘটনার পরিমাণ হ্রাস করতে পারি?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41699" y="609600"/>
            <a:ext cx="8229600" cy="1007009"/>
          </a:xfrm>
          <a:prstGeom prst="rect">
            <a:avLst/>
          </a:prstGeom>
          <a:gradFill rotWithShape="1">
            <a:gsLst>
              <a:gs pos="0">
                <a:srgbClr val="4A66AC">
                  <a:tint val="50000"/>
                  <a:satMod val="300000"/>
                </a:srgbClr>
              </a:gs>
              <a:gs pos="35000">
                <a:srgbClr val="4A66AC">
                  <a:tint val="37000"/>
                  <a:satMod val="300000"/>
                </a:srgbClr>
              </a:gs>
              <a:gs pos="100000">
                <a:srgbClr val="4A66AC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bn-BD" sz="6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3328" y="5812974"/>
            <a:ext cx="39068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 : ৩, পাঠ: ১, সময়: ৫০ মিনিট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3765" y="5638800"/>
            <a:ext cx="3637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 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4</a:t>
            </a: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, পাঠ: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3</a:t>
            </a: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, সময়: ৫০ মিনিট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2861" y="1624933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</a:t>
            </a: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000" b="1" i="0" u="sng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পরিচিতি</a:t>
            </a:r>
            <a:endParaRPr kumimoji="0" lang="en-US" sz="4000" b="1" i="0" u="sng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399" y="2930698"/>
            <a:ext cx="5638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7361" y="2341143"/>
            <a:ext cx="2667000" cy="16427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TextBox 8"/>
          <p:cNvSpPr txBox="1"/>
          <p:nvPr/>
        </p:nvSpPr>
        <p:spPr>
          <a:xfrm>
            <a:off x="441699" y="4131027"/>
            <a:ext cx="8229600" cy="181588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মোঃবাশার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আহামেদ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Adobe Ming Std L" pitchFamily="18" charset="-128"/>
              <a:cs typeface="NikoshBAN" panose="02000000000000000000" pitchFamily="2" charset="0"/>
            </a:endParaRPr>
          </a:p>
          <a:p>
            <a:pPr lvl="0" algn="ctr"/>
            <a:r>
              <a:rPr kumimoji="0" lang="en-US" sz="4800" b="1" i="1" u="none" strike="noStrike" kern="1200" cap="none" spc="0" normalizeH="0" baseline="0" noProof="0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সহকারী</a:t>
            </a:r>
            <a:r>
              <a:rPr kumimoji="0" lang="en-US" sz="48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 </a:t>
            </a:r>
            <a:r>
              <a:rPr kumimoji="0" lang="en-US" sz="4800" b="0" i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শিক্ষক</a:t>
            </a:r>
            <a:r>
              <a:rPr kumimoji="0" lang="en-US" sz="4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 </a:t>
            </a:r>
            <a:r>
              <a:rPr kumimoji="0" lang="bn-BD" sz="4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–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FFFF00"/>
                </a:solidFill>
              </a:rPr>
              <a:t>আই</a:t>
            </a:r>
            <a:r>
              <a:rPr lang="en-US" sz="3600" dirty="0" smtClean="0">
                <a:solidFill>
                  <a:srgbClr val="FFFF00"/>
                </a:solidFill>
              </a:rPr>
              <a:t>.</a:t>
            </a:r>
            <a:r>
              <a:rPr lang="bn-IN" sz="3600" dirty="0" smtClean="0">
                <a:solidFill>
                  <a:srgbClr val="FFFF00"/>
                </a:solidFill>
              </a:rPr>
              <a:t>সি</a:t>
            </a:r>
            <a:r>
              <a:rPr lang="en-US" sz="3600" dirty="0" smtClean="0">
                <a:solidFill>
                  <a:srgbClr val="FFFF00"/>
                </a:solidFill>
              </a:rPr>
              <a:t>.</a:t>
            </a:r>
            <a:r>
              <a:rPr lang="bn-IN" sz="3600" dirty="0" smtClean="0">
                <a:solidFill>
                  <a:srgbClr val="FFFF00"/>
                </a:solidFill>
              </a:rPr>
              <a:t>টি</a:t>
            </a:r>
            <a:endParaRPr kumimoji="0" lang="bn-BD" sz="36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koshBAN" panose="02000000000000000000" pitchFamily="2" charset="0"/>
              <a:ea typeface="Adobe Ming Std L" pitchFamily="18" charset="-128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4F81BD">
                    <a:lumMod val="40000"/>
                    <a:lumOff val="60000"/>
                  </a:srgbClr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লায়ন</a:t>
            </a:r>
            <a:r>
              <a:rPr kumimoji="0" lang="en-US" sz="24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4F81BD">
                    <a:lumMod val="40000"/>
                    <a:lumOff val="60000"/>
                  </a:srgbClr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4F81BD">
                    <a:lumMod val="40000"/>
                    <a:lumOff val="60000"/>
                  </a:srgbClr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ফিরোজুর</a:t>
            </a:r>
            <a:r>
              <a:rPr kumimoji="0" lang="en-US" sz="24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4F81BD">
                    <a:lumMod val="40000"/>
                    <a:lumOff val="60000"/>
                  </a:srgbClr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4F81BD">
                    <a:lumMod val="40000"/>
                    <a:lumOff val="60000"/>
                  </a:srgbClr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রহমান</a:t>
            </a:r>
            <a:r>
              <a:rPr kumimoji="0" lang="en-US" sz="24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4F81BD">
                    <a:lumMod val="40000"/>
                    <a:lumOff val="60000"/>
                  </a:srgbClr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4F81BD">
                    <a:lumMod val="40000"/>
                    <a:lumOff val="60000"/>
                  </a:srgbClr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রেসিডেনসিয়াল</a:t>
            </a:r>
            <a:r>
              <a:rPr kumimoji="0" lang="en-US" sz="24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4F81BD">
                    <a:lumMod val="40000"/>
                    <a:lumOff val="60000"/>
                  </a:srgbClr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4F81BD">
                    <a:lumMod val="40000"/>
                    <a:lumOff val="60000"/>
                  </a:srgbClr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স্কুল</a:t>
            </a:r>
            <a:r>
              <a:rPr kumimoji="0" lang="en-US" sz="24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4F81BD">
                    <a:lumMod val="40000"/>
                    <a:lumOff val="60000"/>
                  </a:srgbClr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4F81BD">
                    <a:lumMod val="40000"/>
                    <a:lumOff val="60000"/>
                  </a:srgbClr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এন্ড</a:t>
            </a:r>
            <a:r>
              <a:rPr kumimoji="0" lang="en-US" sz="24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4F81BD">
                    <a:lumMod val="40000"/>
                    <a:lumOff val="60000"/>
                  </a:srgbClr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4F81BD">
                    <a:lumMod val="40000"/>
                    <a:lumOff val="60000"/>
                  </a:srgbClr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Adobe Ming Std L" pitchFamily="18" charset="-128"/>
                <a:cs typeface="NikoshBAN" panose="02000000000000000000" pitchFamily="2" charset="0"/>
              </a:rPr>
              <a:t>কলেজ</a:t>
            </a:r>
            <a:endParaRPr kumimoji="0" lang="bn-BD" sz="2400" b="1" i="0" u="none" strike="noStrike" kern="1200" cap="none" spc="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srgbClr val="4F81BD">
                  <a:lumMod val="40000"/>
                  <a:lumOff val="60000"/>
                </a:srgbClr>
              </a:solid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uLnTx/>
              <a:uFillTx/>
              <a:latin typeface="NikoshBAN" panose="02000000000000000000" pitchFamily="2" charset="0"/>
              <a:ea typeface="Adobe Ming Std L" pitchFamily="18" charset="-128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58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38600"/>
            <a:ext cx="8229600" cy="1706562"/>
          </a:xfrm>
        </p:spPr>
        <p:txBody>
          <a:bodyPr>
            <a:noAutofit/>
          </a:bodyPr>
          <a:lstStyle/>
          <a:p>
            <a:r>
              <a:rPr lang="bn-BD" sz="239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791200" cy="17065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505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৬ষ্ঠ</a:t>
            </a:r>
            <a:endParaRPr lang="en-US" sz="60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6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অষ্টম </a:t>
            </a:r>
          </a:p>
          <a:p>
            <a:pPr>
              <a:buNone/>
            </a:pPr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শারীরিক শিক্ষা ও স্বাস্থ্য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Autofit/>
          </a:bodyPr>
          <a:lstStyle/>
          <a:p>
            <a:r>
              <a:rPr lang="bn-BD" sz="13800" dirty="0" smtClean="0">
                <a:solidFill>
                  <a:srgbClr val="2240D8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3800" dirty="0">
              <a:solidFill>
                <a:srgbClr val="2240D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763000" cy="4038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দুর্ঘটনার সংজ্ঞা দিতে পারবে।</a:t>
            </a:r>
          </a:p>
          <a:p>
            <a:pPr algn="just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বিভিন্ন প্রকার দুর্ঘটনা এড়ানোর কৌশল লিখতে পারবে।</a:t>
            </a:r>
            <a:endParaRPr lang="en-US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প্রাথমিক চিকিৎসার বর্ণনা দিতে পারবে।</a:t>
            </a:r>
          </a:p>
          <a:p>
            <a:pPr algn="just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বিভিন্ন প্রকার ড্রেসিং বা সাধারণ ব্যান্ডেজ করতে পারবে।</a:t>
            </a:r>
          </a:p>
          <a:p>
            <a:endParaRPr lang="bn-BD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ccid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419600" cy="3429000"/>
          </a:xfrm>
          <a:prstGeom prst="rect">
            <a:avLst/>
          </a:prstGeom>
        </p:spPr>
      </p:pic>
      <p:pic>
        <p:nvPicPr>
          <p:cNvPr id="5" name="Content Placeholder 3" descr="1d35090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0"/>
            <a:ext cx="4648200" cy="3474449"/>
          </a:xfrm>
          <a:prstGeom prst="rect">
            <a:avLst/>
          </a:prstGeom>
        </p:spPr>
      </p:pic>
      <p:pic>
        <p:nvPicPr>
          <p:cNvPr id="6" name="Content Placeholder 3" descr="dog-bi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3486150"/>
            <a:ext cx="4495800" cy="3371850"/>
          </a:xfrm>
          <a:prstGeom prst="rect">
            <a:avLst/>
          </a:prstGeom>
        </p:spPr>
      </p:pic>
      <p:pic>
        <p:nvPicPr>
          <p:cNvPr id="7" name="Content Placeholder 4" descr="electri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19600" y="3505200"/>
            <a:ext cx="4724401" cy="33527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52400" y="990600"/>
            <a:ext cx="8991600" cy="1219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 পাঠ</a:t>
            </a:r>
            <a:r>
              <a:rPr kumimoji="0" lang="en-US" sz="8800" b="0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7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" y="2590800"/>
            <a:ext cx="8991600" cy="1066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দৈনন্দিন দুর্ঘটনা ও</a:t>
            </a:r>
            <a:r>
              <a:rPr kumimoji="0" lang="bn-BD" sz="6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প্রাথমিক চিকিৎসা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দুর্ঘটনার সংজ্ঞা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dirty="0"/>
          </a:p>
        </p:txBody>
      </p:sp>
      <p:pic>
        <p:nvPicPr>
          <p:cNvPr id="4" name="Content Placeholder 3" descr="accid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438400"/>
            <a:ext cx="4267200" cy="2971800"/>
          </a:xfrm>
          <a:prstGeom prst="rect">
            <a:avLst/>
          </a:prstGeom>
        </p:spPr>
      </p:pic>
      <p:pic>
        <p:nvPicPr>
          <p:cNvPr id="5" name="Picture 4" descr="car-accident-lawyer-walnut-creek-bay-are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438400"/>
            <a:ext cx="38608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দুর্ঘটনা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এড়ানোর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কৌশলগুলো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8000" dirty="0" smtClean="0">
                <a:latin typeface="NikoshBAN" pitchFamily="2" charset="0"/>
                <a:cs typeface="NikoshBAN" pitchFamily="2" charset="0"/>
              </a:rPr>
            </a:b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11949849751056341160traffic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97997" y="198437"/>
            <a:ext cx="3358594" cy="6126163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7800" y="1295401"/>
            <a:ext cx="3886199" cy="4572000"/>
          </a:xfrm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থামার জন্য</a:t>
            </a:r>
          </a:p>
          <a:p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সংকেত পরিবর্তন</a:t>
            </a:r>
          </a:p>
          <a:p>
            <a:pPr>
              <a:buNone/>
            </a:pP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চলার জন্য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</TotalTime>
  <Words>195</Words>
  <Application>Microsoft Office PowerPoint</Application>
  <PresentationFormat>On-screen Show (4:3)</PresentationFormat>
  <Paragraphs>41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পাঠ পরিচিতি </vt:lpstr>
      <vt:lpstr>শিখনফল</vt:lpstr>
      <vt:lpstr>Slide 5</vt:lpstr>
      <vt:lpstr>Slide 6</vt:lpstr>
      <vt:lpstr>নিচের চিত্র দেখে দুর্ঘটনার সংজ্ঞা (একক কাজ)</vt:lpstr>
      <vt:lpstr>দুর্ঘটনা এড়ানোর কৌশলগুলো লেখ (দলীয় কাজ)</vt:lpstr>
      <vt:lpstr>Slide 9</vt:lpstr>
      <vt:lpstr>রাস্তা পারাপারের সময় জ়েব্রা ক্রসিং ব্যবহার করতে হবে</vt:lpstr>
      <vt:lpstr>Slide 11</vt:lpstr>
      <vt:lpstr>Slide 12</vt:lpstr>
      <vt:lpstr>ড্রেসিং বা সাধারণ ব্যান্ডেজ কী? (একক কাজ)</vt:lpstr>
      <vt:lpstr>Slide 14</vt:lpstr>
      <vt:lpstr>Slide 15</vt:lpstr>
      <vt:lpstr>Slide 16</vt:lpstr>
      <vt:lpstr>Slide 17</vt:lpstr>
      <vt:lpstr>মূল্যায়ন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/>
  <cp:lastModifiedBy>HOME</cp:lastModifiedBy>
  <cp:revision>129</cp:revision>
  <dcterms:created xsi:type="dcterms:W3CDTF">2006-08-16T00:00:00Z</dcterms:created>
  <dcterms:modified xsi:type="dcterms:W3CDTF">2020-02-23T09:39:44Z</dcterms:modified>
</cp:coreProperties>
</file>