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5" r:id="rId12"/>
    <p:sldId id="279" r:id="rId13"/>
    <p:sldId id="266" r:id="rId14"/>
    <p:sldId id="267" r:id="rId15"/>
    <p:sldId id="280" r:id="rId16"/>
    <p:sldId id="268" r:id="rId17"/>
    <p:sldId id="269" r:id="rId18"/>
    <p:sldId id="281" r:id="rId19"/>
    <p:sldId id="270" r:id="rId20"/>
    <p:sldId id="271" r:id="rId21"/>
    <p:sldId id="282" r:id="rId22"/>
    <p:sldId id="272" r:id="rId23"/>
    <p:sldId id="273" r:id="rId24"/>
    <p:sldId id="274" r:id="rId25"/>
    <p:sldId id="275" r:id="rId26"/>
    <p:sldId id="276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187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574" autoAdjust="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3AC111-88B6-4C3E-AAF1-CA585DCA5A0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142708-7AC9-4B95-A9C3-AC2755D23B5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06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C111-88B6-4C3E-AAF1-CA585DCA5A0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2708-7AC9-4B95-A9C3-AC2755D23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8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C111-88B6-4C3E-AAF1-CA585DCA5A0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2708-7AC9-4B95-A9C3-AC2755D23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5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C111-88B6-4C3E-AAF1-CA585DCA5A0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2708-7AC9-4B95-A9C3-AC2755D23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5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C111-88B6-4C3E-AAF1-CA585DCA5A0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2708-7AC9-4B95-A9C3-AC2755D23B5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9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C111-88B6-4C3E-AAF1-CA585DCA5A0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2708-7AC9-4B95-A9C3-AC2755D23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4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C111-88B6-4C3E-AAF1-CA585DCA5A0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2708-7AC9-4B95-A9C3-AC2755D23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8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C111-88B6-4C3E-AAF1-CA585DCA5A0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2708-7AC9-4B95-A9C3-AC2755D23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3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C111-88B6-4C3E-AAF1-CA585DCA5A0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2708-7AC9-4B95-A9C3-AC2755D23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5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C111-88B6-4C3E-AAF1-CA585DCA5A0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2708-7AC9-4B95-A9C3-AC2755D23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C111-88B6-4C3E-AAF1-CA585DCA5A0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2708-7AC9-4B95-A9C3-AC2755D23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3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33AC111-88B6-4C3E-AAF1-CA585DCA5A0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1142708-7AC9-4B95-A9C3-AC2755D23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268941"/>
            <a:ext cx="11725835" cy="632011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36376" y="1640542"/>
            <a:ext cx="8283389" cy="33617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69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0" y="1901754"/>
            <a:ext cx="4192006" cy="3410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91" y="2042862"/>
            <a:ext cx="4213000" cy="34000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4313" y="386366"/>
            <a:ext cx="9970078" cy="121061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816" y="386366"/>
            <a:ext cx="1275231" cy="16573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31875" y="5442885"/>
            <a:ext cx="3154016" cy="1017556"/>
            <a:chOff x="1696280" y="5548902"/>
            <a:chExt cx="3154016" cy="1017556"/>
          </a:xfrm>
        </p:grpSpPr>
        <p:sp>
          <p:nvSpPr>
            <p:cNvPr id="3" name="TextBox 2"/>
            <p:cNvSpPr txBox="1"/>
            <p:nvPr/>
          </p:nvSpPr>
          <p:spPr>
            <a:xfrm>
              <a:off x="1696280" y="5550795"/>
              <a:ext cx="5830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93845" y="5548902"/>
              <a:ext cx="27564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পড়ি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80244" y="5553149"/>
            <a:ext cx="2637183" cy="1015664"/>
            <a:chOff x="7023652" y="5685671"/>
            <a:chExt cx="2637183" cy="1015664"/>
          </a:xfrm>
        </p:grpSpPr>
        <p:sp>
          <p:nvSpPr>
            <p:cNvPr id="9" name="TextBox 8"/>
            <p:cNvSpPr txBox="1"/>
            <p:nvPr/>
          </p:nvSpPr>
          <p:spPr>
            <a:xfrm>
              <a:off x="7023652" y="5685672"/>
              <a:ext cx="9939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30024" y="5685671"/>
              <a:ext cx="2230811" cy="1006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104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/>
          <p:cNvSpPr/>
          <p:nvPr/>
        </p:nvSpPr>
        <p:spPr>
          <a:xfrm>
            <a:off x="4313484" y="4640228"/>
            <a:ext cx="1676400" cy="1329744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622962" y="4858419"/>
            <a:ext cx="1752600" cy="120327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4356683" y="1586568"/>
            <a:ext cx="1600200" cy="1210155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622962" y="2086377"/>
            <a:ext cx="1606638" cy="1242623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C:\Users\pti kushtia\Pictures\images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5036" y="1661375"/>
            <a:ext cx="3115798" cy="233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846884" y="171975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খই</a:t>
            </a:r>
            <a:endParaRPr lang="en-US" sz="5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0481" y="2276212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খড়</a:t>
            </a:r>
            <a:endParaRPr lang="en-US" sz="5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3900" y="48896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খাট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5013961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খাতা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e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07" y="1719754"/>
            <a:ext cx="2934104" cy="204920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4331553"/>
            <a:ext cx="2966703" cy="21958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49" y="4309736"/>
            <a:ext cx="2882185" cy="19907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040" y="243491"/>
            <a:ext cx="1272862" cy="134307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67601" y="438196"/>
            <a:ext cx="7701566" cy="1015663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খ- </a:t>
            </a:r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06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026" y="-303482"/>
            <a:ext cx="303941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489" y="365596"/>
            <a:ext cx="5344732" cy="1015663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বলতোএটা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03" y="552584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76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45106" y="5185272"/>
            <a:ext cx="9978006" cy="129086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vr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956" y="2112136"/>
            <a:ext cx="3854306" cy="294903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15155" y="358317"/>
            <a:ext cx="9131121" cy="114381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96" y="1902524"/>
            <a:ext cx="3906998" cy="322896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48871" y="5136019"/>
            <a:ext cx="3369336" cy="1251334"/>
            <a:chOff x="1189683" y="5207688"/>
            <a:chExt cx="3087712" cy="1107996"/>
          </a:xfrm>
        </p:grpSpPr>
        <p:sp>
          <p:nvSpPr>
            <p:cNvPr id="18" name="TextBox 17"/>
            <p:cNvSpPr txBox="1"/>
            <p:nvPr/>
          </p:nvSpPr>
          <p:spPr>
            <a:xfrm>
              <a:off x="1189683" y="5207688"/>
              <a:ext cx="65682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18095" y="5207688"/>
              <a:ext cx="2759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 </a:t>
              </a:r>
              <a:r>
                <a:rPr lang="en-US" sz="6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ভাঙ্গাই</a:t>
              </a:r>
              <a:endParaRPr lang="en-US" sz="6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446" y="355771"/>
            <a:ext cx="1627095" cy="144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90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843" y="391846"/>
            <a:ext cx="737959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গ- </a:t>
            </a:r>
            <a:r>
              <a:rPr lang="en-US" sz="54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দিয়েআরও</a:t>
            </a:r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400" b="1" dirty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191240" y="4397948"/>
            <a:ext cx="1295400" cy="1295400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958625" y="4658642"/>
            <a:ext cx="1517590" cy="1344957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4358425" y="1527219"/>
            <a:ext cx="1600200" cy="1143000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691925" y="2291490"/>
            <a:ext cx="1809146" cy="1477916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pti kushtia\Pictures\images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972861" y="4082053"/>
            <a:ext cx="3576671" cy="2329167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TextBox 14"/>
          <p:cNvSpPr txBox="1"/>
          <p:nvPr/>
        </p:nvSpPr>
        <p:spPr>
          <a:xfrm>
            <a:off x="4815625" y="167068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গজ</a:t>
            </a:r>
            <a:endParaRPr lang="en-US" sz="5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6193" y="2545408"/>
            <a:ext cx="2046668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গরু</a:t>
            </a:r>
            <a:endParaRPr lang="en-US" sz="5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4610" y="4658642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7820" y="4926832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গয়না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6" y="1567260"/>
            <a:ext cx="3529084" cy="21206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2" y="3940007"/>
            <a:ext cx="3315477" cy="24592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29" y="1528173"/>
            <a:ext cx="3609104" cy="21988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189" y="344454"/>
            <a:ext cx="1388101" cy="118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153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3734" y="-154546"/>
            <a:ext cx="3219720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b="1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59500" b="1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598" y="399246"/>
            <a:ext cx="5321895" cy="1015663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বলতোএটা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751" y="399245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01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9"/>
          <a:stretch/>
        </p:blipFill>
        <p:spPr>
          <a:xfrm>
            <a:off x="929892" y="1659507"/>
            <a:ext cx="4396592" cy="38894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29" y="1839812"/>
            <a:ext cx="4872865" cy="352881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2254" y="382633"/>
            <a:ext cx="8731875" cy="1030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63" y="380768"/>
            <a:ext cx="1760171" cy="127873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64975" y="5462273"/>
            <a:ext cx="2696818" cy="1055419"/>
            <a:chOff x="1364975" y="5462273"/>
            <a:chExt cx="2696818" cy="1055419"/>
          </a:xfrm>
        </p:grpSpPr>
        <p:sp>
          <p:nvSpPr>
            <p:cNvPr id="6" name="TextBox 5"/>
            <p:cNvSpPr txBox="1"/>
            <p:nvPr/>
          </p:nvSpPr>
          <p:spPr>
            <a:xfrm>
              <a:off x="1364975" y="5462273"/>
              <a:ext cx="914400" cy="1055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42663" y="5462273"/>
              <a:ext cx="23191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বানাই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12835" y="5368622"/>
            <a:ext cx="2358890" cy="1016551"/>
            <a:chOff x="6612835" y="5368622"/>
            <a:chExt cx="2358890" cy="1016551"/>
          </a:xfrm>
        </p:grpSpPr>
        <p:sp>
          <p:nvSpPr>
            <p:cNvPr id="9" name="TextBox 8"/>
            <p:cNvSpPr txBox="1"/>
            <p:nvPr/>
          </p:nvSpPr>
          <p:spPr>
            <a:xfrm>
              <a:off x="6612835" y="5368622"/>
              <a:ext cx="8481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97151" y="5369510"/>
              <a:ext cx="19745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031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71274" y="1841679"/>
            <a:ext cx="4087213" cy="3387144"/>
            <a:chOff x="3771274" y="1841679"/>
            <a:chExt cx="4145970" cy="3767016"/>
          </a:xfrm>
        </p:grpSpPr>
        <p:sp>
          <p:nvSpPr>
            <p:cNvPr id="7" name="Left Arrow 6"/>
            <p:cNvSpPr/>
            <p:nvPr/>
          </p:nvSpPr>
          <p:spPr>
            <a:xfrm>
              <a:off x="3771274" y="4398424"/>
              <a:ext cx="1676400" cy="1210271"/>
            </a:xfrm>
            <a:prstGeom prst="leftArrow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819525" y="1841679"/>
              <a:ext cx="4097719" cy="1871529"/>
              <a:chOff x="3819525" y="1841679"/>
              <a:chExt cx="4097719" cy="1871529"/>
            </a:xfrm>
          </p:grpSpPr>
          <p:sp>
            <p:nvSpPr>
              <p:cNvPr id="10" name="Right Arrow 9"/>
              <p:cNvSpPr/>
              <p:nvPr/>
            </p:nvSpPr>
            <p:spPr>
              <a:xfrm>
                <a:off x="6287958" y="1841679"/>
                <a:ext cx="1600200" cy="1298619"/>
              </a:xfrm>
              <a:prstGeom prst="rightArrow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3819525" y="2494008"/>
                <a:ext cx="1600200" cy="1219200"/>
                <a:chOff x="3819525" y="2494008"/>
                <a:chExt cx="1600200" cy="1219200"/>
              </a:xfrm>
            </p:grpSpPr>
            <p:sp>
              <p:nvSpPr>
                <p:cNvPr id="9" name="Left Arrow 8"/>
                <p:cNvSpPr/>
                <p:nvPr/>
              </p:nvSpPr>
              <p:spPr>
                <a:xfrm>
                  <a:off x="3819525" y="2494008"/>
                  <a:ext cx="1600200" cy="1219200"/>
                </a:xfrm>
                <a:prstGeom prst="leftArrow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022389" y="2643807"/>
                  <a:ext cx="1371600" cy="8393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 err="1" smtClean="0">
                      <a:solidFill>
                        <a:schemeClr val="bg2"/>
                      </a:solidFill>
                      <a:latin typeface="NikoshBAN" pitchFamily="2" charset="0"/>
                      <a:cs typeface="NikoshBAN" pitchFamily="2" charset="0"/>
                    </a:rPr>
                    <a:t>ঘোড়া</a:t>
                  </a:r>
                  <a:endParaRPr lang="en-US" sz="5400" dirty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6545644" y="2076879"/>
                <a:ext cx="1371600" cy="763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err="1" smtClean="0">
                    <a:solidFill>
                      <a:schemeClr val="bg2"/>
                    </a:solidFill>
                    <a:latin typeface="NikoshBAN" pitchFamily="2" charset="0"/>
                    <a:cs typeface="NikoshBAN" pitchFamily="2" charset="0"/>
                  </a:rPr>
                  <a:t>ঘড়ি</a:t>
                </a:r>
                <a:endParaRPr lang="en-US" sz="5400" dirty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928483" y="4552143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ঘাস</a:t>
              </a:r>
              <a:endParaRPr lang="en-US" sz="4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54923" y="4398424"/>
            <a:ext cx="1903564" cy="1372919"/>
            <a:chOff x="5954923" y="4398424"/>
            <a:chExt cx="1903564" cy="1372919"/>
          </a:xfrm>
        </p:grpSpPr>
        <p:sp>
          <p:nvSpPr>
            <p:cNvPr id="8" name="Right Arrow 7"/>
            <p:cNvSpPr/>
            <p:nvPr/>
          </p:nvSpPr>
          <p:spPr>
            <a:xfrm>
              <a:off x="5954923" y="4398424"/>
              <a:ext cx="1752600" cy="1372919"/>
            </a:xfrm>
            <a:prstGeom prst="rightArrow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35541" y="4669384"/>
              <a:ext cx="1622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ঘুড়ি</a:t>
              </a:r>
              <a:endParaRPr lang="en-US" sz="48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38" y="1580527"/>
            <a:ext cx="3645930" cy="2316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58487" y="4209505"/>
            <a:ext cx="3632618" cy="207578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71887" y="438227"/>
            <a:ext cx="70866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ঘ- </a:t>
            </a:r>
            <a:r>
              <a:rPr lang="en-US" sz="54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4" y="1682298"/>
            <a:ext cx="3108809" cy="21139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0" y="4302989"/>
            <a:ext cx="3049343" cy="1888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61" y="290187"/>
            <a:ext cx="1489657" cy="129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3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239" y="-463639"/>
            <a:ext cx="5473521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59500" b="1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637" y="515155"/>
            <a:ext cx="5253977" cy="1015663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বলতোএটা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418" y="37228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25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12362" y="5799174"/>
            <a:ext cx="9554412" cy="655405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</a:t>
            </a:r>
            <a:r>
              <a:rPr lang="en-US" sz="66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ঙে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gr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9832" y="1440449"/>
            <a:ext cx="7719475" cy="4244483"/>
          </a:xfrm>
          <a:prstGeom prst="rect">
            <a:avLst/>
          </a:prstGeom>
        </p:spPr>
      </p:pic>
      <p:pic>
        <p:nvPicPr>
          <p:cNvPr id="8" name="Picture 7" descr="y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158" y="1626114"/>
            <a:ext cx="6962819" cy="393580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286934" y="460431"/>
            <a:ext cx="7084044" cy="88280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ব্যাঙ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7269" y="5619044"/>
            <a:ext cx="5830957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ঘ্যাঙ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ঘ্যাঙ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88" y="431646"/>
            <a:ext cx="2181372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49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46680" y="290943"/>
            <a:ext cx="7167776" cy="1743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শিক্ষকপরিচিতি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1" y="2036617"/>
            <a:ext cx="3983182" cy="4488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46"/>
          <a:stretch/>
        </p:blipFill>
        <p:spPr>
          <a:xfrm>
            <a:off x="8617527" y="2763982"/>
            <a:ext cx="2826328" cy="3075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2143888"/>
            <a:ext cx="5548745" cy="44057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640" y="2456640"/>
            <a:ext cx="4759792" cy="3780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ল্লিকা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কুন্ডু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৯১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mallikakundu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1982@gmail.com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691" y="290942"/>
            <a:ext cx="1545684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70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51475" y="318003"/>
            <a:ext cx="76962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ঙ- </a:t>
            </a:r>
            <a:r>
              <a:rPr lang="en-US" sz="54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Left Arrow 40"/>
          <p:cNvSpPr/>
          <p:nvPr/>
        </p:nvSpPr>
        <p:spPr>
          <a:xfrm>
            <a:off x="3543300" y="4790048"/>
            <a:ext cx="1788554" cy="1219200"/>
          </a:xfrm>
          <a:prstGeom prst="leftArrow">
            <a:avLst/>
          </a:prstGeom>
          <a:solidFill>
            <a:srgbClr val="F462E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6016580" y="5094345"/>
            <a:ext cx="1850259" cy="1164103"/>
          </a:xfrm>
          <a:prstGeom prst="rightArrow">
            <a:avLst/>
          </a:prstGeom>
          <a:solidFill>
            <a:srgbClr val="F462E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Arrow 42"/>
          <p:cNvSpPr/>
          <p:nvPr/>
        </p:nvSpPr>
        <p:spPr>
          <a:xfrm>
            <a:off x="3543300" y="2093097"/>
            <a:ext cx="1600200" cy="1143000"/>
          </a:xfrm>
          <a:prstGeom prst="leftArrow">
            <a:avLst/>
          </a:prstGeom>
          <a:solidFill>
            <a:srgbClr val="F462E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6028375" y="2188065"/>
            <a:ext cx="1924329" cy="1199673"/>
          </a:xfrm>
          <a:prstGeom prst="rightArrow">
            <a:avLst/>
          </a:prstGeom>
          <a:solidFill>
            <a:srgbClr val="F462E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2" descr="C:\Users\pti kushtia\Pictures\banana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2431" y="1900535"/>
            <a:ext cx="2135725" cy="213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3" descr="C:\Users\pti kushtia\Pictures\images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51413" y="1961117"/>
            <a:ext cx="2628900" cy="1626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2" descr="C:\Users\pti kushtia\Pictures\images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351413" y="4790048"/>
            <a:ext cx="26670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3" descr="C:\Users\pti kushtia\Pictures\60085689-300x225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92976" y="4678846"/>
            <a:ext cx="2743200" cy="1802391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9" name="TextBox 48"/>
          <p:cNvSpPr txBox="1"/>
          <p:nvPr/>
        </p:nvSpPr>
        <p:spPr>
          <a:xfrm>
            <a:off x="3733799" y="2259390"/>
            <a:ext cx="1808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লাঙল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48400" y="2312767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রঙধনু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32567" y="4984149"/>
            <a:ext cx="1799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গাঙচিল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16580" y="5257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মাছরাঙা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23" y="243185"/>
            <a:ext cx="2535931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336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9" grpId="0"/>
      <p:bldP spid="50" grpId="0"/>
      <p:bldP spid="51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2908" y="-386366"/>
            <a:ext cx="3078050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</a:t>
            </a:r>
            <a:endParaRPr lang="en-US" sz="59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698" y="476518"/>
            <a:ext cx="5228217" cy="1056068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বলতোএটা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03" y="476518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24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133600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9908" y="3352800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9908" y="44196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8008" y="5431612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69438" y="5611625"/>
            <a:ext cx="1752600" cy="102031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</a:t>
            </a:r>
            <a:r>
              <a:rPr lang="en-US" sz="6600" b="1" dirty="0" err="1" smtClean="0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055612" y="4342772"/>
            <a:ext cx="1371600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 smtClean="0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864399" y="3199772"/>
            <a:ext cx="1524000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 smtClean="0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flipH="1">
            <a:off x="8730761" y="2238464"/>
            <a:ext cx="1791277" cy="9906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 smtClean="0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flipH="1">
            <a:off x="8635192" y="1124756"/>
            <a:ext cx="2221697" cy="120632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 smtClean="0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লম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69522" y="239454"/>
            <a:ext cx="4433737" cy="10380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60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33" y="3333927"/>
            <a:ext cx="1781242" cy="11002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43" y="4512988"/>
            <a:ext cx="1874234" cy="997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1" y="2216526"/>
            <a:ext cx="1669489" cy="1034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33" y="1201663"/>
            <a:ext cx="1602277" cy="9319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01" y="5611625"/>
            <a:ext cx="1749982" cy="9677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6183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6135" y="1649506"/>
            <a:ext cx="99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</a:t>
            </a:r>
            <a:endParaRPr lang="en-US" sz="13800" b="1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1700" y="1447800"/>
            <a:ext cx="99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খ</a:t>
            </a:r>
            <a:endParaRPr lang="en-US" sz="13800" b="1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71965" y="1447800"/>
            <a:ext cx="99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গ</a:t>
            </a:r>
            <a:endParaRPr lang="en-US" sz="13800" b="1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4776" y="3865496"/>
            <a:ext cx="106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ঘ</a:t>
            </a:r>
            <a:endParaRPr lang="en-US" sz="13800" b="1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7247" y="3865497"/>
            <a:ext cx="99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ঙ</a:t>
            </a:r>
            <a:endParaRPr lang="en-US" sz="13800" b="1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0394" y="54151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813" y="266833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13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8774" y="306388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বর্ণগুলো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2055812"/>
            <a:ext cx="807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90600" y="2667000"/>
            <a:ext cx="815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0600" y="3275012"/>
            <a:ext cx="807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90600" y="3810000"/>
            <a:ext cx="8077200" cy="74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0600" y="4552156"/>
            <a:ext cx="807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0600" y="5029200"/>
            <a:ext cx="807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90600" y="5638800"/>
            <a:ext cx="807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90600" y="6246812"/>
            <a:ext cx="807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" t="44618" r="6240" b="30916"/>
          <a:stretch/>
        </p:blipFill>
        <p:spPr>
          <a:xfrm>
            <a:off x="824248" y="1414384"/>
            <a:ext cx="9800822" cy="52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56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11458" y="5610895"/>
            <a:ext cx="3735266" cy="102031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ঘ্যাঙ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ঘ্যাঙ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55124" y="2304579"/>
            <a:ext cx="1752600" cy="102031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ব্যাঙ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916358" y="3324895"/>
            <a:ext cx="2477966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বানাই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45624" y="5534695"/>
            <a:ext cx="1371600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19290" y="4467895"/>
            <a:ext cx="2322634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ভাঙাই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69424" y="1191295"/>
            <a:ext cx="1524000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51224" y="2334295"/>
            <a:ext cx="1866900" cy="9906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পড়ি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55124" y="3401095"/>
            <a:ext cx="1941634" cy="9906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43364" y="4462033"/>
            <a:ext cx="1853394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413124" y="1191295"/>
            <a:ext cx="1981200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ধরি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8324" y="414993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8566" y="414993"/>
            <a:ext cx="2877670" cy="8989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1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41458 -0.4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-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33737 -0.496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45625 0.1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13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45833 0.472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43112 0.316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82623" y="337001"/>
            <a:ext cx="6216678" cy="131149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8496" y="2019010"/>
            <a:ext cx="8641724" cy="1015663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এলোমেলো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4429" y="3801035"/>
            <a:ext cx="654858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গ, ক, ঙ, ঘ, খ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368" y="337001"/>
            <a:ext cx="1841679" cy="15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2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270457"/>
            <a:ext cx="11706897" cy="636216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446986" y="4662152"/>
            <a:ext cx="7830355" cy="19704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solidFill>
                  <a:schemeClr val="tx1"/>
                </a:solidFill>
              </a:rPr>
              <a:t>ধন্যবাদ</a:t>
            </a:r>
            <a:endParaRPr lang="en-US" sz="1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46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1440873"/>
            <a:ext cx="6677891" cy="51816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156364" y="296631"/>
            <a:ext cx="3815660" cy="1081407"/>
          </a:xfrm>
          <a:prstGeom prst="snip2Diag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311224"/>
            <a:ext cx="4808113" cy="4514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8945" y="4491633"/>
            <a:ext cx="2535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ক,খ,গ,ঘ,ঙ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10016" r="12848" b="9224"/>
          <a:stretch/>
        </p:blipFill>
        <p:spPr>
          <a:xfrm>
            <a:off x="7592291" y="1607127"/>
            <a:ext cx="4156364" cy="487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5218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3563" y="1944711"/>
            <a:ext cx="11238183" cy="45530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শোনাঃ</a:t>
            </a:r>
            <a:endParaRPr lang="en-US" sz="3200" b="1" dirty="0">
              <a:ln>
                <a:solidFill>
                  <a:schemeClr val="accent2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১.১.১. 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বলাঃ</a:t>
            </a:r>
            <a:endParaRPr lang="en-US" sz="3200" b="1" dirty="0" smtClean="0">
              <a:ln>
                <a:solidFill>
                  <a:schemeClr val="accent2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১.১.১. 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স্পস্ট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পড়াঃ</a:t>
            </a:r>
            <a:endParaRPr lang="en-US" sz="3200" b="1" dirty="0" smtClean="0">
              <a:ln>
                <a:solidFill>
                  <a:schemeClr val="accent2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১.১.১.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বর্ণমালা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স্পস্ট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লেখাঃ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১.১.১. 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বর্ণমালা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আকৃতিতে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>
                <a:solidFill>
                  <a:schemeClr val="accent2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8999" y="324681"/>
            <a:ext cx="7520607" cy="1439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062" y="324681"/>
            <a:ext cx="2472744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5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374072" y="235528"/>
            <a:ext cx="9478266" cy="1928123"/>
          </a:xfrm>
          <a:prstGeom prst="horizontalScroll">
            <a:avLst/>
          </a:prstGeom>
          <a:solidFill>
            <a:srgbClr val="FFFF00"/>
          </a:solidFill>
          <a:ln w="76200"/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7" y="307397"/>
            <a:ext cx="1842653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3819525"/>
            <a:ext cx="2028825" cy="2833688"/>
          </a:xfrm>
          <a:prstGeom prst="rect">
            <a:avLst/>
          </a:prstGeom>
        </p:spPr>
      </p:pic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482382"/>
              </p:ext>
            </p:extLst>
          </p:nvPr>
        </p:nvGraphicFramePr>
        <p:xfrm>
          <a:off x="3680114" y="3714317"/>
          <a:ext cx="40020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Packager Shell Object" showAsIcon="1" r:id="rId5" imgW="4001400" imgH="685800" progId="Package">
                  <p:embed/>
                </p:oleObj>
              </mc:Choice>
              <mc:Fallback>
                <p:oleObj name="Packager Shell Object" showAsIcon="1" r:id="rId5" imgW="4001400" imgH="685800" progId="Package">
                  <p:embed/>
                  <p:pic>
                    <p:nvPicPr>
                      <p:cNvPr id="10" name="Object 9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114" y="3714317"/>
                        <a:ext cx="40020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8" y="3811365"/>
            <a:ext cx="2034668" cy="284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3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2971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3124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3429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2590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124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00544" y="2960132"/>
            <a:ext cx="1898766" cy="31547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2490" y="2937287"/>
            <a:ext cx="1738053" cy="3200400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199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5484" y="2960132"/>
            <a:ext cx="1823258" cy="31547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7416" y="2914442"/>
            <a:ext cx="1676400" cy="3200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51922" y="2982977"/>
            <a:ext cx="1627390" cy="31547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199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4010" y="529442"/>
            <a:ext cx="67056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10" y="332110"/>
            <a:ext cx="1628484" cy="25401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24601" r="1034" b="10234"/>
          <a:stretch/>
        </p:blipFill>
        <p:spPr>
          <a:xfrm>
            <a:off x="309093" y="283335"/>
            <a:ext cx="2490217" cy="258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pti kushtia\Pictures\এসো-কলম-মেরামত-করি-400x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2832" y="1923770"/>
            <a:ext cx="5390072" cy="3640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ounded Rectangle 22"/>
          <p:cNvSpPr/>
          <p:nvPr/>
        </p:nvSpPr>
        <p:spPr>
          <a:xfrm>
            <a:off x="443540" y="424371"/>
            <a:ext cx="9697793" cy="107061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72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72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72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72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72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35437" y="5563799"/>
            <a:ext cx="5486400" cy="1143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err="1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66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লম</a:t>
            </a:r>
            <a:r>
              <a:rPr lang="en-US" sz="66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66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82837" y="352070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20837" y="329210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073237" y="344450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378037" y="374930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54037" y="291110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11237" y="344450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5" y="1909848"/>
            <a:ext cx="5077002" cy="3665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9" name="Group 38"/>
          <p:cNvGrpSpPr/>
          <p:nvPr/>
        </p:nvGrpSpPr>
        <p:grpSpPr>
          <a:xfrm>
            <a:off x="1184856" y="5575466"/>
            <a:ext cx="3132300" cy="1282533"/>
            <a:chOff x="1184856" y="5582098"/>
            <a:chExt cx="2910020" cy="1107997"/>
          </a:xfrm>
        </p:grpSpPr>
        <p:sp>
          <p:nvSpPr>
            <p:cNvPr id="37" name="TextBox 36"/>
            <p:cNvSpPr txBox="1"/>
            <p:nvPr/>
          </p:nvSpPr>
          <p:spPr>
            <a:xfrm>
              <a:off x="1184856" y="5582099"/>
              <a:ext cx="68258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47890" y="5582098"/>
              <a:ext cx="244698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লম</a:t>
              </a:r>
              <a:r>
                <a:rPr lang="en-US" sz="6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ধরি</a:t>
              </a:r>
              <a:endParaRPr lang="en-US" sz="6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977" y="304527"/>
            <a:ext cx="1525784" cy="135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6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>
            <a:off x="4281152" y="4562898"/>
            <a:ext cx="1676400" cy="1066800"/>
          </a:xfrm>
          <a:prstGeom prst="leftArrow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5297300" y="5310130"/>
            <a:ext cx="1752600" cy="1066800"/>
          </a:xfrm>
          <a:prstGeom prst="rightArrow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4281152" y="1604493"/>
            <a:ext cx="1600200" cy="1143000"/>
          </a:xfrm>
          <a:prstGeom prst="leftArrow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347952" y="2671292"/>
            <a:ext cx="1600200" cy="1216109"/>
          </a:xfrm>
          <a:prstGeom prst="rightArrow">
            <a:avLst/>
          </a:prstGeom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pti kushtia\Pictures\banana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3554" y="1579430"/>
            <a:ext cx="3188998" cy="2307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pti kushtia\Pictures\imag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89" y="4366736"/>
            <a:ext cx="3200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738352" y="174796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কলা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7002" y="2846852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কলস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7852" y="4634633"/>
            <a:ext cx="1524000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2952" y="5453600"/>
            <a:ext cx="1504950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কমলা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7882" y="436430"/>
            <a:ext cx="9053848" cy="9233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ক- </a:t>
            </a:r>
            <a:r>
              <a:rPr lang="en-US" sz="54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50800"/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5" r="16549"/>
          <a:stretch/>
        </p:blipFill>
        <p:spPr>
          <a:xfrm>
            <a:off x="7596389" y="1693730"/>
            <a:ext cx="3200400" cy="24633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54" y="4109588"/>
            <a:ext cx="3188998" cy="2390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314063"/>
            <a:ext cx="1722549" cy="116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83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4495" y="-218941"/>
            <a:ext cx="2794717" cy="924868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9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59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334" y="423795"/>
            <a:ext cx="5473521" cy="1015663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বলতোএটা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388" y="423795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918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843</TotalTime>
  <Words>317</Words>
  <Application>Microsoft Office PowerPoint</Application>
  <PresentationFormat>Widescreen</PresentationFormat>
  <Paragraphs>119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Corbel</vt:lpstr>
      <vt:lpstr>NikoshBAN</vt:lpstr>
      <vt:lpstr>Times New Roman</vt:lpstr>
      <vt:lpstr>Basis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79</cp:revision>
  <dcterms:created xsi:type="dcterms:W3CDTF">2020-02-03T09:50:55Z</dcterms:created>
  <dcterms:modified xsi:type="dcterms:W3CDTF">2020-02-21T16:10:52Z</dcterms:modified>
</cp:coreProperties>
</file>