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  <p:sldId id="285" r:id="rId4"/>
    <p:sldId id="260" r:id="rId5"/>
    <p:sldId id="261" r:id="rId6"/>
    <p:sldId id="288" r:id="rId7"/>
    <p:sldId id="289" r:id="rId8"/>
    <p:sldId id="290" r:id="rId9"/>
    <p:sldId id="291" r:id="rId10"/>
    <p:sldId id="292" r:id="rId11"/>
    <p:sldId id="270" r:id="rId12"/>
    <p:sldId id="271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205" y="3405848"/>
            <a:ext cx="2886075" cy="3595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51" y="0"/>
            <a:ext cx="2904449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3297205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51" y="3352800"/>
            <a:ext cx="2857500" cy="3473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205" y="53047"/>
            <a:ext cx="2886075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" y="0"/>
            <a:ext cx="3294860" cy="34058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45" y="2590800"/>
            <a:ext cx="689002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8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728245"/>
            <a:ext cx="8001000" cy="243143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বান্দার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ওয়াদা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5385" y="609600"/>
            <a:ext cx="2193229" cy="110799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133600"/>
            <a:ext cx="7467600" cy="1938992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200329"/>
          </a:xfrm>
          <a:prstGeom prst="rect">
            <a:avLst/>
          </a:prstGeom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যুক্তিকতা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1"/>
            <a:ext cx="4267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505200"/>
            <a:ext cx="4038599" cy="2819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600200" y="3511568"/>
            <a:ext cx="6172200" cy="1569660"/>
          </a:xfrm>
          <a:prstGeom prst="rect">
            <a:avLst/>
          </a:prstGeom>
          <a:solidFill>
            <a:srgbClr val="00B050"/>
          </a:solidFill>
          <a:effectLst>
            <a:outerShdw blurRad="65500" dist="38100" dir="5400000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81000"/>
            <a:ext cx="4038599" cy="3130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3053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965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18521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4290981"/>
            <a:ext cx="3870960" cy="2215991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 ৯ম </a:t>
            </a:r>
            <a:endParaRPr lang="bn-BD" sz="3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3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914400" y="152400"/>
            <a:ext cx="3200400" cy="954206"/>
          </a:xfrm>
          <a:prstGeom prst="horizontalScroll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99" y="1030406"/>
            <a:ext cx="2952750" cy="3191815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7" r="33886"/>
          <a:stretch/>
        </p:blipFill>
        <p:spPr>
          <a:xfrm>
            <a:off x="5410200" y="973369"/>
            <a:ext cx="3124199" cy="32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038600" cy="2286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4510288"/>
            <a:ext cx="3124200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00"/>
          <a:stretch/>
        </p:blipFill>
        <p:spPr>
          <a:xfrm>
            <a:off x="-88702" y="4544632"/>
            <a:ext cx="2568304" cy="2362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0"/>
            <a:ext cx="3657600" cy="2061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4347252"/>
            <a:ext cx="2952750" cy="22345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62201"/>
            <a:ext cx="4314825" cy="1985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"/>
            <a:ext cx="45148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8001000" cy="4585871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….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হাকুল্লাহ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678287"/>
            <a:ext cx="8382000" cy="5109091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endParaRPr lang="en-US" sz="3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Blip>
                <a:blip r:embed="rId2"/>
              </a:buBlip>
            </a:pP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দাসত্ব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Blip>
                <a:blip r:embed="rId2"/>
              </a:buBlip>
            </a:pP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চলাকে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Blip>
                <a:blip r:embed="rId2"/>
              </a:buBlip>
            </a:pP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প্রাদান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Blip>
                <a:blip r:embed="rId2"/>
              </a:buBlip>
            </a:pP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ঘুষ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বেপর্দা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বেহায়াপনা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Blip>
                <a:blip r:embed="rId2"/>
              </a:buBlip>
            </a:pP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দাসত্ব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29107" y="569698"/>
            <a:ext cx="8001000" cy="6001643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তাৎপর্য</a:t>
            </a:r>
            <a:endParaRPr lang="en-US" sz="6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857250" indent="-857250" algn="just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বিবেক-বুদ্ধির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857250" indent="-857250" algn="just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(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যারিয়াত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৫৬)</a:t>
            </a:r>
          </a:p>
          <a:p>
            <a:pPr marL="857250" indent="-857250" algn="just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জমিনে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(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আল-জুমুআ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১০)</a:t>
            </a:r>
          </a:p>
          <a:p>
            <a:pPr marL="857250" indent="-857250" algn="just">
              <a:buFont typeface="Wingdings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আদিষ্ট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পরিপূর্ণভাবে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ব্যবসা-বাণিজ্য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চাকরি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কৃষিকাজ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পন্থায়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উপার্জন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728245"/>
            <a:ext cx="8001000" cy="301621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হাক্কুল্লাহ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728245"/>
            <a:ext cx="8001000" cy="1846659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হাক্কুল্লাহ</a:t>
            </a:r>
            <a:endParaRPr lang="en-US" sz="3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হাক্কুল্লাহ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সাওম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হজ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8213</TotalTime>
  <Words>311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Abubokor</dc:creator>
  <cp:lastModifiedBy>Abu Bakar</cp:lastModifiedBy>
  <cp:revision>107</cp:revision>
  <dcterms:created xsi:type="dcterms:W3CDTF">2006-08-16T00:00:00Z</dcterms:created>
  <dcterms:modified xsi:type="dcterms:W3CDTF">2020-02-22T06:13:48Z</dcterms:modified>
</cp:coreProperties>
</file>