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57" r:id="rId5"/>
    <p:sldId id="258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I:\&#2455;&#2494;&#2472;\&#2470;&#2503;&#2486;&#2503;&#2527;%20&#2455;&#2494;&#2472;\&#2479;&#2503;%20&#2478;&#2494;&#2463;&#2495;&#2480;%20&#2476;&#2497;&#2453;&#2503;%20&#2456;&#2497;&#2478;&#2495;&#2527;&#2503;%20&#2438;&#2459;&#2503;%20&#2482;&#2453;&#2509;&#2487;%20&#2478;&#2497;&#2453;&#2509;&#2468;&#2495;%20&#2488;&#2503;&#2472;&#2494;-&#2486;&#2495;&#2482;&#2509;&#2474;&#2496;%20&#2438;&#2476;&#2495;&#2470;&#2494;%20&#2488;&#2497;&#2482;&#2468;&#2494;&#2472;&#2494;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457200"/>
            <a:ext cx="5410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.</a:t>
            </a:r>
            <a:r>
              <a:rPr lang="en-US" sz="9600" dirty="0" err="1" smtClean="0"/>
              <a:t>সুপ্রভাত</a:t>
            </a:r>
            <a:endParaRPr lang="en-US" sz="9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838200" y="2286000"/>
            <a:ext cx="7467600" cy="419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Rajib\Videos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362200"/>
            <a:ext cx="7329406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পরিচিতি</a:t>
            </a:r>
            <a:endParaRPr lang="en-US" sz="6000" dirty="0"/>
          </a:p>
        </p:txBody>
      </p:sp>
      <p:pic>
        <p:nvPicPr>
          <p:cNvPr id="14" name="Content Placeholder 13" descr="4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953000" y="4114800"/>
            <a:ext cx="3429000" cy="1859280"/>
          </a:xfrm>
        </p:spPr>
      </p:pic>
      <p:pic>
        <p:nvPicPr>
          <p:cNvPr id="11" name="Content Placeholder 10" descr="15391062_216715368781703_1789482378634063356_n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17870" t="31044" r="24696" b="10580"/>
          <a:stretch>
            <a:fillRect/>
          </a:stretch>
        </p:blipFill>
        <p:spPr>
          <a:xfrm>
            <a:off x="1447800" y="1371600"/>
            <a:ext cx="1295400" cy="1752600"/>
          </a:xfrm>
        </p:spPr>
      </p:pic>
      <p:sp>
        <p:nvSpPr>
          <p:cNvPr id="13" name="Rounded Rectangle 12"/>
          <p:cNvSpPr/>
          <p:nvPr/>
        </p:nvSpPr>
        <p:spPr>
          <a:xfrm>
            <a:off x="228600" y="3429000"/>
            <a:ext cx="40386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মোহাম্মদ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আলতাফ</a:t>
            </a:r>
            <a:r>
              <a:rPr lang="en-US" sz="2800" dirty="0" smtClean="0"/>
              <a:t> </a:t>
            </a:r>
            <a:r>
              <a:rPr lang="en-US" sz="2800" dirty="0" err="1" smtClean="0"/>
              <a:t>হোসেন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সহকারী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শিক্ষক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সর্বলক্ষণা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মাদ্রাসা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মনোহরদী</a:t>
            </a:r>
            <a:r>
              <a:rPr lang="en-US" sz="2800" dirty="0" smtClean="0"/>
              <a:t> ,</a:t>
            </a:r>
            <a:r>
              <a:rPr lang="en-US" sz="2800" dirty="0" err="1" smtClean="0"/>
              <a:t>নরসিংদী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15" name="Flowchart: Terminator 14"/>
          <p:cNvSpPr/>
          <p:nvPr/>
        </p:nvSpPr>
        <p:spPr>
          <a:xfrm>
            <a:off x="4724400" y="2590800"/>
            <a:ext cx="3886200" cy="8351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/>
              <a:t>অমর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একুশে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533400"/>
            <a:ext cx="8534400" cy="594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যে মাটির বুকে ঘুমিয়ে আছে লক্ষ মুক্তি সেনা-শিল্পী আবিদা সুলতানা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838200"/>
            <a:ext cx="8077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914400"/>
            <a:ext cx="70866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66800"/>
            <a:ext cx="6934200" cy="2240280"/>
          </a:xfrm>
          <a:prstGeom prst="rect">
            <a:avLst/>
          </a:prstGeom>
        </p:spPr>
      </p:pic>
      <p:pic>
        <p:nvPicPr>
          <p:cNvPr id="4" name="Picture 3" descr="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733800"/>
            <a:ext cx="2895600" cy="2133600"/>
          </a:xfrm>
          <a:prstGeom prst="rect">
            <a:avLst/>
          </a:prstGeom>
        </p:spPr>
      </p:pic>
      <p:pic>
        <p:nvPicPr>
          <p:cNvPr id="5" name="Picture 4" descr="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3657600"/>
            <a:ext cx="31242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28600" y="762000"/>
            <a:ext cx="8686800" cy="5486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US" sz="2800" dirty="0" err="1" smtClean="0"/>
              <a:t>কত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ভাষা</a:t>
            </a:r>
            <a:r>
              <a:rPr lang="en-US" sz="2800" dirty="0" smtClean="0"/>
              <a:t> </a:t>
            </a:r>
            <a:r>
              <a:rPr lang="en-US" sz="2800" dirty="0" err="1" smtClean="0"/>
              <a:t>আন্দোলন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হয়েছিল</a:t>
            </a:r>
            <a:r>
              <a:rPr lang="en-US" sz="2800" dirty="0" smtClean="0"/>
              <a:t> ?</a:t>
            </a:r>
          </a:p>
          <a:p>
            <a:pPr algn="ctr">
              <a:buFont typeface="Wingdings" pitchFamily="2" charset="2"/>
              <a:buChar char="Ø"/>
            </a:pPr>
            <a:endParaRPr lang="en-US" sz="2800" dirty="0" smtClean="0"/>
          </a:p>
          <a:p>
            <a:pPr algn="ctr">
              <a:buFont typeface="Wingdings" pitchFamily="2" charset="2"/>
              <a:buChar char="Ø"/>
            </a:pPr>
            <a:endParaRPr lang="en-US" sz="2800" dirty="0" smtClean="0"/>
          </a:p>
          <a:p>
            <a:pPr algn="ctr">
              <a:buFont typeface="Wingdings" pitchFamily="2" charset="2"/>
              <a:buChar char="Ø"/>
            </a:pPr>
            <a:r>
              <a:rPr lang="en-US" sz="2800" dirty="0" err="1" smtClean="0"/>
              <a:t>নরসিংদী</a:t>
            </a:r>
            <a:r>
              <a:rPr lang="en-US" sz="2800" dirty="0" smtClean="0"/>
              <a:t> </a:t>
            </a:r>
            <a:r>
              <a:rPr lang="en-US" sz="2800" dirty="0" err="1" smtClean="0"/>
              <a:t>জেলার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ভাষা</a:t>
            </a:r>
            <a:r>
              <a:rPr lang="en-US" sz="2800" dirty="0" smtClean="0"/>
              <a:t> </a:t>
            </a:r>
            <a:r>
              <a:rPr lang="en-US" sz="2800" dirty="0" err="1" smtClean="0"/>
              <a:t>শহীদের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?</a:t>
            </a:r>
          </a:p>
          <a:p>
            <a:pPr algn="ctr">
              <a:buFont typeface="Wingdings" pitchFamily="2" charset="2"/>
              <a:buChar char="Ø"/>
            </a:pPr>
            <a:endParaRPr lang="en-US" sz="2800" dirty="0" smtClean="0"/>
          </a:p>
          <a:p>
            <a:pPr algn="ctr">
              <a:buFont typeface="Wingdings" pitchFamily="2" charset="2"/>
              <a:buChar char="Ø"/>
            </a:pPr>
            <a:endParaRPr lang="en-US" sz="2800" dirty="0" smtClean="0"/>
          </a:p>
          <a:p>
            <a:pPr algn="ctr">
              <a:buFont typeface="Wingdings" pitchFamily="2" charset="2"/>
              <a:buChar char="Ø"/>
            </a:pPr>
            <a:r>
              <a:rPr lang="en-US" sz="2800" dirty="0" err="1" smtClean="0"/>
              <a:t>কত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আন্তর্জাতিক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মাতৃ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ভাষা</a:t>
            </a:r>
            <a:r>
              <a:rPr lang="en-US" sz="2800" dirty="0" smtClean="0"/>
              <a:t> </a:t>
            </a:r>
            <a:r>
              <a:rPr lang="en-US" sz="2800" dirty="0" err="1" smtClean="0"/>
              <a:t>দিবস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স্বীকৃতি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লাভ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52400" y="685800"/>
            <a:ext cx="8839200" cy="5562600"/>
          </a:xfrm>
          <a:prstGeom prst="wave">
            <a:avLst>
              <a:gd name="adj1" fmla="val 12500"/>
              <a:gd name="adj2" fmla="val 11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/>
              <a:t>আজকের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পাঠ</a:t>
            </a:r>
            <a:endParaRPr lang="en-US" sz="6000" b="1" dirty="0" smtClean="0"/>
          </a:p>
          <a:p>
            <a:pPr algn="ctr"/>
            <a:endParaRPr lang="en-US" sz="6000" b="1" dirty="0" smtClean="0"/>
          </a:p>
          <a:p>
            <a:pPr algn="ctr"/>
            <a:r>
              <a:rPr lang="en-US" sz="6000" i="1" dirty="0" err="1" smtClean="0">
                <a:solidFill>
                  <a:srgbClr val="FF0000"/>
                </a:solidFill>
              </a:rPr>
              <a:t>আন্তর্জাতিক</a:t>
            </a:r>
            <a:r>
              <a:rPr lang="en-US" sz="6000" i="1" dirty="0" smtClean="0">
                <a:solidFill>
                  <a:srgbClr val="FF0000"/>
                </a:solidFill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</a:rPr>
              <a:t>মাতৃভাষা</a:t>
            </a:r>
            <a:r>
              <a:rPr lang="en-US" sz="6000" i="1" dirty="0" smtClean="0">
                <a:solidFill>
                  <a:srgbClr val="FF0000"/>
                </a:solidFill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</a:rPr>
              <a:t>দিবস</a:t>
            </a:r>
            <a:endParaRPr lang="en-US" sz="6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457200"/>
            <a:ext cx="2362200" cy="2133600"/>
          </a:xfrm>
          <a:prstGeom prst="rect">
            <a:avLst/>
          </a:prstGeom>
        </p:spPr>
      </p:pic>
      <p:pic>
        <p:nvPicPr>
          <p:cNvPr id="3" name="Picture 2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200400"/>
            <a:ext cx="4038600" cy="1676400"/>
          </a:xfrm>
          <a:prstGeom prst="rect">
            <a:avLst/>
          </a:prstGeom>
        </p:spPr>
      </p:pic>
      <p:pic>
        <p:nvPicPr>
          <p:cNvPr id="4" name="Picture 3" descr="7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2971800"/>
            <a:ext cx="1676400" cy="1973580"/>
          </a:xfrm>
          <a:prstGeom prst="rect">
            <a:avLst/>
          </a:prstGeom>
        </p:spPr>
      </p:pic>
      <p:pic>
        <p:nvPicPr>
          <p:cNvPr id="5" name="Picture 4" descr="2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457200"/>
            <a:ext cx="3413760" cy="1905000"/>
          </a:xfrm>
          <a:prstGeom prst="rect">
            <a:avLst/>
          </a:prstGeom>
        </p:spPr>
      </p:pic>
      <p:pic>
        <p:nvPicPr>
          <p:cNvPr id="6" name="Picture 5" descr="1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8400" y="5074920"/>
            <a:ext cx="4648200" cy="1249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04800"/>
            <a:ext cx="8229600" cy="655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/>
              <a:t>বাড়ির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কাজ</a:t>
            </a:r>
            <a:endParaRPr lang="en-US" sz="6000" b="1" dirty="0" smtClean="0"/>
          </a:p>
          <a:p>
            <a:pPr algn="ctr"/>
            <a:r>
              <a:rPr lang="en-US" sz="3200" dirty="0" smtClean="0"/>
              <a:t>১৯৫২ </a:t>
            </a:r>
            <a:r>
              <a:rPr lang="en-US" sz="3200" dirty="0" err="1" smtClean="0"/>
              <a:t>ভাষা</a:t>
            </a:r>
            <a:r>
              <a:rPr lang="en-US" sz="3200" dirty="0" smtClean="0"/>
              <a:t> </a:t>
            </a:r>
            <a:r>
              <a:rPr lang="en-US" sz="3200" dirty="0" err="1" smtClean="0"/>
              <a:t>আন্দোলনের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ইতিহাস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লিখে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আনবে</a:t>
            </a:r>
            <a:r>
              <a:rPr lang="en-US" sz="3200" dirty="0" smtClean="0"/>
              <a:t>।</a:t>
            </a:r>
            <a:endParaRPr lang="en-US" sz="3200" dirty="0" smtClean="0"/>
          </a:p>
          <a:p>
            <a:pPr algn="ctr"/>
            <a:endParaRPr lang="en-US" sz="6000" b="1" dirty="0" smtClean="0"/>
          </a:p>
          <a:p>
            <a:pPr algn="ctr"/>
            <a:endParaRPr lang="en-US" sz="6000" b="1" dirty="0" smtClean="0"/>
          </a:p>
          <a:p>
            <a:pPr algn="ctr"/>
            <a:endParaRPr lang="en-US" sz="6000" b="1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1981200" y="3276600"/>
            <a:ext cx="3581400" cy="99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4343400"/>
            <a:ext cx="2743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2133600" y="5638800"/>
            <a:ext cx="3352800" cy="228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4724400"/>
            <a:ext cx="381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1447800" y="838201"/>
            <a:ext cx="5257800" cy="1447799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/>
              <a:t>ধন্যবাদ</a:t>
            </a:r>
            <a:endParaRPr lang="en-US" sz="11500" dirty="0"/>
          </a:p>
        </p:txBody>
      </p:sp>
      <p:pic>
        <p:nvPicPr>
          <p:cNvPr id="3" name="Picture 2" descr="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788920"/>
            <a:ext cx="7010400" cy="3611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55</Words>
  <Application>Microsoft Office PowerPoint</Application>
  <PresentationFormat>On-screen Show (4:3)</PresentationFormat>
  <Paragraphs>21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Altaf hossain</dc:creator>
  <cp:lastModifiedBy>Rajib</cp:lastModifiedBy>
  <cp:revision>22</cp:revision>
  <dcterms:created xsi:type="dcterms:W3CDTF">2006-08-16T00:00:00Z</dcterms:created>
  <dcterms:modified xsi:type="dcterms:W3CDTF">2020-02-22T01:51:34Z</dcterms:modified>
</cp:coreProperties>
</file>