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76" r:id="rId11"/>
    <p:sldId id="277" r:id="rId12"/>
    <p:sldId id="278" r:id="rId13"/>
    <p:sldId id="275" r:id="rId14"/>
    <p:sldId id="265" r:id="rId15"/>
    <p:sldId id="279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7436F-49D3-4D58-9C0A-C0DE8C31CE4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64590-4E64-477B-A132-B6E5F4CA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64590-4E64-477B-A132-B6E5F4CAE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64590-4E64-477B-A132-B6E5F4CAE4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19400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বৈশাখ ও জৈষ্ঠ্য মাস দুটি হলো গ্রীষ্মকাল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77381"/>
            <a:ext cx="5434713" cy="2640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3104" y="6172200"/>
            <a:ext cx="361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আষাঢ়-শ্রাবণ মিলে বর্ষাকাল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7526"/>
            <a:ext cx="5434713" cy="24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4643628" cy="2627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1905000" y="3563950"/>
            <a:ext cx="4643628" cy="2527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2013" y="2819400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ভাদ্র-আশ্বিন হচ্ছে শরৎকাল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121" y="6172200"/>
            <a:ext cx="5315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কার্তিক ও অগ্রাহায়ণ মাস হলো হেমন্তকাল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4953000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276600"/>
            <a:ext cx="4918587" cy="2981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368" y="2800350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পৌষ আর মাঘ মাস হলো শীতকাল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359" y="6172200"/>
            <a:ext cx="424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ফাল্গুন ও চৈত্র এ দু মাস বসন্তকাল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116" y="228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 দুটি  মাস নিয়ে কি ঋতু হয়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 দেখি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77017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বৈশাখ ও জৈষ্ঠ্য = গ্রীষ্মকাল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387025"/>
            <a:ext cx="363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আষাঢ়  ও শ্রাবণ = বর্ষাকাল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38400" y="3048000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ভাদ্র ও আশ্বিন = শরৎকাল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622698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কার্তিক ও অগ্রাহায়ণ =হেমন্তকাল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5242" y="4267200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পৌষ ও মাঘ = শীতকাল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7532" y="4953000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ফাল্গুন ও চৈত্র = বসন্তকাল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5220" y="3118931"/>
            <a:ext cx="1695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গ্রীষ্মকাল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" y="4196149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গ্রীষ্মে কী প্রচণ্ড গরম।রৌদ্রের অসহ্য তাপ।দুপুরে যদি পথে বের হতেই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হয়,তখন মাথার ওপরে ছাতা ধরে লোকে হাঁটে।গরম যতই হোক,গ্রীষ্মকে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কিন্তু মধুমাস বলা হয়।এ সময় মধুর মতো মিষ্টি নানা ফল পাওয়া যায়।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আম,জাম,কাঁঠাল,আনারস ও লিচু গ্রীষ্মকালের ফল।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3190"/>
            <a:ext cx="5943600" cy="32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669" y="208833"/>
            <a:ext cx="5867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গ্রীষ্মকালে মধুর মতো মিষ্টি নানা ফল পাওয়া যায়।যেমনঃআম,জাম,কাঁঠাল,লিচু,আনারস।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0" y="4102364"/>
            <a:ext cx="1698854" cy="2238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81" y="3996200"/>
            <a:ext cx="1613519" cy="2277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3" y="1387968"/>
            <a:ext cx="4283517" cy="240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25784"/>
            <a:ext cx="3862162" cy="2411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t="8496" r="25097" b="3480"/>
          <a:stretch/>
        </p:blipFill>
        <p:spPr>
          <a:xfrm>
            <a:off x="3733800" y="3877605"/>
            <a:ext cx="1768946" cy="2688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624840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2733" y="3703812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জাম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3794760"/>
            <a:ext cx="66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লিচু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5728" y="627322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আনারস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2588" y="6288049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928" y="1788855"/>
            <a:ext cx="8194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১।দলে আলোচনা করে কোন কোন মাস নিয়ে কোন ঋতু হয় লিখ।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২।গ্রীষ্মকাল সম্পর্কে লিখ।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৩।যুক্ত বর্ণ দিয়ে বাক্য তৈরি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990" y="2590800"/>
            <a:ext cx="79496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গ্রীষ্মকালকে কেনো মধু মাস বলা হয় ? </a:t>
            </a:r>
          </a:p>
        </p:txBody>
      </p:sp>
    </p:spTree>
    <p:extLst>
      <p:ext uri="{BB962C8B-B14F-4D97-AF65-F5344CB8AC3E}">
        <p14:creationId xmlns:p14="http://schemas.microsoft.com/office/powerpoint/2010/main" val="7774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828800"/>
            <a:ext cx="59105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১।গ্রীষ্মকালেকে  মধু মাস বলা  হয় কেন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২।গ্রীষ্মকালীন পাঁচটি ফলের নাম লেখ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৩।ছয়টি ঋতুর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646" y="3308555"/>
            <a:ext cx="815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গ্রীষ্মকাল সম্পর্কে একটি অনুচ্ছেন লিখ।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413337"/>
            <a:ext cx="3849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91000"/>
            <a:ext cx="452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ফাতেমা আক্তার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ধলিয়া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মাটিরাঙ্গা,খাগড়াছড়ি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7149" y="0"/>
            <a:ext cx="462915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0"/>
            <a:ext cx="44958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algn="ctr"/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শিরোনামঃবাংলাদেশের প্রকৃতি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পাঠ্যাংশঃষড়ঋতুর দেশ ------গ্রীষ্মকালের ফল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তারিখঃ১৫/০২/২০২০ খ্রিঃ</a:t>
            </a:r>
          </a:p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4999" r="10042" b="39723"/>
          <a:stretch/>
        </p:blipFill>
        <p:spPr>
          <a:xfrm>
            <a:off x="457200" y="76200"/>
            <a:ext cx="3143250" cy="3790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429000" cy="38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280" y="1828800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22098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১.১.১ যুক্তব্যঞ্জন সহযোগে গঠিত শব্দ শুনে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৩.৪.২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সম্পর্কে শুনে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যুক্তবর্ণ দিয়ে গঠিত শব্দ সংবলিত বাক্য পড়তে পারবে ।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১.৪.২ পাঠে ব্যবহৃত বাক্য শ্রবণযোগ্য স্পষ্ট স্বরে ও প্রমিত উচ্চারণে সাবলীলভাবে  পড়তে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1827" y="154094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prstClr val="black"/>
                </a:solidFill>
              </a:rPr>
              <a:t>।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51343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04519" y="2569875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"/>
          <a:stretch/>
        </p:blipFill>
        <p:spPr>
          <a:xfrm>
            <a:off x="533400" y="572115"/>
            <a:ext cx="8001000" cy="56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430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 শিরোনামঃবাংলাদেশের প্রকৃতি</a:t>
            </a: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পাঠ্যাংশঃষড়ঋতুর দেশ ------গ্রীষ্মকালের ফল</a:t>
            </a:r>
          </a:p>
        </p:txBody>
      </p:sp>
    </p:spTree>
    <p:extLst>
      <p:ext uri="{BB962C8B-B14F-4D97-AF65-F5344CB8AC3E}">
        <p14:creationId xmlns:p14="http://schemas.microsoft.com/office/powerpoint/2010/main" val="11404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525" y="1981200"/>
            <a:ext cx="4419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7148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725994"/>
            <a:ext cx="6375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168" y="1306440"/>
            <a:ext cx="122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শব্দ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840" y="2164299"/>
            <a:ext cx="112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633" y="217244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168" y="2979003"/>
            <a:ext cx="146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প্রচণ্ড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9878" y="3011835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তীব্র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457" y="3855756"/>
            <a:ext cx="12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মিষ্টি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886200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মধুর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226" y="4648200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অসহ্য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6744" y="4686753"/>
            <a:ext cx="3809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যা সহ্য করা যায় 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878" y="1295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অর্থ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457200"/>
            <a:ext cx="6946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কিছু শব্দের অর্থ জেনে নেই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257800"/>
            <a:ext cx="67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দু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507" y="5335853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দুই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884" y="1143000"/>
            <a:ext cx="6830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যুক্তবর্ণ ভেঙ্গে লিখি ও নতুন শব্দ তৈরি করি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4047" y="2738284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82" y="2738284"/>
            <a:ext cx="447523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4171" y="4696747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0649" y="3842877"/>
            <a:ext cx="803996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6863" y="3770058"/>
            <a:ext cx="486722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6863" y="2723534"/>
            <a:ext cx="457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4921" y="4667865"/>
            <a:ext cx="742334" cy="514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405" y="3727348"/>
            <a:ext cx="457200" cy="516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2126" y="2674372"/>
            <a:ext cx="838198" cy="471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4589" y="4633460"/>
            <a:ext cx="921748" cy="498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রেফ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59130" y="2738284"/>
            <a:ext cx="936525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তন্তু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4921" y="3686167"/>
            <a:ext cx="824658" cy="581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7348" y="4656809"/>
            <a:ext cx="630598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র্ষ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9129" y="4656809"/>
            <a:ext cx="936525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বর্ষ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066" y="3770057"/>
            <a:ext cx="1238864" cy="491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" grpId="0" animBg="1"/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1943</TotalTime>
  <Words>357</Words>
  <Application>Microsoft Office PowerPoint</Application>
  <PresentationFormat>On-screen Show (4:3)</PresentationFormat>
  <Paragraphs>102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Safar</cp:lastModifiedBy>
  <cp:revision>380</cp:revision>
  <dcterms:created xsi:type="dcterms:W3CDTF">2006-08-16T00:00:00Z</dcterms:created>
  <dcterms:modified xsi:type="dcterms:W3CDTF">2020-02-14T15:55:50Z</dcterms:modified>
</cp:coreProperties>
</file>