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73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1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940B-72B0-4EE2-BACF-A595AB6C878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A6AB-B7A2-4733-8755-1D7C1CC9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938" y="3263705"/>
            <a:ext cx="10088880" cy="227538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9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960" y="125437"/>
            <a:ext cx="44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আলোচনা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111" y="771768"/>
            <a:ext cx="10576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সম্পদ কী?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প্রকৃতি হতে পাওয়া যে সকল সম্পদ মানুষ তাঁর  চাহিদা পূরনের জন্য  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ব্যবহার করে থাকে তাই প্রাকৃতিক সম্পদ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প্রাকৃতিক সম্পদ থেকে আমরা কী কী পেয়ে থাকি?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প্রাকৃতিক সম্পদ থেকে আমরা খাদ্য, বস্ত্র, বাসস্থান এবং শক্তি পেয়ে 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থাকি।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মানবসৃষ্ট সম্পদ কী?</a:t>
            </a: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মানুষের তৈরি সম্পদই হলো মানবসৃষ্ট সম্পদ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মানবসৃষ্ট সম্পদের ২ টি ব্যবহার বলো।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কাঠ দিয়ে ঘরবাড়ি তৈরি করি। বালি থেকে কাচ তৈরি করা।</a:t>
            </a:r>
          </a:p>
        </p:txBody>
      </p:sp>
    </p:spTree>
    <p:extLst>
      <p:ext uri="{BB962C8B-B14F-4D97-AF65-F5344CB8AC3E}">
        <p14:creationId xmlns:p14="http://schemas.microsoft.com/office/powerpoint/2010/main" val="28269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9292" y="269631"/>
            <a:ext cx="326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15936"/>
              </p:ext>
            </p:extLst>
          </p:nvPr>
        </p:nvGraphicFramePr>
        <p:xfrm>
          <a:off x="1498795" y="1622213"/>
          <a:ext cx="9459937" cy="361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401">
                  <a:extLst>
                    <a:ext uri="{9D8B030D-6E8A-4147-A177-3AD203B41FA5}">
                      <a16:colId xmlns:a16="http://schemas.microsoft.com/office/drawing/2014/main" val="2181094671"/>
                    </a:ext>
                  </a:extLst>
                </a:gridCol>
                <a:gridCol w="6522536">
                  <a:extLst>
                    <a:ext uri="{9D8B030D-6E8A-4147-A177-3AD203B41FA5}">
                      <a16:colId xmlns:a16="http://schemas.microsoft.com/office/drawing/2014/main" val="2079864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856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সম্পদের ৩টি নাম লিখ।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0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ঐ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84373"/>
                  </a:ext>
                </a:extLst>
              </a:tr>
              <a:tr h="809414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 সম্পদের </a:t>
                      </a:r>
                      <a:r>
                        <a:rPr lang="bn-IN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৩টি নাম লিখ।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36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পলাশ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2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749" y="216445"/>
            <a:ext cx="427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সমন্বয়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749" y="1993051"/>
            <a:ext cx="55314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৯০ পৃষ্ঠা খুলে পাঠটি পড়তে বলবো</a:t>
            </a:r>
          </a:p>
          <a:p>
            <a:pPr algn="ctr"/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424314"/>
            <a:ext cx="515112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137" y="60703"/>
            <a:ext cx="38557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308" y="994826"/>
            <a:ext cx="6918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প্রাকৃতিক সম্পদ কী?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মানবসৃষ্ট সম্পদ কী?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গাছ , মাটি, পানি এগুলো কোন ধরনের সম্পদ.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৩ টি মানবসৃষ্ট সম্পদের নাম বলো।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766" y="3254552"/>
            <a:ext cx="329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উত্তর লিখঃ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66" y="4160061"/>
            <a:ext cx="9047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কী কী ধরনের সম্পদ রয়েছে?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প্রাকৃতিক সম্পদ থেকে আমরা কী কী পেয়ে থাকি?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মানবসৃষ্ট সম্পদ কোথা থেকে আসে?</a:t>
            </a:r>
          </a:p>
        </p:txBody>
      </p:sp>
    </p:spTree>
    <p:extLst>
      <p:ext uri="{BB962C8B-B14F-4D97-AF65-F5344CB8AC3E}">
        <p14:creationId xmlns:p14="http://schemas.microsoft.com/office/powerpoint/2010/main" val="19538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437" y="983958"/>
            <a:ext cx="1158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</a:t>
            </a:r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ও মানবসৃষ্ট সম্পদ চেনা, আলাদা করতে পারা ওগুরুত্ব, সীমাবদ্ধা সম্পকে জানা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9144" y="3100120"/>
            <a:ext cx="231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597" y="243686"/>
            <a:ext cx="485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192" y="2225165"/>
            <a:ext cx="1065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তোমার দেখা পাঁচটি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নাম লিখে নিয়ে 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135" y="1340959"/>
            <a:ext cx="75647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7742" y="608826"/>
            <a:ext cx="3824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546" y="1740266"/>
            <a:ext cx="75514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ফারজানা আফরোজ</a:t>
            </a:r>
          </a:p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মালিহাতা সরকারি প্রাথমিক বিদ্যালয়</a:t>
            </a:r>
          </a:p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ব্রাহ্ম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বাড়িয়া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6138" y="108177"/>
            <a:ext cx="326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542" y="1317360"/>
            <a:ext cx="62815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ণিঃ পঞ্চম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পাঠঃপ্রাকৃতিক সম্পদ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সময়ঃ৪০মিঃ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তারিখঃ২০/০২/২০২০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8"/>
          <a:stretch/>
        </p:blipFill>
        <p:spPr>
          <a:xfrm>
            <a:off x="6995887" y="616009"/>
            <a:ext cx="4252685" cy="56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49" y="494714"/>
            <a:ext cx="102108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8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338" y="2869327"/>
            <a:ext cx="10723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১৭.১.১ প্রাকৃতিক ও কৃত্রিম সম্পদের গুরুত্ব  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ও সীমাবদ্ধতা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216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058" y="2505670"/>
            <a:ext cx="6826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সবাই মিলে একটা গান গাই 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046" y="1859340"/>
            <a:ext cx="939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গাছ,মাটি এগুলো কি ধরনের সম্পদ?</a:t>
            </a:r>
          </a:p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কাগজ, কাঠ, বাড়ি এগুলো কি ধরণের সম্পদ?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501" y="388219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19" y="1911417"/>
            <a:ext cx="9221003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99608"/>
              </p:ext>
            </p:extLst>
          </p:nvPr>
        </p:nvGraphicFramePr>
        <p:xfrm>
          <a:off x="1296944" y="135811"/>
          <a:ext cx="9176083" cy="6586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211">
                  <a:extLst>
                    <a:ext uri="{9D8B030D-6E8A-4147-A177-3AD203B41FA5}">
                      <a16:colId xmlns:a16="http://schemas.microsoft.com/office/drawing/2014/main" val="4130759039"/>
                    </a:ext>
                  </a:extLst>
                </a:gridCol>
                <a:gridCol w="4758872">
                  <a:extLst>
                    <a:ext uri="{9D8B030D-6E8A-4147-A177-3AD203B41FA5}">
                      <a16:colId xmlns:a16="http://schemas.microsoft.com/office/drawing/2014/main" val="2103027797"/>
                    </a:ext>
                  </a:extLst>
                </a:gridCol>
              </a:tblGrid>
              <a:tr h="67706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সম্পদ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সৃষ্ট সম্পদ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95028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36897"/>
                  </a:ext>
                </a:extLst>
              </a:tr>
              <a:tr h="57451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928741"/>
                  </a:ext>
                </a:extLst>
              </a:tr>
              <a:tr h="106695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কাচ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57047"/>
                  </a:ext>
                </a:extLst>
              </a:tr>
              <a:tr h="106695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790063"/>
                  </a:ext>
                </a:extLst>
              </a:tr>
              <a:tr h="106695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কাঠ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8849"/>
                  </a:ext>
                </a:extLst>
              </a:tr>
              <a:tr h="1559402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পাথর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প্লাস্টিক</a:t>
                      </a:r>
                    </a:p>
                    <a:p>
                      <a:pPr algn="ctr"/>
                      <a:endPara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2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5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694" y="146785"/>
            <a:ext cx="4760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 মূলভাব আলোচনা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32" y="1131670"/>
            <a:ext cx="9172136" cy="54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321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taslima begum</cp:lastModifiedBy>
  <cp:revision>112</cp:revision>
  <dcterms:created xsi:type="dcterms:W3CDTF">2020-02-18T07:18:02Z</dcterms:created>
  <dcterms:modified xsi:type="dcterms:W3CDTF">2020-02-23T10:28:37Z</dcterms:modified>
</cp:coreProperties>
</file>