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4" r:id="rId2"/>
    <p:sldId id="344" r:id="rId3"/>
    <p:sldId id="257" r:id="rId4"/>
    <p:sldId id="258" r:id="rId5"/>
    <p:sldId id="365" r:id="rId6"/>
    <p:sldId id="362" r:id="rId7"/>
    <p:sldId id="259" r:id="rId8"/>
    <p:sldId id="346" r:id="rId9"/>
    <p:sldId id="269" r:id="rId10"/>
    <p:sldId id="262" r:id="rId11"/>
    <p:sldId id="355" r:id="rId12"/>
    <p:sldId id="263" r:id="rId13"/>
    <p:sldId id="270" r:id="rId14"/>
    <p:sldId id="264" r:id="rId15"/>
    <p:sldId id="261" r:id="rId16"/>
    <p:sldId id="265" r:id="rId17"/>
    <p:sldId id="271" r:id="rId18"/>
    <p:sldId id="267" r:id="rId19"/>
    <p:sldId id="266" r:id="rId20"/>
    <p:sldId id="301" r:id="rId21"/>
    <p:sldId id="314" r:id="rId22"/>
    <p:sldId id="316" r:id="rId23"/>
    <p:sldId id="303" r:id="rId24"/>
    <p:sldId id="34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DC6DC-C707-4268-B5CB-3CB819E549C5}"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US"/>
        </a:p>
      </dgm:t>
    </dgm:pt>
    <dgm:pt modelId="{1243E1C4-DDBB-48F3-A132-14FAD643F114}">
      <dgm:prSet phldrT="[Text]" custT="1"/>
      <dgm:spPr/>
      <dgm:t>
        <a:bodyPr/>
        <a:lstStyle/>
        <a:p>
          <a:r>
            <a:rPr lang="en-US" sz="2400" spc="-100" baseline="0" dirty="0" err="1">
              <a:latin typeface="NikoshBAN" panose="02000000000000000000" pitchFamily="2" charset="0"/>
              <a:cs typeface="NikoshBAN" panose="02000000000000000000" pitchFamily="2" charset="0"/>
            </a:rPr>
            <a:t>ইন্দোনেশিয়া</a:t>
          </a:r>
          <a:endParaRPr lang="en-US" sz="2400" spc="-100" baseline="0" dirty="0">
            <a:latin typeface="NikoshBAN" panose="02000000000000000000" pitchFamily="2" charset="0"/>
            <a:cs typeface="NikoshBAN" panose="02000000000000000000" pitchFamily="2" charset="0"/>
          </a:endParaRPr>
        </a:p>
      </dgm:t>
    </dgm:pt>
    <dgm:pt modelId="{749E1039-8D61-4580-8C3A-AAEBDB051251}" type="parTrans" cxnId="{FDB7B8FC-B1CB-48B3-816F-542FB5A58C0E}">
      <dgm:prSet/>
      <dgm:spPr/>
      <dgm:t>
        <a:bodyPr/>
        <a:lstStyle/>
        <a:p>
          <a:endParaRPr lang="en-US"/>
        </a:p>
      </dgm:t>
    </dgm:pt>
    <dgm:pt modelId="{394AEC54-0DFF-4DF3-8334-1A4A42D782E0}" type="sibTrans" cxnId="{FDB7B8FC-B1CB-48B3-816F-542FB5A58C0E}">
      <dgm:prSet/>
      <dgm:spPr/>
      <dgm:t>
        <a:bodyPr/>
        <a:lstStyle/>
        <a:p>
          <a:endParaRPr lang="en-US"/>
        </a:p>
      </dgm:t>
    </dgm:pt>
    <dgm:pt modelId="{162410B2-E16F-4245-8672-22796736A30B}">
      <dgm:prSet phldrT="[Text]" custT="1"/>
      <dgm:spPr/>
      <dgm:t>
        <a:bodyPr/>
        <a:lstStyle/>
        <a:p>
          <a:r>
            <a:rPr lang="en-US" sz="2400" spc="-100" baseline="0" dirty="0" err="1">
              <a:latin typeface="NikoshBAN" panose="02000000000000000000" pitchFamily="2" charset="0"/>
              <a:cs typeface="NikoshBAN" panose="02000000000000000000" pitchFamily="2" charset="0"/>
            </a:rPr>
            <a:t>মালয়েশিয়া</a:t>
          </a:r>
          <a:endParaRPr lang="en-US" sz="2400" spc="-100" baseline="0" dirty="0">
            <a:latin typeface="NikoshBAN" panose="02000000000000000000" pitchFamily="2" charset="0"/>
            <a:cs typeface="NikoshBAN" panose="02000000000000000000" pitchFamily="2" charset="0"/>
          </a:endParaRPr>
        </a:p>
      </dgm:t>
    </dgm:pt>
    <dgm:pt modelId="{09E7941D-379C-4002-ADCE-60D2A9FE0451}" type="parTrans" cxnId="{D7184790-9EAB-4D9A-B0F4-2B2C9F353F82}">
      <dgm:prSet/>
      <dgm:spPr/>
      <dgm:t>
        <a:bodyPr/>
        <a:lstStyle/>
        <a:p>
          <a:endParaRPr lang="en-US"/>
        </a:p>
      </dgm:t>
    </dgm:pt>
    <dgm:pt modelId="{AD2796ED-C8BE-4213-BA7A-E2B78C1F6C0A}" type="sibTrans" cxnId="{D7184790-9EAB-4D9A-B0F4-2B2C9F353F82}">
      <dgm:prSet/>
      <dgm:spPr/>
      <dgm:t>
        <a:bodyPr/>
        <a:lstStyle/>
        <a:p>
          <a:endParaRPr lang="en-US"/>
        </a:p>
      </dgm:t>
    </dgm:pt>
    <dgm:pt modelId="{97A64E7B-9199-4397-8591-383ABD20CE10}">
      <dgm:prSet phldrT="[Text]" custT="1"/>
      <dgm:spPr/>
      <dgm:t>
        <a:bodyPr/>
        <a:lstStyle/>
        <a:p>
          <a:r>
            <a:rPr lang="bn-IN" sz="2400" baseline="0" dirty="0">
              <a:latin typeface="NikoshBAN" panose="02000000000000000000" pitchFamily="2" charset="0"/>
              <a:cs typeface="NikoshBAN" panose="02000000000000000000" pitchFamily="2" charset="0"/>
            </a:rPr>
            <a:t>থাইল্যান্ড</a:t>
          </a:r>
          <a:endParaRPr lang="en-US" sz="2400" baseline="0" dirty="0">
            <a:latin typeface="NikoshBAN" panose="02000000000000000000" pitchFamily="2" charset="0"/>
            <a:cs typeface="NikoshBAN" panose="02000000000000000000" pitchFamily="2" charset="0"/>
          </a:endParaRPr>
        </a:p>
      </dgm:t>
    </dgm:pt>
    <dgm:pt modelId="{7CFA8682-5909-4DD6-A6B5-C11EDD14239A}" type="parTrans" cxnId="{C452B8AC-9DD2-40F7-A5AA-41E17403AE75}">
      <dgm:prSet/>
      <dgm:spPr/>
      <dgm:t>
        <a:bodyPr/>
        <a:lstStyle/>
        <a:p>
          <a:endParaRPr lang="en-US"/>
        </a:p>
      </dgm:t>
    </dgm:pt>
    <dgm:pt modelId="{C8F21E9D-E397-46CB-B6F8-18EDD4982A41}" type="sibTrans" cxnId="{C452B8AC-9DD2-40F7-A5AA-41E17403AE75}">
      <dgm:prSet/>
      <dgm:spPr/>
      <dgm:t>
        <a:bodyPr/>
        <a:lstStyle/>
        <a:p>
          <a:endParaRPr lang="en-US"/>
        </a:p>
      </dgm:t>
    </dgm:pt>
    <dgm:pt modelId="{93C14D7E-4705-4920-BB27-671BBFB07947}">
      <dgm:prSet phldrT="[Text]" custT="1"/>
      <dgm:spPr/>
      <dgm:t>
        <a:bodyPr/>
        <a:lstStyle/>
        <a:p>
          <a:r>
            <a:rPr lang="bn-IN" sz="2400" spc="-100" baseline="0" dirty="0">
              <a:latin typeface="NikoshBAN" panose="02000000000000000000" pitchFamily="2" charset="0"/>
              <a:cs typeface="NikoshBAN" panose="02000000000000000000" pitchFamily="2" charset="0"/>
            </a:rPr>
            <a:t>ভিয়েতনাম</a:t>
          </a:r>
          <a:endParaRPr lang="en-US" sz="2400" spc="-100" baseline="0" dirty="0">
            <a:latin typeface="NikoshBAN" panose="02000000000000000000" pitchFamily="2" charset="0"/>
            <a:cs typeface="NikoshBAN" panose="02000000000000000000" pitchFamily="2" charset="0"/>
          </a:endParaRPr>
        </a:p>
      </dgm:t>
    </dgm:pt>
    <dgm:pt modelId="{E1BAA12D-6533-4EC7-8A83-E12ED6BFC106}" type="parTrans" cxnId="{0C9522FD-D837-4D15-95A3-C6504E191970}">
      <dgm:prSet/>
      <dgm:spPr/>
      <dgm:t>
        <a:bodyPr/>
        <a:lstStyle/>
        <a:p>
          <a:endParaRPr lang="en-US"/>
        </a:p>
      </dgm:t>
    </dgm:pt>
    <dgm:pt modelId="{EBD64CB3-2E4B-40C0-B9E3-E0DA5998489B}" type="sibTrans" cxnId="{0C9522FD-D837-4D15-95A3-C6504E191970}">
      <dgm:prSet/>
      <dgm:spPr/>
      <dgm:t>
        <a:bodyPr/>
        <a:lstStyle/>
        <a:p>
          <a:endParaRPr lang="en-US"/>
        </a:p>
      </dgm:t>
    </dgm:pt>
    <dgm:pt modelId="{5EFD1F41-4DAD-4434-823B-B782C7B5747C}">
      <dgm:prSet phldrT="[Text]" custT="1"/>
      <dgm:spPr/>
      <dgm:t>
        <a:bodyPr/>
        <a:lstStyle/>
        <a:p>
          <a:r>
            <a:rPr lang="bn-IN" sz="2400" spc="-100" baseline="0" dirty="0">
              <a:latin typeface="NikoshBAN" panose="02000000000000000000" pitchFamily="2" charset="0"/>
              <a:cs typeface="NikoshBAN" panose="02000000000000000000" pitchFamily="2" charset="0"/>
            </a:rPr>
            <a:t>ফিলিপাইন</a:t>
          </a:r>
          <a:endParaRPr lang="en-US" sz="2400" spc="-100" baseline="0" dirty="0">
            <a:latin typeface="NikoshBAN" panose="02000000000000000000" pitchFamily="2" charset="0"/>
            <a:cs typeface="NikoshBAN" panose="02000000000000000000" pitchFamily="2" charset="0"/>
          </a:endParaRPr>
        </a:p>
      </dgm:t>
    </dgm:pt>
    <dgm:pt modelId="{FDB17AA0-3589-4777-95F8-8C2BE381BBAB}" type="parTrans" cxnId="{46718EE5-40D6-48F9-9470-1D4FABDD9137}">
      <dgm:prSet/>
      <dgm:spPr/>
      <dgm:t>
        <a:bodyPr/>
        <a:lstStyle/>
        <a:p>
          <a:endParaRPr lang="en-US"/>
        </a:p>
      </dgm:t>
    </dgm:pt>
    <dgm:pt modelId="{CE6B0FCB-98C5-4347-97C8-13D82EF3E069}" type="sibTrans" cxnId="{46718EE5-40D6-48F9-9470-1D4FABDD9137}">
      <dgm:prSet/>
      <dgm:spPr/>
      <dgm:t>
        <a:bodyPr/>
        <a:lstStyle/>
        <a:p>
          <a:endParaRPr lang="en-US"/>
        </a:p>
      </dgm:t>
    </dgm:pt>
    <dgm:pt modelId="{73813471-B48E-4C2C-A60A-41D2ECDB28F0}">
      <dgm:prSet custT="1"/>
      <dgm:spPr/>
      <dgm:t>
        <a:bodyPr/>
        <a:lstStyle/>
        <a:p>
          <a:r>
            <a:rPr lang="bn-IN" sz="2400" spc="-100" baseline="0" dirty="0">
              <a:latin typeface="NikoshBAN" panose="02000000000000000000" pitchFamily="2" charset="0"/>
              <a:cs typeface="NikoshBAN" panose="02000000000000000000" pitchFamily="2" charset="0"/>
            </a:rPr>
            <a:t>ব্রুনাই</a:t>
          </a:r>
          <a:endParaRPr lang="en-US" sz="2400" baseline="0" dirty="0">
            <a:latin typeface="NikoshBAN" panose="02000000000000000000" pitchFamily="2" charset="0"/>
            <a:cs typeface="NikoshBAN" panose="02000000000000000000" pitchFamily="2" charset="0"/>
          </a:endParaRPr>
        </a:p>
      </dgm:t>
    </dgm:pt>
    <dgm:pt modelId="{551F63E8-916C-46AB-A688-5F9474A1D497}" type="parTrans" cxnId="{2D917338-3093-4C26-8D3F-1A875D3303C3}">
      <dgm:prSet/>
      <dgm:spPr/>
      <dgm:t>
        <a:bodyPr/>
        <a:lstStyle/>
        <a:p>
          <a:endParaRPr lang="en-US"/>
        </a:p>
      </dgm:t>
    </dgm:pt>
    <dgm:pt modelId="{017ACC17-3CA3-4447-A8A2-51473CA82722}" type="sibTrans" cxnId="{2D917338-3093-4C26-8D3F-1A875D3303C3}">
      <dgm:prSet/>
      <dgm:spPr/>
      <dgm:t>
        <a:bodyPr/>
        <a:lstStyle/>
        <a:p>
          <a:endParaRPr lang="en-US"/>
        </a:p>
      </dgm:t>
    </dgm:pt>
    <dgm:pt modelId="{D1BF9CDB-FBB6-40FC-9582-ECFFDF712FE4}">
      <dgm:prSet custT="1"/>
      <dgm:spPr/>
      <dgm:t>
        <a:bodyPr/>
        <a:lstStyle/>
        <a:p>
          <a:r>
            <a:rPr lang="bn-IN" sz="2400" spc="-100" baseline="0" dirty="0">
              <a:latin typeface="NikoshBAN" panose="02000000000000000000" pitchFamily="2" charset="0"/>
              <a:cs typeface="NikoshBAN" panose="02000000000000000000" pitchFamily="2" charset="0"/>
            </a:rPr>
            <a:t>কম্বোডিয়া</a:t>
          </a:r>
          <a:endParaRPr lang="en-US" sz="2400" spc="-100" baseline="0" dirty="0">
            <a:latin typeface="NikoshBAN" panose="02000000000000000000" pitchFamily="2" charset="0"/>
            <a:cs typeface="NikoshBAN" panose="02000000000000000000" pitchFamily="2" charset="0"/>
          </a:endParaRPr>
        </a:p>
      </dgm:t>
    </dgm:pt>
    <dgm:pt modelId="{D72E9702-E8F0-4620-AA85-4C3CFE413E32}" type="parTrans" cxnId="{B5207846-4DB4-4183-AE05-F033597BCF5D}">
      <dgm:prSet/>
      <dgm:spPr/>
      <dgm:t>
        <a:bodyPr/>
        <a:lstStyle/>
        <a:p>
          <a:endParaRPr lang="en-US"/>
        </a:p>
      </dgm:t>
    </dgm:pt>
    <dgm:pt modelId="{8DBC7397-8F9A-44A7-9B31-7FB19861974F}" type="sibTrans" cxnId="{B5207846-4DB4-4183-AE05-F033597BCF5D}">
      <dgm:prSet/>
      <dgm:spPr/>
      <dgm:t>
        <a:bodyPr/>
        <a:lstStyle/>
        <a:p>
          <a:endParaRPr lang="en-US"/>
        </a:p>
      </dgm:t>
    </dgm:pt>
    <dgm:pt modelId="{3CFFF1C1-7061-4685-A498-0928518D96D3}">
      <dgm:prSet custT="1"/>
      <dgm:spPr/>
      <dgm:t>
        <a:bodyPr/>
        <a:lstStyle/>
        <a:p>
          <a:r>
            <a:rPr lang="bn-IN" sz="2400" spc="-100" baseline="0" dirty="0">
              <a:latin typeface="NikoshBAN" panose="02000000000000000000" pitchFamily="2" charset="0"/>
              <a:cs typeface="NikoshBAN" panose="02000000000000000000" pitchFamily="2" charset="0"/>
            </a:rPr>
            <a:t>সিংগাপুর</a:t>
          </a:r>
          <a:endParaRPr lang="en-US" sz="2400" spc="-100" baseline="0" dirty="0">
            <a:latin typeface="NikoshBAN" panose="02000000000000000000" pitchFamily="2" charset="0"/>
            <a:cs typeface="NikoshBAN" panose="02000000000000000000" pitchFamily="2" charset="0"/>
          </a:endParaRPr>
        </a:p>
      </dgm:t>
    </dgm:pt>
    <dgm:pt modelId="{1C6876EC-101A-4DDD-A569-5A55B3596189}" type="parTrans" cxnId="{C3396F00-1CA8-454C-922F-552410D5001D}">
      <dgm:prSet/>
      <dgm:spPr/>
      <dgm:t>
        <a:bodyPr/>
        <a:lstStyle/>
        <a:p>
          <a:endParaRPr lang="en-US"/>
        </a:p>
      </dgm:t>
    </dgm:pt>
    <dgm:pt modelId="{662CB3AA-7A4C-4EE2-B043-2E749CE0CC6F}" type="sibTrans" cxnId="{C3396F00-1CA8-454C-922F-552410D5001D}">
      <dgm:prSet/>
      <dgm:spPr/>
      <dgm:t>
        <a:bodyPr/>
        <a:lstStyle/>
        <a:p>
          <a:endParaRPr lang="en-US"/>
        </a:p>
      </dgm:t>
    </dgm:pt>
    <dgm:pt modelId="{3B2A63FC-D533-42D5-AC8C-785D2BED324A}">
      <dgm:prSet custT="1"/>
      <dgm:spPr/>
      <dgm:t>
        <a:bodyPr/>
        <a:lstStyle/>
        <a:p>
          <a:r>
            <a:rPr lang="bn-IN" sz="2400" spc="-100" baseline="0" dirty="0">
              <a:latin typeface="NikoshBAN" panose="02000000000000000000" pitchFamily="2" charset="0"/>
              <a:cs typeface="NikoshBAN" panose="02000000000000000000" pitchFamily="2" charset="0"/>
            </a:rPr>
            <a:t>মিয়ানমার</a:t>
          </a:r>
          <a:endParaRPr lang="en-US" sz="2400" spc="-100" baseline="0" dirty="0">
            <a:latin typeface="NikoshBAN" panose="02000000000000000000" pitchFamily="2" charset="0"/>
            <a:cs typeface="NikoshBAN" panose="02000000000000000000" pitchFamily="2" charset="0"/>
          </a:endParaRPr>
        </a:p>
      </dgm:t>
    </dgm:pt>
    <dgm:pt modelId="{82BC4E46-1D0D-4922-85B8-BB7A7DFBE12A}" type="parTrans" cxnId="{2FEACFDC-8E6C-42AB-A7D4-0E879B73C9AE}">
      <dgm:prSet/>
      <dgm:spPr/>
      <dgm:t>
        <a:bodyPr/>
        <a:lstStyle/>
        <a:p>
          <a:endParaRPr lang="en-US"/>
        </a:p>
      </dgm:t>
    </dgm:pt>
    <dgm:pt modelId="{1D72727B-4400-4C1C-B939-62659EE5DA2A}" type="sibTrans" cxnId="{2FEACFDC-8E6C-42AB-A7D4-0E879B73C9AE}">
      <dgm:prSet/>
      <dgm:spPr/>
      <dgm:t>
        <a:bodyPr/>
        <a:lstStyle/>
        <a:p>
          <a:endParaRPr lang="en-US"/>
        </a:p>
      </dgm:t>
    </dgm:pt>
    <dgm:pt modelId="{57B3105C-43BD-4AF1-93C6-A03AF1658239}">
      <dgm:prSet custT="1"/>
      <dgm:spPr/>
      <dgm:t>
        <a:bodyPr/>
        <a:lstStyle/>
        <a:p>
          <a:r>
            <a:rPr lang="bn-IN" sz="2400" spc="-100" baseline="0" dirty="0">
              <a:latin typeface="NikoshBAN" panose="02000000000000000000" pitchFamily="2" charset="0"/>
              <a:cs typeface="NikoshBAN" panose="02000000000000000000" pitchFamily="2" charset="0"/>
            </a:rPr>
            <a:t>লাওস</a:t>
          </a:r>
          <a:endParaRPr lang="en-US" sz="2400" spc="-100" baseline="0" dirty="0">
            <a:latin typeface="NikoshBAN" panose="02000000000000000000" pitchFamily="2" charset="0"/>
            <a:cs typeface="NikoshBAN" panose="02000000000000000000" pitchFamily="2" charset="0"/>
          </a:endParaRPr>
        </a:p>
      </dgm:t>
    </dgm:pt>
    <dgm:pt modelId="{CBB47FBA-F0D4-410E-8317-815AB56337C0}" type="parTrans" cxnId="{7C7CBDCA-8853-44D1-8FB8-EAE72CE9C1DE}">
      <dgm:prSet/>
      <dgm:spPr/>
      <dgm:t>
        <a:bodyPr/>
        <a:lstStyle/>
        <a:p>
          <a:endParaRPr lang="en-US"/>
        </a:p>
      </dgm:t>
    </dgm:pt>
    <dgm:pt modelId="{28F15A4F-F4DA-4896-BA41-5E8AB4494323}" type="sibTrans" cxnId="{7C7CBDCA-8853-44D1-8FB8-EAE72CE9C1DE}">
      <dgm:prSet/>
      <dgm:spPr/>
      <dgm:t>
        <a:bodyPr/>
        <a:lstStyle/>
        <a:p>
          <a:endParaRPr lang="en-US"/>
        </a:p>
      </dgm:t>
    </dgm:pt>
    <dgm:pt modelId="{50866BEB-C862-4933-9776-3923FFC5512D}" type="pres">
      <dgm:prSet presAssocID="{2AFDC6DC-C707-4268-B5CB-3CB819E549C5}" presName="cycle" presStyleCnt="0">
        <dgm:presLayoutVars>
          <dgm:dir/>
          <dgm:resizeHandles val="exact"/>
        </dgm:presLayoutVars>
      </dgm:prSet>
      <dgm:spPr/>
    </dgm:pt>
    <dgm:pt modelId="{0B946704-246A-48E5-8290-48C879C360EB}" type="pres">
      <dgm:prSet presAssocID="{1243E1C4-DDBB-48F3-A132-14FAD643F114}" presName="node" presStyleLbl="node1" presStyleIdx="0" presStyleCnt="10" custScaleX="169066" custScaleY="80045">
        <dgm:presLayoutVars>
          <dgm:bulletEnabled val="1"/>
        </dgm:presLayoutVars>
      </dgm:prSet>
      <dgm:spPr/>
    </dgm:pt>
    <dgm:pt modelId="{FD603709-524B-4F19-897A-EDA703C4807F}" type="pres">
      <dgm:prSet presAssocID="{1243E1C4-DDBB-48F3-A132-14FAD643F114}" presName="spNode" presStyleCnt="0"/>
      <dgm:spPr/>
    </dgm:pt>
    <dgm:pt modelId="{33222A81-3D22-402F-9620-FED4CBCF77FC}" type="pres">
      <dgm:prSet presAssocID="{394AEC54-0DFF-4DF3-8334-1A4A42D782E0}" presName="sibTrans" presStyleLbl="sibTrans1D1" presStyleIdx="0" presStyleCnt="10"/>
      <dgm:spPr/>
    </dgm:pt>
    <dgm:pt modelId="{9A560DD7-C1CB-4B5D-975A-6893CE6DF3F4}" type="pres">
      <dgm:prSet presAssocID="{162410B2-E16F-4245-8672-22796736A30B}" presName="node" presStyleLbl="node1" presStyleIdx="1" presStyleCnt="10" custScaleX="140102" custScaleY="80045" custRadScaleRad="100046" custRadScaleInc="11287">
        <dgm:presLayoutVars>
          <dgm:bulletEnabled val="1"/>
        </dgm:presLayoutVars>
      </dgm:prSet>
      <dgm:spPr/>
    </dgm:pt>
    <dgm:pt modelId="{82E519FD-4577-46B8-BC3A-AF1B7E4E8F5E}" type="pres">
      <dgm:prSet presAssocID="{162410B2-E16F-4245-8672-22796736A30B}" presName="spNode" presStyleCnt="0"/>
      <dgm:spPr/>
    </dgm:pt>
    <dgm:pt modelId="{3694CC84-7D35-4F37-8E8C-483B8B1565D6}" type="pres">
      <dgm:prSet presAssocID="{AD2796ED-C8BE-4213-BA7A-E2B78C1F6C0A}" presName="sibTrans" presStyleLbl="sibTrans1D1" presStyleIdx="1" presStyleCnt="10"/>
      <dgm:spPr/>
    </dgm:pt>
    <dgm:pt modelId="{5313EDB3-0385-487A-9CA6-1665CACCF864}" type="pres">
      <dgm:prSet presAssocID="{73813471-B48E-4C2C-A60A-41D2ECDB28F0}" presName="node" presStyleLbl="node1" presStyleIdx="2" presStyleCnt="10" custScaleY="80045">
        <dgm:presLayoutVars>
          <dgm:bulletEnabled val="1"/>
        </dgm:presLayoutVars>
      </dgm:prSet>
      <dgm:spPr/>
    </dgm:pt>
    <dgm:pt modelId="{866DB8B2-9FA7-4293-85E5-A9F4CFE5E24C}" type="pres">
      <dgm:prSet presAssocID="{73813471-B48E-4C2C-A60A-41D2ECDB28F0}" presName="spNode" presStyleCnt="0"/>
      <dgm:spPr/>
    </dgm:pt>
    <dgm:pt modelId="{9620D7A2-5092-4459-8A57-28FDE87ABBB2}" type="pres">
      <dgm:prSet presAssocID="{017ACC17-3CA3-4447-A8A2-51473CA82722}" presName="sibTrans" presStyleLbl="sibTrans1D1" presStyleIdx="2" presStyleCnt="10"/>
      <dgm:spPr/>
    </dgm:pt>
    <dgm:pt modelId="{990DA306-479D-48BA-97DB-1316FE5CDE3F}" type="pres">
      <dgm:prSet presAssocID="{97A64E7B-9199-4397-8591-383ABD20CE10}" presName="node" presStyleLbl="node1" presStyleIdx="3" presStyleCnt="10" custScaleX="156644" custScaleY="80045" custRadScaleRad="103491" custRadScaleInc="-3498">
        <dgm:presLayoutVars>
          <dgm:bulletEnabled val="1"/>
        </dgm:presLayoutVars>
      </dgm:prSet>
      <dgm:spPr/>
    </dgm:pt>
    <dgm:pt modelId="{D01D929B-77C8-4B95-96D8-FBE7315CD543}" type="pres">
      <dgm:prSet presAssocID="{97A64E7B-9199-4397-8591-383ABD20CE10}" presName="spNode" presStyleCnt="0"/>
      <dgm:spPr/>
    </dgm:pt>
    <dgm:pt modelId="{3F48EF4D-7D6A-4E8E-9D54-69F12626BAE7}" type="pres">
      <dgm:prSet presAssocID="{C8F21E9D-E397-46CB-B6F8-18EDD4982A41}" presName="sibTrans" presStyleLbl="sibTrans1D1" presStyleIdx="3" presStyleCnt="10"/>
      <dgm:spPr/>
    </dgm:pt>
    <dgm:pt modelId="{5E62E384-13EB-4A4B-9BD7-D55BE771C2D8}" type="pres">
      <dgm:prSet presAssocID="{93C14D7E-4705-4920-BB27-671BBFB07947}" presName="node" presStyleLbl="node1" presStyleIdx="4" presStyleCnt="10" custScaleX="161345" custScaleY="80045">
        <dgm:presLayoutVars>
          <dgm:bulletEnabled val="1"/>
        </dgm:presLayoutVars>
      </dgm:prSet>
      <dgm:spPr/>
    </dgm:pt>
    <dgm:pt modelId="{89925A74-8695-4C75-8150-292FC584699F}" type="pres">
      <dgm:prSet presAssocID="{93C14D7E-4705-4920-BB27-671BBFB07947}" presName="spNode" presStyleCnt="0"/>
      <dgm:spPr/>
    </dgm:pt>
    <dgm:pt modelId="{22809590-CABE-4FA9-A009-4C66A973B705}" type="pres">
      <dgm:prSet presAssocID="{EBD64CB3-2E4B-40C0-B9E3-E0DA5998489B}" presName="sibTrans" presStyleLbl="sibTrans1D1" presStyleIdx="4" presStyleCnt="10"/>
      <dgm:spPr/>
    </dgm:pt>
    <dgm:pt modelId="{E566A2DF-A4D1-4B52-A155-DD2BAED929AC}" type="pres">
      <dgm:prSet presAssocID="{D1BF9CDB-FBB6-40FC-9582-ECFFDF712FE4}" presName="node" presStyleLbl="node1" presStyleIdx="5" presStyleCnt="10" custScaleX="127765" custScaleY="80045">
        <dgm:presLayoutVars>
          <dgm:bulletEnabled val="1"/>
        </dgm:presLayoutVars>
      </dgm:prSet>
      <dgm:spPr/>
    </dgm:pt>
    <dgm:pt modelId="{A8632DD3-FCCA-48D8-BADA-815A1F27F2BF}" type="pres">
      <dgm:prSet presAssocID="{D1BF9CDB-FBB6-40FC-9582-ECFFDF712FE4}" presName="spNode" presStyleCnt="0"/>
      <dgm:spPr/>
    </dgm:pt>
    <dgm:pt modelId="{ACA31911-6DEE-4383-8E7F-C318F439B9DC}" type="pres">
      <dgm:prSet presAssocID="{8DBC7397-8F9A-44A7-9B31-7FB19861974F}" presName="sibTrans" presStyleLbl="sibTrans1D1" presStyleIdx="5" presStyleCnt="10"/>
      <dgm:spPr/>
    </dgm:pt>
    <dgm:pt modelId="{9437E9E0-3002-49A3-AC1C-B699792FD681}" type="pres">
      <dgm:prSet presAssocID="{5EFD1F41-4DAD-4434-823B-B782C7B5747C}" presName="node" presStyleLbl="node1" presStyleIdx="6" presStyleCnt="10" custScaleX="138103" custScaleY="80045">
        <dgm:presLayoutVars>
          <dgm:bulletEnabled val="1"/>
        </dgm:presLayoutVars>
      </dgm:prSet>
      <dgm:spPr/>
    </dgm:pt>
    <dgm:pt modelId="{0C5D0888-5D52-422D-B373-7E673DD83105}" type="pres">
      <dgm:prSet presAssocID="{5EFD1F41-4DAD-4434-823B-B782C7B5747C}" presName="spNode" presStyleCnt="0"/>
      <dgm:spPr/>
    </dgm:pt>
    <dgm:pt modelId="{68FDD9F8-0399-4F97-9459-BA0CB896C327}" type="pres">
      <dgm:prSet presAssocID="{CE6B0FCB-98C5-4347-97C8-13D82EF3E069}" presName="sibTrans" presStyleLbl="sibTrans1D1" presStyleIdx="6" presStyleCnt="10"/>
      <dgm:spPr/>
    </dgm:pt>
    <dgm:pt modelId="{7C8F83EA-EBF9-4DB2-AD61-31F1382B68F6}" type="pres">
      <dgm:prSet presAssocID="{57B3105C-43BD-4AF1-93C6-A03AF1658239}" presName="node" presStyleLbl="node1" presStyleIdx="7" presStyleCnt="10" custScaleY="80045">
        <dgm:presLayoutVars>
          <dgm:bulletEnabled val="1"/>
        </dgm:presLayoutVars>
      </dgm:prSet>
      <dgm:spPr/>
    </dgm:pt>
    <dgm:pt modelId="{27852A83-66AA-4EB4-A7B2-08CACBBED206}" type="pres">
      <dgm:prSet presAssocID="{57B3105C-43BD-4AF1-93C6-A03AF1658239}" presName="spNode" presStyleCnt="0"/>
      <dgm:spPr/>
    </dgm:pt>
    <dgm:pt modelId="{204FC43A-4A31-4B3D-8C06-1DF46F54EAC8}" type="pres">
      <dgm:prSet presAssocID="{28F15A4F-F4DA-4896-BA41-5E8AB4494323}" presName="sibTrans" presStyleLbl="sibTrans1D1" presStyleIdx="7" presStyleCnt="10"/>
      <dgm:spPr/>
    </dgm:pt>
    <dgm:pt modelId="{CEA253B7-A7BB-4080-B6CF-CFF7EAF84F15}" type="pres">
      <dgm:prSet presAssocID="{3B2A63FC-D533-42D5-AC8C-785D2BED324A}" presName="node" presStyleLbl="node1" presStyleIdx="8" presStyleCnt="10" custScaleX="147915" custScaleY="80045">
        <dgm:presLayoutVars>
          <dgm:bulletEnabled val="1"/>
        </dgm:presLayoutVars>
      </dgm:prSet>
      <dgm:spPr/>
    </dgm:pt>
    <dgm:pt modelId="{3A6B1864-2CB3-4567-8988-02772582990D}" type="pres">
      <dgm:prSet presAssocID="{3B2A63FC-D533-42D5-AC8C-785D2BED324A}" presName="spNode" presStyleCnt="0"/>
      <dgm:spPr/>
    </dgm:pt>
    <dgm:pt modelId="{96D0FD9C-6B15-4C6A-9B32-8A104EBE6401}" type="pres">
      <dgm:prSet presAssocID="{1D72727B-4400-4C1C-B939-62659EE5DA2A}" presName="sibTrans" presStyleLbl="sibTrans1D1" presStyleIdx="8" presStyleCnt="10"/>
      <dgm:spPr/>
    </dgm:pt>
    <dgm:pt modelId="{EB44B111-5037-4CD5-AE8A-06424CA92E73}" type="pres">
      <dgm:prSet presAssocID="{3CFFF1C1-7061-4685-A498-0928518D96D3}" presName="node" presStyleLbl="node1" presStyleIdx="9" presStyleCnt="10" custScaleX="128658" custScaleY="80045">
        <dgm:presLayoutVars>
          <dgm:bulletEnabled val="1"/>
        </dgm:presLayoutVars>
      </dgm:prSet>
      <dgm:spPr/>
    </dgm:pt>
    <dgm:pt modelId="{C29A07F9-2C27-42E2-88A9-D42594C50473}" type="pres">
      <dgm:prSet presAssocID="{3CFFF1C1-7061-4685-A498-0928518D96D3}" presName="spNode" presStyleCnt="0"/>
      <dgm:spPr/>
    </dgm:pt>
    <dgm:pt modelId="{F666A6F8-B123-4470-A38F-F8F419CA17F8}" type="pres">
      <dgm:prSet presAssocID="{662CB3AA-7A4C-4EE2-B043-2E749CE0CC6F}" presName="sibTrans" presStyleLbl="sibTrans1D1" presStyleIdx="9" presStyleCnt="10"/>
      <dgm:spPr/>
    </dgm:pt>
  </dgm:ptLst>
  <dgm:cxnLst>
    <dgm:cxn modelId="{C3396F00-1CA8-454C-922F-552410D5001D}" srcId="{2AFDC6DC-C707-4268-B5CB-3CB819E549C5}" destId="{3CFFF1C1-7061-4685-A498-0928518D96D3}" srcOrd="9" destOrd="0" parTransId="{1C6876EC-101A-4DDD-A569-5A55B3596189}" sibTransId="{662CB3AA-7A4C-4EE2-B043-2E749CE0CC6F}"/>
    <dgm:cxn modelId="{38CF650D-E928-4197-8BE0-88F9243710B4}" type="presOf" srcId="{AD2796ED-C8BE-4213-BA7A-E2B78C1F6C0A}" destId="{3694CC84-7D35-4F37-8E8C-483B8B1565D6}" srcOrd="0" destOrd="0" presId="urn:microsoft.com/office/officeart/2005/8/layout/cycle6"/>
    <dgm:cxn modelId="{EA8A072E-B690-4148-A37F-C9A0767CCFBF}" type="presOf" srcId="{662CB3AA-7A4C-4EE2-B043-2E749CE0CC6F}" destId="{F666A6F8-B123-4470-A38F-F8F419CA17F8}" srcOrd="0" destOrd="0" presId="urn:microsoft.com/office/officeart/2005/8/layout/cycle6"/>
    <dgm:cxn modelId="{D6B60D35-05E8-48E6-9712-7F5D0CE79DA2}" type="presOf" srcId="{3B2A63FC-D533-42D5-AC8C-785D2BED324A}" destId="{CEA253B7-A7BB-4080-B6CF-CFF7EAF84F15}" srcOrd="0" destOrd="0" presId="urn:microsoft.com/office/officeart/2005/8/layout/cycle6"/>
    <dgm:cxn modelId="{F4DD8C36-A4B5-41D8-A0C5-BD2E46067045}" type="presOf" srcId="{3CFFF1C1-7061-4685-A498-0928518D96D3}" destId="{EB44B111-5037-4CD5-AE8A-06424CA92E73}" srcOrd="0" destOrd="0" presId="urn:microsoft.com/office/officeart/2005/8/layout/cycle6"/>
    <dgm:cxn modelId="{2D917338-3093-4C26-8D3F-1A875D3303C3}" srcId="{2AFDC6DC-C707-4268-B5CB-3CB819E549C5}" destId="{73813471-B48E-4C2C-A60A-41D2ECDB28F0}" srcOrd="2" destOrd="0" parTransId="{551F63E8-916C-46AB-A688-5F9474A1D497}" sibTransId="{017ACC17-3CA3-4447-A8A2-51473CA82722}"/>
    <dgm:cxn modelId="{9CC7EA40-1710-4E8D-8A5B-D903B1E43110}" type="presOf" srcId="{8DBC7397-8F9A-44A7-9B31-7FB19861974F}" destId="{ACA31911-6DEE-4383-8E7F-C318F439B9DC}" srcOrd="0" destOrd="0" presId="urn:microsoft.com/office/officeart/2005/8/layout/cycle6"/>
    <dgm:cxn modelId="{B5207846-4DB4-4183-AE05-F033597BCF5D}" srcId="{2AFDC6DC-C707-4268-B5CB-3CB819E549C5}" destId="{D1BF9CDB-FBB6-40FC-9582-ECFFDF712FE4}" srcOrd="5" destOrd="0" parTransId="{D72E9702-E8F0-4620-AA85-4C3CFE413E32}" sibTransId="{8DBC7397-8F9A-44A7-9B31-7FB19861974F}"/>
    <dgm:cxn modelId="{6416A068-263B-4511-85D0-E5C8A70A1E75}" type="presOf" srcId="{017ACC17-3CA3-4447-A8A2-51473CA82722}" destId="{9620D7A2-5092-4459-8A57-28FDE87ABBB2}" srcOrd="0" destOrd="0" presId="urn:microsoft.com/office/officeart/2005/8/layout/cycle6"/>
    <dgm:cxn modelId="{CA176473-42ED-49BF-ACDD-3D8C4B8779D4}" type="presOf" srcId="{CE6B0FCB-98C5-4347-97C8-13D82EF3E069}" destId="{68FDD9F8-0399-4F97-9459-BA0CB896C327}" srcOrd="0" destOrd="0" presId="urn:microsoft.com/office/officeart/2005/8/layout/cycle6"/>
    <dgm:cxn modelId="{CFF51A7C-0872-4B1C-8401-B97018364B1F}" type="presOf" srcId="{57B3105C-43BD-4AF1-93C6-A03AF1658239}" destId="{7C8F83EA-EBF9-4DB2-AD61-31F1382B68F6}" srcOrd="0" destOrd="0" presId="urn:microsoft.com/office/officeart/2005/8/layout/cycle6"/>
    <dgm:cxn modelId="{0E603E7D-256B-4731-A5D2-9CD0E1BCA30A}" type="presOf" srcId="{394AEC54-0DFF-4DF3-8334-1A4A42D782E0}" destId="{33222A81-3D22-402F-9620-FED4CBCF77FC}" srcOrd="0" destOrd="0" presId="urn:microsoft.com/office/officeart/2005/8/layout/cycle6"/>
    <dgm:cxn modelId="{73628F89-7D27-452C-924A-A37CD61E06EE}" type="presOf" srcId="{162410B2-E16F-4245-8672-22796736A30B}" destId="{9A560DD7-C1CB-4B5D-975A-6893CE6DF3F4}" srcOrd="0" destOrd="0" presId="urn:microsoft.com/office/officeart/2005/8/layout/cycle6"/>
    <dgm:cxn modelId="{D7184790-9EAB-4D9A-B0F4-2B2C9F353F82}" srcId="{2AFDC6DC-C707-4268-B5CB-3CB819E549C5}" destId="{162410B2-E16F-4245-8672-22796736A30B}" srcOrd="1" destOrd="0" parTransId="{09E7941D-379C-4002-ADCE-60D2A9FE0451}" sibTransId="{AD2796ED-C8BE-4213-BA7A-E2B78C1F6C0A}"/>
    <dgm:cxn modelId="{02BF2B97-7E09-4288-97FF-0472A8EA3C4B}" type="presOf" srcId="{1243E1C4-DDBB-48F3-A132-14FAD643F114}" destId="{0B946704-246A-48E5-8290-48C879C360EB}" srcOrd="0" destOrd="0" presId="urn:microsoft.com/office/officeart/2005/8/layout/cycle6"/>
    <dgm:cxn modelId="{C452B8AC-9DD2-40F7-A5AA-41E17403AE75}" srcId="{2AFDC6DC-C707-4268-B5CB-3CB819E549C5}" destId="{97A64E7B-9199-4397-8591-383ABD20CE10}" srcOrd="3" destOrd="0" parTransId="{7CFA8682-5909-4DD6-A6B5-C11EDD14239A}" sibTransId="{C8F21E9D-E397-46CB-B6F8-18EDD4982A41}"/>
    <dgm:cxn modelId="{9BAFBBAF-443A-4309-9FB6-E0483E3928C5}" type="presOf" srcId="{EBD64CB3-2E4B-40C0-B9E3-E0DA5998489B}" destId="{22809590-CABE-4FA9-A009-4C66A973B705}" srcOrd="0" destOrd="0" presId="urn:microsoft.com/office/officeart/2005/8/layout/cycle6"/>
    <dgm:cxn modelId="{64A669C7-D507-41E2-A326-0836EA3D9A0C}" type="presOf" srcId="{1D72727B-4400-4C1C-B939-62659EE5DA2A}" destId="{96D0FD9C-6B15-4C6A-9B32-8A104EBE6401}" srcOrd="0" destOrd="0" presId="urn:microsoft.com/office/officeart/2005/8/layout/cycle6"/>
    <dgm:cxn modelId="{84426BC7-4F7B-48A3-B3D9-337CAC515BEE}" type="presOf" srcId="{C8F21E9D-E397-46CB-B6F8-18EDD4982A41}" destId="{3F48EF4D-7D6A-4E8E-9D54-69F12626BAE7}" srcOrd="0" destOrd="0" presId="urn:microsoft.com/office/officeart/2005/8/layout/cycle6"/>
    <dgm:cxn modelId="{7C7CBDCA-8853-44D1-8FB8-EAE72CE9C1DE}" srcId="{2AFDC6DC-C707-4268-B5CB-3CB819E549C5}" destId="{57B3105C-43BD-4AF1-93C6-A03AF1658239}" srcOrd="7" destOrd="0" parTransId="{CBB47FBA-F0D4-410E-8317-815AB56337C0}" sibTransId="{28F15A4F-F4DA-4896-BA41-5E8AB4494323}"/>
    <dgm:cxn modelId="{554D41CF-2083-4C2E-A4BE-5391F7A8BB06}" type="presOf" srcId="{D1BF9CDB-FBB6-40FC-9582-ECFFDF712FE4}" destId="{E566A2DF-A4D1-4B52-A155-DD2BAED929AC}" srcOrd="0" destOrd="0" presId="urn:microsoft.com/office/officeart/2005/8/layout/cycle6"/>
    <dgm:cxn modelId="{17153FD6-F737-4440-AD4D-337CC8695E9E}" type="presOf" srcId="{28F15A4F-F4DA-4896-BA41-5E8AB4494323}" destId="{204FC43A-4A31-4B3D-8C06-1DF46F54EAC8}" srcOrd="0" destOrd="0" presId="urn:microsoft.com/office/officeart/2005/8/layout/cycle6"/>
    <dgm:cxn modelId="{2FEACFDC-8E6C-42AB-A7D4-0E879B73C9AE}" srcId="{2AFDC6DC-C707-4268-B5CB-3CB819E549C5}" destId="{3B2A63FC-D533-42D5-AC8C-785D2BED324A}" srcOrd="8" destOrd="0" parTransId="{82BC4E46-1D0D-4922-85B8-BB7A7DFBE12A}" sibTransId="{1D72727B-4400-4C1C-B939-62659EE5DA2A}"/>
    <dgm:cxn modelId="{B596F8DD-594A-4C24-98C5-975A3E0CDA53}" type="presOf" srcId="{93C14D7E-4705-4920-BB27-671BBFB07947}" destId="{5E62E384-13EB-4A4B-9BD7-D55BE771C2D8}" srcOrd="0" destOrd="0" presId="urn:microsoft.com/office/officeart/2005/8/layout/cycle6"/>
    <dgm:cxn modelId="{46718EE5-40D6-48F9-9470-1D4FABDD9137}" srcId="{2AFDC6DC-C707-4268-B5CB-3CB819E549C5}" destId="{5EFD1F41-4DAD-4434-823B-B782C7B5747C}" srcOrd="6" destOrd="0" parTransId="{FDB17AA0-3589-4777-95F8-8C2BE381BBAB}" sibTransId="{CE6B0FCB-98C5-4347-97C8-13D82EF3E069}"/>
    <dgm:cxn modelId="{C78DAEE8-7CFB-4B90-9098-12E8279E1CC6}" type="presOf" srcId="{5EFD1F41-4DAD-4434-823B-B782C7B5747C}" destId="{9437E9E0-3002-49A3-AC1C-B699792FD681}" srcOrd="0" destOrd="0" presId="urn:microsoft.com/office/officeart/2005/8/layout/cycle6"/>
    <dgm:cxn modelId="{C2A9B0EB-D8F5-4B19-B257-63266116808C}" type="presOf" srcId="{73813471-B48E-4C2C-A60A-41D2ECDB28F0}" destId="{5313EDB3-0385-487A-9CA6-1665CACCF864}" srcOrd="0" destOrd="0" presId="urn:microsoft.com/office/officeart/2005/8/layout/cycle6"/>
    <dgm:cxn modelId="{7E9522F0-6E25-4C67-8FFD-90721A1B4106}" type="presOf" srcId="{2AFDC6DC-C707-4268-B5CB-3CB819E549C5}" destId="{50866BEB-C862-4933-9776-3923FFC5512D}" srcOrd="0" destOrd="0" presId="urn:microsoft.com/office/officeart/2005/8/layout/cycle6"/>
    <dgm:cxn modelId="{6D8E3AFA-276B-4852-8F55-531D3E64466D}" type="presOf" srcId="{97A64E7B-9199-4397-8591-383ABD20CE10}" destId="{990DA306-479D-48BA-97DB-1316FE5CDE3F}" srcOrd="0" destOrd="0" presId="urn:microsoft.com/office/officeart/2005/8/layout/cycle6"/>
    <dgm:cxn modelId="{FDB7B8FC-B1CB-48B3-816F-542FB5A58C0E}" srcId="{2AFDC6DC-C707-4268-B5CB-3CB819E549C5}" destId="{1243E1C4-DDBB-48F3-A132-14FAD643F114}" srcOrd="0" destOrd="0" parTransId="{749E1039-8D61-4580-8C3A-AAEBDB051251}" sibTransId="{394AEC54-0DFF-4DF3-8334-1A4A42D782E0}"/>
    <dgm:cxn modelId="{0C9522FD-D837-4D15-95A3-C6504E191970}" srcId="{2AFDC6DC-C707-4268-B5CB-3CB819E549C5}" destId="{93C14D7E-4705-4920-BB27-671BBFB07947}" srcOrd="4" destOrd="0" parTransId="{E1BAA12D-6533-4EC7-8A83-E12ED6BFC106}" sibTransId="{EBD64CB3-2E4B-40C0-B9E3-E0DA5998489B}"/>
    <dgm:cxn modelId="{D82EF753-0290-4D70-8F3A-A9F6ED51E712}" type="presParOf" srcId="{50866BEB-C862-4933-9776-3923FFC5512D}" destId="{0B946704-246A-48E5-8290-48C879C360EB}" srcOrd="0" destOrd="0" presId="urn:microsoft.com/office/officeart/2005/8/layout/cycle6"/>
    <dgm:cxn modelId="{2645E401-441C-444A-9C3C-821A1832F12F}" type="presParOf" srcId="{50866BEB-C862-4933-9776-3923FFC5512D}" destId="{FD603709-524B-4F19-897A-EDA703C4807F}" srcOrd="1" destOrd="0" presId="urn:microsoft.com/office/officeart/2005/8/layout/cycle6"/>
    <dgm:cxn modelId="{EEEAD97E-A51A-4E2B-8851-7A9FD4EBC4E1}" type="presParOf" srcId="{50866BEB-C862-4933-9776-3923FFC5512D}" destId="{33222A81-3D22-402F-9620-FED4CBCF77FC}" srcOrd="2" destOrd="0" presId="urn:microsoft.com/office/officeart/2005/8/layout/cycle6"/>
    <dgm:cxn modelId="{0C3EB966-C092-4F73-A9E0-80BB3CE6616C}" type="presParOf" srcId="{50866BEB-C862-4933-9776-3923FFC5512D}" destId="{9A560DD7-C1CB-4B5D-975A-6893CE6DF3F4}" srcOrd="3" destOrd="0" presId="urn:microsoft.com/office/officeart/2005/8/layout/cycle6"/>
    <dgm:cxn modelId="{62B46FB2-EDB0-40E7-A9C4-4B0C11C3FA25}" type="presParOf" srcId="{50866BEB-C862-4933-9776-3923FFC5512D}" destId="{82E519FD-4577-46B8-BC3A-AF1B7E4E8F5E}" srcOrd="4" destOrd="0" presId="urn:microsoft.com/office/officeart/2005/8/layout/cycle6"/>
    <dgm:cxn modelId="{BDF716C8-ABBB-41B2-A23E-052E524DF591}" type="presParOf" srcId="{50866BEB-C862-4933-9776-3923FFC5512D}" destId="{3694CC84-7D35-4F37-8E8C-483B8B1565D6}" srcOrd="5" destOrd="0" presId="urn:microsoft.com/office/officeart/2005/8/layout/cycle6"/>
    <dgm:cxn modelId="{7BE182BC-F3F1-49CF-B68A-2D4BED8EA920}" type="presParOf" srcId="{50866BEB-C862-4933-9776-3923FFC5512D}" destId="{5313EDB3-0385-487A-9CA6-1665CACCF864}" srcOrd="6" destOrd="0" presId="urn:microsoft.com/office/officeart/2005/8/layout/cycle6"/>
    <dgm:cxn modelId="{54F5AA4F-F4A0-4B90-9ADE-F6F80F9B8788}" type="presParOf" srcId="{50866BEB-C862-4933-9776-3923FFC5512D}" destId="{866DB8B2-9FA7-4293-85E5-A9F4CFE5E24C}" srcOrd="7" destOrd="0" presId="urn:microsoft.com/office/officeart/2005/8/layout/cycle6"/>
    <dgm:cxn modelId="{DB1E4E0D-37D8-49AC-A7A6-FED372CF9621}" type="presParOf" srcId="{50866BEB-C862-4933-9776-3923FFC5512D}" destId="{9620D7A2-5092-4459-8A57-28FDE87ABBB2}" srcOrd="8" destOrd="0" presId="urn:microsoft.com/office/officeart/2005/8/layout/cycle6"/>
    <dgm:cxn modelId="{FDD8FBBA-C7FE-4E32-90CA-0E697936866B}" type="presParOf" srcId="{50866BEB-C862-4933-9776-3923FFC5512D}" destId="{990DA306-479D-48BA-97DB-1316FE5CDE3F}" srcOrd="9" destOrd="0" presId="urn:microsoft.com/office/officeart/2005/8/layout/cycle6"/>
    <dgm:cxn modelId="{C6A3D076-28B0-43A2-B2AA-6D454851E16B}" type="presParOf" srcId="{50866BEB-C862-4933-9776-3923FFC5512D}" destId="{D01D929B-77C8-4B95-96D8-FBE7315CD543}" srcOrd="10" destOrd="0" presId="urn:microsoft.com/office/officeart/2005/8/layout/cycle6"/>
    <dgm:cxn modelId="{0020D835-7BDF-4F16-A4F7-492BC7871BB5}" type="presParOf" srcId="{50866BEB-C862-4933-9776-3923FFC5512D}" destId="{3F48EF4D-7D6A-4E8E-9D54-69F12626BAE7}" srcOrd="11" destOrd="0" presId="urn:microsoft.com/office/officeart/2005/8/layout/cycle6"/>
    <dgm:cxn modelId="{21AFD104-A76B-4F60-803A-2D7280E6C7A1}" type="presParOf" srcId="{50866BEB-C862-4933-9776-3923FFC5512D}" destId="{5E62E384-13EB-4A4B-9BD7-D55BE771C2D8}" srcOrd="12" destOrd="0" presId="urn:microsoft.com/office/officeart/2005/8/layout/cycle6"/>
    <dgm:cxn modelId="{E28DA734-7C33-4A5A-87E7-C4EF80A889F6}" type="presParOf" srcId="{50866BEB-C862-4933-9776-3923FFC5512D}" destId="{89925A74-8695-4C75-8150-292FC584699F}" srcOrd="13" destOrd="0" presId="urn:microsoft.com/office/officeart/2005/8/layout/cycle6"/>
    <dgm:cxn modelId="{826911C3-4DD2-4430-BE7F-DE8C71FFDE5D}" type="presParOf" srcId="{50866BEB-C862-4933-9776-3923FFC5512D}" destId="{22809590-CABE-4FA9-A009-4C66A973B705}" srcOrd="14" destOrd="0" presId="urn:microsoft.com/office/officeart/2005/8/layout/cycle6"/>
    <dgm:cxn modelId="{8ED88A60-7A8C-473F-BD47-AA0A95D6712A}" type="presParOf" srcId="{50866BEB-C862-4933-9776-3923FFC5512D}" destId="{E566A2DF-A4D1-4B52-A155-DD2BAED929AC}" srcOrd="15" destOrd="0" presId="urn:microsoft.com/office/officeart/2005/8/layout/cycle6"/>
    <dgm:cxn modelId="{708E3841-9DBC-4792-9DB2-0C86D0BB5961}" type="presParOf" srcId="{50866BEB-C862-4933-9776-3923FFC5512D}" destId="{A8632DD3-FCCA-48D8-BADA-815A1F27F2BF}" srcOrd="16" destOrd="0" presId="urn:microsoft.com/office/officeart/2005/8/layout/cycle6"/>
    <dgm:cxn modelId="{9E9575AA-F88B-4A43-AFAF-37D0388F5A09}" type="presParOf" srcId="{50866BEB-C862-4933-9776-3923FFC5512D}" destId="{ACA31911-6DEE-4383-8E7F-C318F439B9DC}" srcOrd="17" destOrd="0" presId="urn:microsoft.com/office/officeart/2005/8/layout/cycle6"/>
    <dgm:cxn modelId="{83315BAA-AF58-46C3-A7EC-E8D77ADE0E14}" type="presParOf" srcId="{50866BEB-C862-4933-9776-3923FFC5512D}" destId="{9437E9E0-3002-49A3-AC1C-B699792FD681}" srcOrd="18" destOrd="0" presId="urn:microsoft.com/office/officeart/2005/8/layout/cycle6"/>
    <dgm:cxn modelId="{2BC7D327-C681-4A35-980C-481C77B71B00}" type="presParOf" srcId="{50866BEB-C862-4933-9776-3923FFC5512D}" destId="{0C5D0888-5D52-422D-B373-7E673DD83105}" srcOrd="19" destOrd="0" presId="urn:microsoft.com/office/officeart/2005/8/layout/cycle6"/>
    <dgm:cxn modelId="{B4DEAC55-6DF7-4F01-87C4-7A702A4ACA71}" type="presParOf" srcId="{50866BEB-C862-4933-9776-3923FFC5512D}" destId="{68FDD9F8-0399-4F97-9459-BA0CB896C327}" srcOrd="20" destOrd="0" presId="urn:microsoft.com/office/officeart/2005/8/layout/cycle6"/>
    <dgm:cxn modelId="{43CA2D4E-C21A-4B88-AA97-295D96E99CCD}" type="presParOf" srcId="{50866BEB-C862-4933-9776-3923FFC5512D}" destId="{7C8F83EA-EBF9-4DB2-AD61-31F1382B68F6}" srcOrd="21" destOrd="0" presId="urn:microsoft.com/office/officeart/2005/8/layout/cycle6"/>
    <dgm:cxn modelId="{D08E949E-01F6-433E-9D24-B8339263B07C}" type="presParOf" srcId="{50866BEB-C862-4933-9776-3923FFC5512D}" destId="{27852A83-66AA-4EB4-A7B2-08CACBBED206}" srcOrd="22" destOrd="0" presId="urn:microsoft.com/office/officeart/2005/8/layout/cycle6"/>
    <dgm:cxn modelId="{F701ADCF-E3DA-4326-8966-487FF746313A}" type="presParOf" srcId="{50866BEB-C862-4933-9776-3923FFC5512D}" destId="{204FC43A-4A31-4B3D-8C06-1DF46F54EAC8}" srcOrd="23" destOrd="0" presId="urn:microsoft.com/office/officeart/2005/8/layout/cycle6"/>
    <dgm:cxn modelId="{F54ABEA1-8FFE-44F8-92F0-6AE889E16628}" type="presParOf" srcId="{50866BEB-C862-4933-9776-3923FFC5512D}" destId="{CEA253B7-A7BB-4080-B6CF-CFF7EAF84F15}" srcOrd="24" destOrd="0" presId="urn:microsoft.com/office/officeart/2005/8/layout/cycle6"/>
    <dgm:cxn modelId="{E02AE8EB-7F32-4D41-AE86-EC634789D61E}" type="presParOf" srcId="{50866BEB-C862-4933-9776-3923FFC5512D}" destId="{3A6B1864-2CB3-4567-8988-02772582990D}" srcOrd="25" destOrd="0" presId="urn:microsoft.com/office/officeart/2005/8/layout/cycle6"/>
    <dgm:cxn modelId="{39206486-DDFE-44BE-A659-FF5430D6B82A}" type="presParOf" srcId="{50866BEB-C862-4933-9776-3923FFC5512D}" destId="{96D0FD9C-6B15-4C6A-9B32-8A104EBE6401}" srcOrd="26" destOrd="0" presId="urn:microsoft.com/office/officeart/2005/8/layout/cycle6"/>
    <dgm:cxn modelId="{CE1E8110-E83C-4588-A225-AFF67F8316A7}" type="presParOf" srcId="{50866BEB-C862-4933-9776-3923FFC5512D}" destId="{EB44B111-5037-4CD5-AE8A-06424CA92E73}" srcOrd="27" destOrd="0" presId="urn:microsoft.com/office/officeart/2005/8/layout/cycle6"/>
    <dgm:cxn modelId="{012FC3F0-455F-4D6B-8203-EC29C83EC586}" type="presParOf" srcId="{50866BEB-C862-4933-9776-3923FFC5512D}" destId="{C29A07F9-2C27-42E2-88A9-D42594C50473}" srcOrd="28" destOrd="0" presId="urn:microsoft.com/office/officeart/2005/8/layout/cycle6"/>
    <dgm:cxn modelId="{126AC463-A1AC-4276-B889-2ADB810FF490}" type="presParOf" srcId="{50866BEB-C862-4933-9776-3923FFC5512D}" destId="{F666A6F8-B123-4470-A38F-F8F419CA17F8}" srcOrd="29"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6704-246A-48E5-8290-48C879C360EB}">
      <dsp:nvSpPr>
        <dsp:cNvPr id="0" name=""/>
        <dsp:cNvSpPr/>
      </dsp:nvSpPr>
      <dsp:spPr>
        <a:xfrm>
          <a:off x="2819400" y="62122"/>
          <a:ext cx="1485645" cy="457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spc="-100" baseline="0" dirty="0" err="1">
              <a:latin typeface="NikoshBAN" panose="02000000000000000000" pitchFamily="2" charset="0"/>
              <a:cs typeface="NikoshBAN" panose="02000000000000000000" pitchFamily="2" charset="0"/>
            </a:rPr>
            <a:t>ইন্দোনেশিয়া</a:t>
          </a:r>
          <a:endParaRPr lang="en-US" sz="2400" kern="1200" spc="-100" baseline="0" dirty="0">
            <a:latin typeface="NikoshBAN" panose="02000000000000000000" pitchFamily="2" charset="0"/>
            <a:cs typeface="NikoshBAN" panose="02000000000000000000" pitchFamily="2" charset="0"/>
          </a:endParaRPr>
        </a:p>
      </dsp:txBody>
      <dsp:txXfrm>
        <a:off x="2841719" y="84441"/>
        <a:ext cx="1441007" cy="412562"/>
      </dsp:txXfrm>
    </dsp:sp>
    <dsp:sp modelId="{33222A81-3D22-402F-9620-FED4CBCF77FC}">
      <dsp:nvSpPr>
        <dsp:cNvPr id="0" name=""/>
        <dsp:cNvSpPr/>
      </dsp:nvSpPr>
      <dsp:spPr>
        <a:xfrm>
          <a:off x="1192753" y="292951"/>
          <a:ext cx="4752553" cy="4752553"/>
        </a:xfrm>
        <a:custGeom>
          <a:avLst/>
          <a:gdLst/>
          <a:ahLst/>
          <a:cxnLst/>
          <a:rect l="0" t="0" r="0" b="0"/>
          <a:pathLst>
            <a:path>
              <a:moveTo>
                <a:pt x="3115751" y="117987"/>
              </a:moveTo>
              <a:arcTo wR="2376276" hR="2376276" stAng="17287859" swAng="516281"/>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A560DD7-C1CB-4B5D-975A-6893CE6DF3F4}">
      <dsp:nvSpPr>
        <dsp:cNvPr id="0" name=""/>
        <dsp:cNvSpPr/>
      </dsp:nvSpPr>
      <dsp:spPr>
        <a:xfrm>
          <a:off x="4389114" y="548634"/>
          <a:ext cx="1231128" cy="457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spc="-100" baseline="0" dirty="0" err="1">
              <a:latin typeface="NikoshBAN" panose="02000000000000000000" pitchFamily="2" charset="0"/>
              <a:cs typeface="NikoshBAN" panose="02000000000000000000" pitchFamily="2" charset="0"/>
            </a:rPr>
            <a:t>মালয়েশিয়া</a:t>
          </a:r>
          <a:endParaRPr lang="en-US" sz="2400" kern="1200" spc="-100" baseline="0" dirty="0">
            <a:latin typeface="NikoshBAN" panose="02000000000000000000" pitchFamily="2" charset="0"/>
            <a:cs typeface="NikoshBAN" panose="02000000000000000000" pitchFamily="2" charset="0"/>
          </a:endParaRPr>
        </a:p>
      </dsp:txBody>
      <dsp:txXfrm>
        <a:off x="4411433" y="570953"/>
        <a:ext cx="1186490" cy="412562"/>
      </dsp:txXfrm>
    </dsp:sp>
    <dsp:sp modelId="{3694CC84-7D35-4F37-8E8C-483B8B1565D6}">
      <dsp:nvSpPr>
        <dsp:cNvPr id="0" name=""/>
        <dsp:cNvSpPr/>
      </dsp:nvSpPr>
      <dsp:spPr>
        <a:xfrm>
          <a:off x="1184679" y="287858"/>
          <a:ext cx="4752553" cy="4752553"/>
        </a:xfrm>
        <a:custGeom>
          <a:avLst/>
          <a:gdLst/>
          <a:ahLst/>
          <a:cxnLst/>
          <a:rect l="0" t="0" r="0" b="0"/>
          <a:pathLst>
            <a:path>
              <a:moveTo>
                <a:pt x="4084125" y="724022"/>
              </a:moveTo>
              <a:arcTo wR="2376276" hR="2376276" stAng="18956874" swAng="1201180"/>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313EDB3-0385-487A-9CA6-1665CACCF864}">
      <dsp:nvSpPr>
        <dsp:cNvPr id="0" name=""/>
        <dsp:cNvSpPr/>
      </dsp:nvSpPr>
      <dsp:spPr>
        <a:xfrm>
          <a:off x="5382828" y="1704089"/>
          <a:ext cx="878737" cy="457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ব্রুনাই</a:t>
          </a:r>
          <a:endParaRPr lang="en-US" sz="2400" kern="1200" baseline="0" dirty="0">
            <a:latin typeface="NikoshBAN" panose="02000000000000000000" pitchFamily="2" charset="0"/>
            <a:cs typeface="NikoshBAN" panose="02000000000000000000" pitchFamily="2" charset="0"/>
          </a:endParaRPr>
        </a:p>
      </dsp:txBody>
      <dsp:txXfrm>
        <a:off x="5405147" y="1726408"/>
        <a:ext cx="834099" cy="412562"/>
      </dsp:txXfrm>
    </dsp:sp>
    <dsp:sp modelId="{9620D7A2-5092-4459-8A57-28FDE87ABBB2}">
      <dsp:nvSpPr>
        <dsp:cNvPr id="0" name=""/>
        <dsp:cNvSpPr/>
      </dsp:nvSpPr>
      <dsp:spPr>
        <a:xfrm>
          <a:off x="1236416" y="483267"/>
          <a:ext cx="4752553" cy="4752553"/>
        </a:xfrm>
        <a:custGeom>
          <a:avLst/>
          <a:gdLst/>
          <a:ahLst/>
          <a:cxnLst/>
          <a:rect l="0" t="0" r="0" b="0"/>
          <a:pathLst>
            <a:path>
              <a:moveTo>
                <a:pt x="4650635" y="1687809"/>
              </a:moveTo>
              <a:arcTo wR="2376276" hR="2376276" stAng="20589510" swAng="1462440"/>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90DA306-479D-48BA-97DB-1316FE5CDE3F}">
      <dsp:nvSpPr>
        <dsp:cNvPr id="0" name=""/>
        <dsp:cNvSpPr/>
      </dsp:nvSpPr>
      <dsp:spPr>
        <a:xfrm>
          <a:off x="5218353" y="3181189"/>
          <a:ext cx="1376488" cy="4572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baseline="0" dirty="0">
              <a:latin typeface="NikoshBAN" panose="02000000000000000000" pitchFamily="2" charset="0"/>
              <a:cs typeface="NikoshBAN" panose="02000000000000000000" pitchFamily="2" charset="0"/>
            </a:rPr>
            <a:t>থাইল্যান্ড</a:t>
          </a:r>
          <a:endParaRPr lang="en-US" sz="2400" kern="1200" baseline="0" dirty="0">
            <a:latin typeface="NikoshBAN" panose="02000000000000000000" pitchFamily="2" charset="0"/>
            <a:cs typeface="NikoshBAN" panose="02000000000000000000" pitchFamily="2" charset="0"/>
          </a:endParaRPr>
        </a:p>
      </dsp:txBody>
      <dsp:txXfrm>
        <a:off x="5240672" y="3203508"/>
        <a:ext cx="1331850" cy="412562"/>
      </dsp:txXfrm>
    </dsp:sp>
    <dsp:sp modelId="{3F48EF4D-7D6A-4E8E-9D54-69F12626BAE7}">
      <dsp:nvSpPr>
        <dsp:cNvPr id="0" name=""/>
        <dsp:cNvSpPr/>
      </dsp:nvSpPr>
      <dsp:spPr>
        <a:xfrm>
          <a:off x="1347530" y="145657"/>
          <a:ext cx="4752553" cy="4752553"/>
        </a:xfrm>
        <a:custGeom>
          <a:avLst/>
          <a:gdLst/>
          <a:ahLst/>
          <a:cxnLst/>
          <a:rect l="0" t="0" r="0" b="0"/>
          <a:pathLst>
            <a:path>
              <a:moveTo>
                <a:pt x="4469540" y="3500972"/>
              </a:moveTo>
              <a:arcTo wR="2376276" hR="2376276" stAng="1694930" swAng="1333679"/>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E62E384-13EB-4A4B-9BD7-D55BE771C2D8}">
      <dsp:nvSpPr>
        <dsp:cNvPr id="0" name=""/>
        <dsp:cNvSpPr/>
      </dsp:nvSpPr>
      <dsp:spPr>
        <a:xfrm>
          <a:off x="4250065" y="4360848"/>
          <a:ext cx="1417798" cy="4572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ভিয়েতনাম</a:t>
          </a:r>
          <a:endParaRPr lang="en-US" sz="2400" kern="1200" spc="-100" baseline="0" dirty="0">
            <a:latin typeface="NikoshBAN" panose="02000000000000000000" pitchFamily="2" charset="0"/>
            <a:cs typeface="NikoshBAN" panose="02000000000000000000" pitchFamily="2" charset="0"/>
          </a:endParaRPr>
        </a:p>
      </dsp:txBody>
      <dsp:txXfrm>
        <a:off x="4272384" y="4383167"/>
        <a:ext cx="1373160" cy="412562"/>
      </dsp:txXfrm>
    </dsp:sp>
    <dsp:sp modelId="{22809590-CABE-4FA9-A009-4C66A973B705}">
      <dsp:nvSpPr>
        <dsp:cNvPr id="0" name=""/>
        <dsp:cNvSpPr/>
      </dsp:nvSpPr>
      <dsp:spPr>
        <a:xfrm>
          <a:off x="1185946" y="290723"/>
          <a:ext cx="4752553" cy="4752553"/>
        </a:xfrm>
        <a:custGeom>
          <a:avLst/>
          <a:gdLst/>
          <a:ahLst/>
          <a:cxnLst/>
          <a:rect l="0" t="0" r="0" b="0"/>
          <a:pathLst>
            <a:path>
              <a:moveTo>
                <a:pt x="3381764" y="4529341"/>
              </a:moveTo>
              <a:arcTo wR="2376276" hR="2376276" stAng="3898038" swAng="675219"/>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566A2DF-A4D1-4B52-A155-DD2BAED929AC}">
      <dsp:nvSpPr>
        <dsp:cNvPr id="0" name=""/>
        <dsp:cNvSpPr/>
      </dsp:nvSpPr>
      <dsp:spPr>
        <a:xfrm>
          <a:off x="3000864" y="4814676"/>
          <a:ext cx="1122718" cy="457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কম্বোডিয়া</a:t>
          </a:r>
          <a:endParaRPr lang="en-US" sz="2400" kern="1200" spc="-100" baseline="0" dirty="0">
            <a:latin typeface="NikoshBAN" panose="02000000000000000000" pitchFamily="2" charset="0"/>
            <a:cs typeface="NikoshBAN" panose="02000000000000000000" pitchFamily="2" charset="0"/>
          </a:endParaRPr>
        </a:p>
      </dsp:txBody>
      <dsp:txXfrm>
        <a:off x="3023183" y="4836995"/>
        <a:ext cx="1078080" cy="412562"/>
      </dsp:txXfrm>
    </dsp:sp>
    <dsp:sp modelId="{ACA31911-6DEE-4383-8E7F-C318F439B9DC}">
      <dsp:nvSpPr>
        <dsp:cNvPr id="0" name=""/>
        <dsp:cNvSpPr/>
      </dsp:nvSpPr>
      <dsp:spPr>
        <a:xfrm>
          <a:off x="1185946" y="290723"/>
          <a:ext cx="4752553" cy="4752553"/>
        </a:xfrm>
        <a:custGeom>
          <a:avLst/>
          <a:gdLst/>
          <a:ahLst/>
          <a:cxnLst/>
          <a:rect l="0" t="0" r="0" b="0"/>
          <a:pathLst>
            <a:path>
              <a:moveTo>
                <a:pt x="1810298" y="4684167"/>
              </a:moveTo>
              <a:arcTo wR="2376276" hR="2376276" stAng="6226743" swAng="675219"/>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437E9E0-3002-49A3-AC1C-B699792FD681}">
      <dsp:nvSpPr>
        <dsp:cNvPr id="0" name=""/>
        <dsp:cNvSpPr/>
      </dsp:nvSpPr>
      <dsp:spPr>
        <a:xfrm>
          <a:off x="1558702" y="4360848"/>
          <a:ext cx="1213562" cy="4572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ফিলিপাইন</a:t>
          </a:r>
          <a:endParaRPr lang="en-US" sz="2400" kern="1200" spc="-100" baseline="0" dirty="0">
            <a:latin typeface="NikoshBAN" panose="02000000000000000000" pitchFamily="2" charset="0"/>
            <a:cs typeface="NikoshBAN" panose="02000000000000000000" pitchFamily="2" charset="0"/>
          </a:endParaRPr>
        </a:p>
      </dsp:txBody>
      <dsp:txXfrm>
        <a:off x="1581021" y="4383167"/>
        <a:ext cx="1168924" cy="412562"/>
      </dsp:txXfrm>
    </dsp:sp>
    <dsp:sp modelId="{68FDD9F8-0399-4F97-9459-BA0CB896C327}">
      <dsp:nvSpPr>
        <dsp:cNvPr id="0" name=""/>
        <dsp:cNvSpPr/>
      </dsp:nvSpPr>
      <dsp:spPr>
        <a:xfrm>
          <a:off x="1185946" y="290723"/>
          <a:ext cx="4752553" cy="4752553"/>
        </a:xfrm>
        <a:custGeom>
          <a:avLst/>
          <a:gdLst/>
          <a:ahLst/>
          <a:cxnLst/>
          <a:rect l="0" t="0" r="0" b="0"/>
          <a:pathLst>
            <a:path>
              <a:moveTo>
                <a:pt x="703348" y="4063879"/>
              </a:moveTo>
              <a:arcTo wR="2376276" hR="2376276" stAng="8084990" swAng="1267863"/>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C8F83EA-EBF9-4DB2-AD61-31F1382B68F6}">
      <dsp:nvSpPr>
        <dsp:cNvPr id="0" name=""/>
        <dsp:cNvSpPr/>
      </dsp:nvSpPr>
      <dsp:spPr>
        <a:xfrm>
          <a:off x="862881" y="3172709"/>
          <a:ext cx="878737" cy="4572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লাওস</a:t>
          </a:r>
          <a:endParaRPr lang="en-US" sz="2400" kern="1200" spc="-100" baseline="0" dirty="0">
            <a:latin typeface="NikoshBAN" panose="02000000000000000000" pitchFamily="2" charset="0"/>
            <a:cs typeface="NikoshBAN" panose="02000000000000000000" pitchFamily="2" charset="0"/>
          </a:endParaRPr>
        </a:p>
      </dsp:txBody>
      <dsp:txXfrm>
        <a:off x="885200" y="3195028"/>
        <a:ext cx="834099" cy="412562"/>
      </dsp:txXfrm>
    </dsp:sp>
    <dsp:sp modelId="{204FC43A-4A31-4B3D-8C06-1DF46F54EAC8}">
      <dsp:nvSpPr>
        <dsp:cNvPr id="0" name=""/>
        <dsp:cNvSpPr/>
      </dsp:nvSpPr>
      <dsp:spPr>
        <a:xfrm>
          <a:off x="1185946" y="290723"/>
          <a:ext cx="4752553" cy="4752553"/>
        </a:xfrm>
        <a:custGeom>
          <a:avLst/>
          <a:gdLst/>
          <a:ahLst/>
          <a:cxnLst/>
          <a:rect l="0" t="0" r="0" b="0"/>
          <a:pathLst>
            <a:path>
              <a:moveTo>
                <a:pt x="52303" y="2872099"/>
              </a:moveTo>
              <a:arcTo wR="2376276" hR="2376276" stAng="10077386" swAng="1445227"/>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EA253B7-A7BB-4080-B6CF-CFF7EAF84F15}">
      <dsp:nvSpPr>
        <dsp:cNvPr id="0" name=""/>
        <dsp:cNvSpPr/>
      </dsp:nvSpPr>
      <dsp:spPr>
        <a:xfrm>
          <a:off x="652358" y="1704089"/>
          <a:ext cx="1299783" cy="4572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মিয়ানমার</a:t>
          </a:r>
          <a:endParaRPr lang="en-US" sz="2400" kern="1200" spc="-100" baseline="0" dirty="0">
            <a:latin typeface="NikoshBAN" panose="02000000000000000000" pitchFamily="2" charset="0"/>
            <a:cs typeface="NikoshBAN" panose="02000000000000000000" pitchFamily="2" charset="0"/>
          </a:endParaRPr>
        </a:p>
      </dsp:txBody>
      <dsp:txXfrm>
        <a:off x="674677" y="1726408"/>
        <a:ext cx="1255145" cy="412562"/>
      </dsp:txXfrm>
    </dsp:sp>
    <dsp:sp modelId="{96D0FD9C-6B15-4C6A-9B32-8A104EBE6401}">
      <dsp:nvSpPr>
        <dsp:cNvPr id="0" name=""/>
        <dsp:cNvSpPr/>
      </dsp:nvSpPr>
      <dsp:spPr>
        <a:xfrm>
          <a:off x="1185946" y="290723"/>
          <a:ext cx="4752553" cy="4752553"/>
        </a:xfrm>
        <a:custGeom>
          <a:avLst/>
          <a:gdLst/>
          <a:ahLst/>
          <a:cxnLst/>
          <a:rect l="0" t="0" r="0" b="0"/>
          <a:pathLst>
            <a:path>
              <a:moveTo>
                <a:pt x="207453" y="1405247"/>
              </a:moveTo>
              <a:arcTo wR="2376276" hR="2376276" stAng="12247147" swAng="1267863"/>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B44B111-5037-4CD5-AE8A-06424CA92E73}">
      <dsp:nvSpPr>
        <dsp:cNvPr id="0" name=""/>
        <dsp:cNvSpPr/>
      </dsp:nvSpPr>
      <dsp:spPr>
        <a:xfrm>
          <a:off x="1600200" y="515951"/>
          <a:ext cx="1130565" cy="4572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n-IN" sz="2400" kern="1200" spc="-100" baseline="0" dirty="0">
              <a:latin typeface="NikoshBAN" panose="02000000000000000000" pitchFamily="2" charset="0"/>
              <a:cs typeface="NikoshBAN" panose="02000000000000000000" pitchFamily="2" charset="0"/>
            </a:rPr>
            <a:t>সিংগাপুর</a:t>
          </a:r>
          <a:endParaRPr lang="en-US" sz="2400" kern="1200" spc="-100" baseline="0" dirty="0">
            <a:latin typeface="NikoshBAN" panose="02000000000000000000" pitchFamily="2" charset="0"/>
            <a:cs typeface="NikoshBAN" panose="02000000000000000000" pitchFamily="2" charset="0"/>
          </a:endParaRPr>
        </a:p>
      </dsp:txBody>
      <dsp:txXfrm>
        <a:off x="1622519" y="538270"/>
        <a:ext cx="1085927" cy="412562"/>
      </dsp:txXfrm>
    </dsp:sp>
    <dsp:sp modelId="{F666A6F8-B123-4470-A38F-F8F419CA17F8}">
      <dsp:nvSpPr>
        <dsp:cNvPr id="0" name=""/>
        <dsp:cNvSpPr/>
      </dsp:nvSpPr>
      <dsp:spPr>
        <a:xfrm>
          <a:off x="1185946" y="290723"/>
          <a:ext cx="4752553" cy="4752553"/>
        </a:xfrm>
        <a:custGeom>
          <a:avLst/>
          <a:gdLst/>
          <a:ahLst/>
          <a:cxnLst/>
          <a:rect l="0" t="0" r="0" b="0"/>
          <a:pathLst>
            <a:path>
              <a:moveTo>
                <a:pt x="1369085" y="224009"/>
              </a:moveTo>
              <a:arcTo wR="2376276" hR="2376276" stAng="14695316" swAng="407571"/>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Frame 7">
            <a:extLst>
              <a:ext uri="{FF2B5EF4-FFF2-40B4-BE49-F238E27FC236}">
                <a16:creationId xmlns:a16="http://schemas.microsoft.com/office/drawing/2014/main" id="{ABDD3867-B4BA-4DD4-A7CF-8B4175E3A1ED}"/>
              </a:ext>
            </a:extLst>
          </p:cNvPr>
          <p:cNvSpPr/>
          <p:nvPr userDrawn="1"/>
        </p:nvSpPr>
        <p:spPr>
          <a:xfrm>
            <a:off x="0" y="0"/>
            <a:ext cx="9144000" cy="6858000"/>
          </a:xfrm>
          <a:prstGeom prst="frame">
            <a:avLst>
              <a:gd name="adj1" fmla="val 2351"/>
            </a:avLst>
          </a:prstGeom>
          <a:pattFill prst="shingle">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Frame 9">
            <a:extLst>
              <a:ext uri="{FF2B5EF4-FFF2-40B4-BE49-F238E27FC236}">
                <a16:creationId xmlns:a16="http://schemas.microsoft.com/office/drawing/2014/main" id="{61A8E574-04BE-4AE5-A49B-15239B7A4F72}"/>
              </a:ext>
            </a:extLst>
          </p:cNvPr>
          <p:cNvSpPr/>
          <p:nvPr userDrawn="1"/>
        </p:nvSpPr>
        <p:spPr>
          <a:xfrm>
            <a:off x="0" y="0"/>
            <a:ext cx="9144000" cy="6858000"/>
          </a:xfrm>
          <a:prstGeom prst="frame">
            <a:avLst>
              <a:gd name="adj1" fmla="val 2152"/>
            </a:avLst>
          </a:prstGeom>
          <a:pattFill prst="shingle">
            <a:fgClr>
              <a:schemeClr val="accent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Frame 5">
            <a:extLst>
              <a:ext uri="{FF2B5EF4-FFF2-40B4-BE49-F238E27FC236}">
                <a16:creationId xmlns:a16="http://schemas.microsoft.com/office/drawing/2014/main" id="{FBDCAB78-A2E7-4343-BA38-1B04E3224935}"/>
              </a:ext>
            </a:extLst>
          </p:cNvPr>
          <p:cNvSpPr/>
          <p:nvPr userDrawn="1"/>
        </p:nvSpPr>
        <p:spPr>
          <a:xfrm>
            <a:off x="0" y="0"/>
            <a:ext cx="9144000" cy="6858000"/>
          </a:xfrm>
          <a:prstGeom prst="frame">
            <a:avLst>
              <a:gd name="adj1" fmla="val 235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460">
              <a:schemeClr val="accent4">
                <a:lumMod val="60000"/>
                <a:lumOff val="40000"/>
              </a:schemeClr>
            </a:gs>
            <a:gs pos="71000">
              <a:schemeClr val="accent5">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ame 6">
            <a:extLst>
              <a:ext uri="{FF2B5EF4-FFF2-40B4-BE49-F238E27FC236}">
                <a16:creationId xmlns:a16="http://schemas.microsoft.com/office/drawing/2014/main" id="{5991AF70-320B-4ACC-AAD7-38C23FDAB01E}"/>
              </a:ext>
            </a:extLst>
          </p:cNvPr>
          <p:cNvSpPr/>
          <p:nvPr userDrawn="1"/>
        </p:nvSpPr>
        <p:spPr>
          <a:xfrm>
            <a:off x="0" y="0"/>
            <a:ext cx="9144000" cy="6858000"/>
          </a:xfrm>
          <a:prstGeom prst="frame">
            <a:avLst>
              <a:gd name="adj1" fmla="val 255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FEE1DA6-E105-4AD2-9AC6-AF9FFA06F3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556"/>
          <a:stretch/>
        </p:blipFill>
        <p:spPr>
          <a:xfrm>
            <a:off x="3550716" y="1981200"/>
            <a:ext cx="2011884" cy="1866629"/>
          </a:xfrm>
          <a:prstGeom prst="rect">
            <a:avLst/>
          </a:prstGeom>
        </p:spPr>
      </p:pic>
      <p:pic>
        <p:nvPicPr>
          <p:cNvPr id="22" name="Picture 21">
            <a:extLst>
              <a:ext uri="{FF2B5EF4-FFF2-40B4-BE49-F238E27FC236}">
                <a16:creationId xmlns:a16="http://schemas.microsoft.com/office/drawing/2014/main" id="{AF23ED4C-55E6-4C9A-B066-DB2BDA6815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901629" y="3472858"/>
            <a:ext cx="1898971" cy="1898971"/>
          </a:xfrm>
          <a:prstGeom prst="rect">
            <a:avLst/>
          </a:prstGeom>
          <a:effectLst>
            <a:outerShdw blurRad="419100" dist="38100" dir="5400000" sx="73000" sy="73000" algn="t" rotWithShape="0">
              <a:prstClr val="black">
                <a:alpha val="78000"/>
              </a:prstClr>
            </a:outerShdw>
          </a:effectLst>
        </p:spPr>
      </p:pic>
      <p:grpSp>
        <p:nvGrpSpPr>
          <p:cNvPr id="23" name="Group 22">
            <a:extLst>
              <a:ext uri="{FF2B5EF4-FFF2-40B4-BE49-F238E27FC236}">
                <a16:creationId xmlns:a16="http://schemas.microsoft.com/office/drawing/2014/main" id="{C2DEF686-5395-4653-A878-6B68CEEEBB02}"/>
              </a:ext>
            </a:extLst>
          </p:cNvPr>
          <p:cNvGrpSpPr/>
          <p:nvPr/>
        </p:nvGrpSpPr>
        <p:grpSpPr>
          <a:xfrm>
            <a:off x="4798174" y="3764454"/>
            <a:ext cx="1678826" cy="1302575"/>
            <a:chOff x="3612543" y="3656352"/>
            <a:chExt cx="2468709" cy="2027867"/>
          </a:xfrm>
        </p:grpSpPr>
        <p:pic>
          <p:nvPicPr>
            <p:cNvPr id="24" name="Picture 23">
              <a:extLst>
                <a:ext uri="{FF2B5EF4-FFF2-40B4-BE49-F238E27FC236}">
                  <a16:creationId xmlns:a16="http://schemas.microsoft.com/office/drawing/2014/main" id="{E11D08F8-924F-4FBB-A677-7558E46280DE}"/>
                </a:ext>
              </a:extLst>
            </p:cNvPr>
            <p:cNvPicPr>
              <a:picLocks noChangeAspect="1"/>
            </p:cNvPicPr>
            <p:nvPr/>
          </p:nvPicPr>
          <p:blipFill rotWithShape="1">
            <a:blip r:embed="rId5">
              <a:extLst>
                <a:ext uri="{28A0092B-C50C-407E-A947-70E740481C1C}">
                  <a14:useLocalDpi xmlns:a14="http://schemas.microsoft.com/office/drawing/2010/main" val="0"/>
                </a:ext>
              </a:extLst>
            </a:blip>
            <a:srcRect l="30147" t="19362" r="29829" b="19361"/>
            <a:stretch/>
          </p:blipFill>
          <p:spPr>
            <a:xfrm>
              <a:off x="3612543" y="3656352"/>
              <a:ext cx="2468709" cy="2027867"/>
            </a:xfrm>
            <a:prstGeom prst="rect">
              <a:avLst/>
            </a:prstGeom>
          </p:spPr>
        </p:pic>
        <p:sp>
          <p:nvSpPr>
            <p:cNvPr id="25" name="TextBox 24">
              <a:extLst>
                <a:ext uri="{FF2B5EF4-FFF2-40B4-BE49-F238E27FC236}">
                  <a16:creationId xmlns:a16="http://schemas.microsoft.com/office/drawing/2014/main" id="{E939DE39-6B9F-4461-B0AF-B47EFA982D23}"/>
                </a:ext>
              </a:extLst>
            </p:cNvPr>
            <p:cNvSpPr txBox="1"/>
            <p:nvPr/>
          </p:nvSpPr>
          <p:spPr>
            <a:xfrm>
              <a:off x="4491671" y="4093023"/>
              <a:ext cx="710452" cy="646332"/>
            </a:xfrm>
            <a:prstGeom prst="rect">
              <a:avLst/>
            </a:prstGeom>
            <a:noFill/>
          </p:spPr>
          <p:txBody>
            <a:bodyPr wrap="none" rtlCol="0">
              <a:spAutoFit/>
            </a:bodyPr>
            <a:lstStyle/>
            <a:p>
              <a:pPr algn="ctr"/>
              <a:r>
                <a:rPr lang="en-US" sz="3600" b="1" i="1" dirty="0">
                  <a:ln>
                    <a:solidFill>
                      <a:schemeClr val="bg1"/>
                    </a:solidFill>
                  </a:ln>
                  <a:solidFill>
                    <a:schemeClr val="bg1"/>
                  </a:solidFill>
                  <a:latin typeface="+mj-lt"/>
                  <a:cs typeface="Times New Roman" panose="02020603050405020304" pitchFamily="18" charset="0"/>
                </a:rPr>
                <a:t>EU</a:t>
              </a:r>
            </a:p>
          </p:txBody>
        </p:sp>
      </p:grpSp>
      <p:sp>
        <p:nvSpPr>
          <p:cNvPr id="20" name="Rectangle 19"/>
          <p:cNvSpPr/>
          <p:nvPr/>
        </p:nvSpPr>
        <p:spPr>
          <a:xfrm>
            <a:off x="2016285" y="2051474"/>
            <a:ext cx="5111430" cy="2749125"/>
          </a:xfrm>
          <a:prstGeom prst="rect">
            <a:avLst/>
          </a:prstGeom>
          <a:noFill/>
          <a:ln>
            <a:noFill/>
          </a:ln>
          <a:effectLst>
            <a:outerShdw blurRad="127000" dist="38100" dir="2700000" algn="ctr">
              <a:srgbClr val="000000">
                <a:alpha val="45000"/>
              </a:srgbClr>
            </a:outerShdw>
          </a:effectLst>
        </p:spPr>
        <p:txBody>
          <a:bodyPr wrap="square" lIns="91440" tIns="45720" rIns="91440" bIns="45720">
            <a:prstTxWarp prst="textDeflate">
              <a:avLst/>
            </a:prstTxWarp>
            <a:spAutoFit/>
          </a:bodyPr>
          <a:lstStyle/>
          <a:p>
            <a:pPr algn="ctr"/>
            <a:r>
              <a:rPr lang="bn-BD"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rPr>
              <a:t>স্বাগতম</a:t>
            </a:r>
            <a:endParaRPr lang="en-US" sz="8800" b="1" cap="none" spc="0" dirty="0">
              <a:ln w="57150">
                <a:solidFill>
                  <a:schemeClr val="accent2"/>
                </a:solidFill>
                <a:prstDash val="solid"/>
              </a:ln>
              <a:solidFill>
                <a:schemeClr val="accent2">
                  <a:lumMod val="40000"/>
                  <a:lumOff val="60000"/>
                </a:schemeClr>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810632F4-BF2D-41E3-96AB-97A2B1102E16}"/>
              </a:ext>
            </a:extLst>
          </p:cNvPr>
          <p:cNvSpPr txBox="1"/>
          <p:nvPr/>
        </p:nvSpPr>
        <p:spPr>
          <a:xfrm>
            <a:off x="962679" y="990600"/>
            <a:ext cx="7218643" cy="830997"/>
          </a:xfrm>
          <a:prstGeom prst="rect">
            <a:avLst/>
          </a:prstGeom>
          <a:noFill/>
        </p:spPr>
        <p:txBody>
          <a:bodyPr wrap="none" rtlCol="0">
            <a:spAutoFit/>
          </a:bodyPr>
          <a:lstStyle/>
          <a:p>
            <a:pPr algn="ct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মাল্টিমিডিয়া ক্লাসে সবাইকে</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06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3000" fill="hold"/>
                                        <p:tgtEl>
                                          <p:spTgt spid="20"/>
                                        </p:tgtEl>
                                        <p:attrNameLst>
                                          <p:attrName>ppt_w</p:attrName>
                                        </p:attrNameLst>
                                      </p:cBhvr>
                                      <p:tavLst>
                                        <p:tav tm="0">
                                          <p:val>
                                            <p:fltVal val="0"/>
                                          </p:val>
                                        </p:tav>
                                        <p:tav tm="100000">
                                          <p:val>
                                            <p:strVal val="#ppt_w"/>
                                          </p:val>
                                        </p:tav>
                                      </p:tavLst>
                                    </p:anim>
                                    <p:anim calcmode="lin" valueType="num">
                                      <p:cBhvr>
                                        <p:cTn id="8" dur="3000" fill="hold"/>
                                        <p:tgtEl>
                                          <p:spTgt spid="20"/>
                                        </p:tgtEl>
                                        <p:attrNameLst>
                                          <p:attrName>ppt_h</p:attrName>
                                        </p:attrNameLst>
                                      </p:cBhvr>
                                      <p:tavLst>
                                        <p:tav tm="0">
                                          <p:val>
                                            <p:fltVal val="0"/>
                                          </p:val>
                                        </p:tav>
                                        <p:tav tm="100000">
                                          <p:val>
                                            <p:strVal val="#ppt_h"/>
                                          </p:val>
                                        </p:tav>
                                      </p:tavLst>
                                    </p:anim>
                                    <p:animEffect transition="in" filter="fade">
                                      <p:cBhvr>
                                        <p:cTn id="9" dur="30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CC3170-D9B0-45BF-B17F-E86E11EA2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700087"/>
            <a:ext cx="4552950" cy="34147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7975547C-74D2-4805-AE60-B7BE664CFB40}"/>
              </a:ext>
            </a:extLst>
          </p:cNvPr>
          <p:cNvPicPr>
            <a:picLocks noChangeAspect="1"/>
          </p:cNvPicPr>
          <p:nvPr/>
        </p:nvPicPr>
        <p:blipFill rotWithShape="1">
          <a:blip r:embed="rId3">
            <a:extLst>
              <a:ext uri="{28A0092B-C50C-407E-A947-70E740481C1C}">
                <a14:useLocalDpi xmlns:a14="http://schemas.microsoft.com/office/drawing/2010/main" val="0"/>
              </a:ext>
            </a:extLst>
          </a:blip>
          <a:srcRect l="4097" t="1624" r="2939" b="9923"/>
          <a:stretch/>
        </p:blipFill>
        <p:spPr>
          <a:xfrm>
            <a:off x="5548515" y="990600"/>
            <a:ext cx="3138286" cy="3128687"/>
          </a:xfrm>
          <a:prstGeom prst="rect">
            <a:avLst/>
          </a:prstGeom>
        </p:spPr>
      </p:pic>
      <p:sp>
        <p:nvSpPr>
          <p:cNvPr id="4" name="TextBox 3">
            <a:extLst>
              <a:ext uri="{FF2B5EF4-FFF2-40B4-BE49-F238E27FC236}">
                <a16:creationId xmlns:a16="http://schemas.microsoft.com/office/drawing/2014/main" id="{D0D08491-8C8B-435D-BCA9-9A50E178F812}"/>
              </a:ext>
            </a:extLst>
          </p:cNvPr>
          <p:cNvSpPr txBox="1"/>
          <p:nvPr/>
        </p:nvSpPr>
        <p:spPr>
          <a:xfrm>
            <a:off x="1676400" y="4459069"/>
            <a:ext cx="2646878"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সার্কের সদর দপ্তর</a:t>
            </a:r>
            <a:endParaRPr lang="en-US" sz="36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8C71612-6FAF-4E8F-9A02-70E5F6DC3FE2}"/>
              </a:ext>
            </a:extLst>
          </p:cNvPr>
          <p:cNvSpPr txBox="1"/>
          <p:nvPr/>
        </p:nvSpPr>
        <p:spPr>
          <a:xfrm>
            <a:off x="424540" y="4916269"/>
            <a:ext cx="4985660" cy="646331"/>
          </a:xfrm>
          <a:prstGeom prst="rect">
            <a:avLst/>
          </a:prstGeom>
          <a:noFill/>
        </p:spPr>
        <p:txBody>
          <a:bodyPr wrap="none" rtlCol="0">
            <a:spAutoFit/>
          </a:bodyPr>
          <a:lstStyle/>
          <a:p>
            <a:pPr algn="l"/>
            <a:r>
              <a:rPr lang="bn-IN" sz="3600" b="1" spc="-100" dirty="0">
                <a:latin typeface="NikoshBAN" panose="02000000000000000000" pitchFamily="2" charset="0"/>
                <a:cs typeface="NikoshBAN" panose="02000000000000000000" pitchFamily="2" charset="0"/>
              </a:rPr>
              <a:t>সার্কের সদর দপ্তর কোথায় অবস্থিত?</a:t>
            </a:r>
            <a:endParaRPr lang="en-US" sz="3600" b="1" spc="-1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0CE957C-E289-4013-9758-B86C964F2FDB}"/>
              </a:ext>
            </a:extLst>
          </p:cNvPr>
          <p:cNvSpPr txBox="1"/>
          <p:nvPr/>
        </p:nvSpPr>
        <p:spPr>
          <a:xfrm>
            <a:off x="643807" y="4916269"/>
            <a:ext cx="4309193"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নেপালের রাজধানী কাঠমুন্ডুতে</a:t>
            </a:r>
            <a:endParaRPr lang="en-US" sz="36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A060B90-605C-459C-BE54-4E0B6394BE22}"/>
              </a:ext>
            </a:extLst>
          </p:cNvPr>
          <p:cNvSpPr txBox="1"/>
          <p:nvPr/>
        </p:nvSpPr>
        <p:spPr>
          <a:xfrm>
            <a:off x="5257800" y="4459069"/>
            <a:ext cx="3568606"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সার্কভুক্ত দেশের মানচিত্র</a:t>
            </a:r>
            <a:endParaRPr lang="en-US" sz="36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0480C2C7-7DB5-4679-B2BC-6B5AFF7259F8}"/>
              </a:ext>
            </a:extLst>
          </p:cNvPr>
          <p:cNvSpPr txBox="1"/>
          <p:nvPr/>
        </p:nvSpPr>
        <p:spPr>
          <a:xfrm>
            <a:off x="2667000" y="4092714"/>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
        <p:nvSpPr>
          <p:cNvPr id="10" name="TextBox 9">
            <a:extLst>
              <a:ext uri="{FF2B5EF4-FFF2-40B4-BE49-F238E27FC236}">
                <a16:creationId xmlns:a16="http://schemas.microsoft.com/office/drawing/2014/main" id="{E5A97B10-3693-46E5-B64D-CE2EF52A0595}"/>
              </a:ext>
            </a:extLst>
          </p:cNvPr>
          <p:cNvSpPr txBox="1"/>
          <p:nvPr/>
        </p:nvSpPr>
        <p:spPr>
          <a:xfrm>
            <a:off x="6781800" y="4038600"/>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42456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6"/>
                                        </p:tgtEl>
                                        <p:attrNameLst>
                                          <p:attrName>ppt_w</p:attrName>
                                        </p:attrNameLst>
                                      </p:cBhvr>
                                      <p:tavLst>
                                        <p:tav tm="0">
                                          <p:val>
                                            <p:strVal val="ppt_w"/>
                                          </p:val>
                                        </p:tav>
                                        <p:tav tm="100000">
                                          <p:val>
                                            <p:fltVal val="0"/>
                                          </p:val>
                                        </p:tav>
                                      </p:tavLst>
                                    </p:anim>
                                    <p:anim calcmode="lin" valueType="num">
                                      <p:cBhvr>
                                        <p:cTn id="38" dur="500"/>
                                        <p:tgtEl>
                                          <p:spTgt spid="6"/>
                                        </p:tgtEl>
                                        <p:attrNameLst>
                                          <p:attrName>ppt_h</p:attrName>
                                        </p:attrNameLst>
                                      </p:cBhvr>
                                      <p:tavLst>
                                        <p:tav tm="0">
                                          <p:val>
                                            <p:strVal val="ppt_h"/>
                                          </p:val>
                                        </p:tav>
                                        <p:tav tm="100000">
                                          <p:val>
                                            <p:fltVal val="0"/>
                                          </p:val>
                                        </p:tav>
                                      </p:tavLst>
                                    </p:anim>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500"/>
                                        <p:tgtEl>
                                          <p:spTgt spid="10"/>
                                        </p:tgtEl>
                                        <p:attrNameLst>
                                          <p:attrName>ppt_w</p:attrName>
                                        </p:attrNameLst>
                                      </p:cBhvr>
                                      <p:tavLst>
                                        <p:tav tm="0">
                                          <p:val>
                                            <p:strVal val="ppt_w"/>
                                          </p:val>
                                        </p:tav>
                                        <p:tav tm="100000">
                                          <p:val>
                                            <p:fltVal val="0"/>
                                          </p:val>
                                        </p:tav>
                                      </p:tavLst>
                                    </p:anim>
                                    <p:anim calcmode="lin" valueType="num">
                                      <p:cBhvr>
                                        <p:cTn id="62" dur="500"/>
                                        <p:tgtEl>
                                          <p:spTgt spid="10"/>
                                        </p:tgtEl>
                                        <p:attrNameLst>
                                          <p:attrName>ppt_h</p:attrName>
                                        </p:attrNameLst>
                                      </p:cBhvr>
                                      <p:tavLst>
                                        <p:tav tm="0">
                                          <p:val>
                                            <p:strVal val="ppt_h"/>
                                          </p:val>
                                        </p:tav>
                                        <p:tav tm="100000">
                                          <p:val>
                                            <p:fltVal val="0"/>
                                          </p:val>
                                        </p:tav>
                                      </p:tavLst>
                                    </p:anim>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7" grpId="0"/>
      <p:bldP spid="9" grpId="0"/>
      <p:bldP spid="8" grpId="0"/>
      <p:bldP spid="8"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CA89E-F3DF-48EC-968E-9CE1B8A1B31C}"/>
              </a:ext>
            </a:extLst>
          </p:cNvPr>
          <p:cNvSpPr txBox="1"/>
          <p:nvPr/>
        </p:nvSpPr>
        <p:spPr>
          <a:xfrm>
            <a:off x="3429000" y="449759"/>
            <a:ext cx="2743200" cy="769441"/>
          </a:xfrm>
          <a:prstGeom prst="rect">
            <a:avLst/>
          </a:prstGeom>
          <a:solidFill>
            <a:schemeClr val="accent4"/>
          </a:solidFill>
          <a:ln w="38100">
            <a:solidFill>
              <a:schemeClr val="tx1"/>
            </a:solidFill>
          </a:ln>
          <a:scene3d>
            <a:camera prst="orthographicFront"/>
            <a:lightRig rig="threePt" dir="t"/>
          </a:scene3d>
          <a:sp3d>
            <a:bevelT/>
          </a:sp3d>
        </p:spPr>
        <p:txBody>
          <a:bodyPr wrap="square" rtlCol="0">
            <a:spAutoFit/>
          </a:bodyPr>
          <a:lstStyle/>
          <a:p>
            <a:pPr algn="ctr"/>
            <a:r>
              <a:rPr lang="bn-IN" sz="4400" b="1" dirty="0">
                <a:latin typeface="NikoshBAN" panose="02000000000000000000" pitchFamily="2" charset="0"/>
                <a:cs typeface="NikoshBAN" panose="02000000000000000000" pitchFamily="2" charset="0"/>
              </a:rPr>
              <a:t>জোড়ায়</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জ</a:t>
            </a:r>
            <a:endParaRPr lang="en-US" sz="4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4466BC1-2E56-4147-9D0A-0678E2DF1DD9}"/>
              </a:ext>
            </a:extLst>
          </p:cNvPr>
          <p:cNvSpPr txBox="1"/>
          <p:nvPr/>
        </p:nvSpPr>
        <p:spPr>
          <a:xfrm>
            <a:off x="683715" y="3657600"/>
            <a:ext cx="4948791" cy="646331"/>
          </a:xfrm>
          <a:prstGeom prst="rect">
            <a:avLst/>
          </a:prstGeom>
          <a:noFill/>
          <a:ln w="28575">
            <a:solidFill>
              <a:schemeClr val="tx1"/>
            </a:solidFill>
          </a:ln>
          <a:scene3d>
            <a:camera prst="orthographicFront"/>
            <a:lightRig rig="threePt" dir="t"/>
          </a:scene3d>
          <a:sp3d>
            <a:bevelT/>
          </a:sp3d>
        </p:spPr>
        <p:txBody>
          <a:bodyPr wrap="none" rtlCol="0">
            <a:spAutoFit/>
          </a:bodyPr>
          <a:lstStyle/>
          <a:p>
            <a:r>
              <a:rPr lang="en-US" sz="3600" dirty="0" err="1">
                <a:latin typeface="NikoshBAN" panose="02000000000000000000" pitchFamily="2" charset="0"/>
                <a:cs typeface="NikoshBAN" panose="02000000000000000000" pitchFamily="2" charset="0"/>
                <a:sym typeface="Wingdings" panose="05000000000000000000" pitchFamily="2" charset="2"/>
              </a:rPr>
              <a:t>সার্ক</a:t>
            </a:r>
            <a:r>
              <a:rPr lang="en-US" sz="3600" dirty="0">
                <a:latin typeface="NikoshBAN" panose="02000000000000000000" pitchFamily="2" charset="0"/>
                <a:cs typeface="NikoshBAN" panose="02000000000000000000" pitchFamily="2" charset="0"/>
                <a:sym typeface="Wingdings" panose="05000000000000000000" pitchFamily="2" charset="2"/>
              </a:rPr>
              <a:t> </a:t>
            </a:r>
            <a:r>
              <a:rPr lang="en-US" sz="3600" dirty="0" err="1">
                <a:latin typeface="NikoshBAN" panose="02000000000000000000" pitchFamily="2" charset="0"/>
                <a:cs typeface="NikoshBAN" panose="02000000000000000000" pitchFamily="2" charset="0"/>
                <a:sym typeface="Wingdings" panose="05000000000000000000" pitchFamily="2" charset="2"/>
              </a:rPr>
              <a:t>গঠনের</a:t>
            </a:r>
            <a:r>
              <a:rPr lang="en-US" sz="3600" dirty="0">
                <a:latin typeface="NikoshBAN" panose="02000000000000000000" pitchFamily="2" charset="0"/>
                <a:cs typeface="NikoshBAN" panose="02000000000000000000" pitchFamily="2" charset="0"/>
                <a:sym typeface="Wingdings" panose="05000000000000000000" pitchFamily="2" charset="2"/>
              </a:rPr>
              <a:t> </a:t>
            </a:r>
            <a:r>
              <a:rPr lang="en-US" sz="3600" dirty="0" err="1">
                <a:latin typeface="NikoshBAN" panose="02000000000000000000" pitchFamily="2" charset="0"/>
                <a:cs typeface="NikoshBAN" panose="02000000000000000000" pitchFamily="2" charset="0"/>
                <a:sym typeface="Wingdings" panose="05000000000000000000" pitchFamily="2" charset="2"/>
              </a:rPr>
              <a:t>লক্ষ্য</a:t>
            </a:r>
            <a:r>
              <a:rPr lang="en-US" sz="3600" dirty="0">
                <a:latin typeface="NikoshBAN" panose="02000000000000000000" pitchFamily="2" charset="0"/>
                <a:cs typeface="NikoshBAN" panose="02000000000000000000" pitchFamily="2" charset="0"/>
                <a:sym typeface="Wingdings" panose="05000000000000000000" pitchFamily="2" charset="2"/>
              </a:rPr>
              <a:t> ও </a:t>
            </a:r>
            <a:r>
              <a:rPr lang="en-US" sz="3600" dirty="0" err="1">
                <a:latin typeface="NikoshBAN" panose="02000000000000000000" pitchFamily="2" charset="0"/>
                <a:cs typeface="NikoshBAN" panose="02000000000000000000" pitchFamily="2" charset="0"/>
                <a:sym typeface="Wingdings" panose="05000000000000000000" pitchFamily="2" charset="2"/>
              </a:rPr>
              <a:t>উদ্দেশ্য</a:t>
            </a:r>
            <a:r>
              <a:rPr lang="en-US" sz="3600" dirty="0">
                <a:latin typeface="NikoshBAN" panose="02000000000000000000" pitchFamily="2" charset="0"/>
                <a:cs typeface="NikoshBAN" panose="02000000000000000000" pitchFamily="2" charset="0"/>
                <a:sym typeface="Wingdings" panose="05000000000000000000" pitchFamily="2" charset="2"/>
              </a:rPr>
              <a:t> </a:t>
            </a:r>
            <a:r>
              <a:rPr lang="en-US" sz="3600" dirty="0" err="1">
                <a:latin typeface="NikoshBAN" panose="02000000000000000000" pitchFamily="2" charset="0"/>
                <a:cs typeface="NikoshBAN" panose="02000000000000000000" pitchFamily="2" charset="0"/>
                <a:sym typeface="Wingdings" panose="05000000000000000000" pitchFamily="2" charset="2"/>
              </a:rPr>
              <a:t>লিখ</a:t>
            </a:r>
            <a:r>
              <a:rPr lang="en-US" sz="3600" dirty="0">
                <a:latin typeface="NikoshBAN" panose="02000000000000000000" pitchFamily="2" charset="0"/>
                <a:cs typeface="NikoshBAN" panose="02000000000000000000" pitchFamily="2" charset="0"/>
                <a:sym typeface="Wingdings" panose="05000000000000000000" pitchFamily="2" charset="2"/>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46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3ED4C-55E6-4C9A-B066-DB2BDA681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2438400" cy="2438400"/>
          </a:xfrm>
          <a:prstGeom prst="rect">
            <a:avLst/>
          </a:prstGeom>
        </p:spPr>
      </p:pic>
      <p:sp>
        <p:nvSpPr>
          <p:cNvPr id="5" name="TextBox 4">
            <a:extLst>
              <a:ext uri="{FF2B5EF4-FFF2-40B4-BE49-F238E27FC236}">
                <a16:creationId xmlns:a16="http://schemas.microsoft.com/office/drawing/2014/main" id="{C444B3B5-FD89-405A-B070-6B4152DE5266}"/>
              </a:ext>
            </a:extLst>
          </p:cNvPr>
          <p:cNvSpPr txBox="1"/>
          <p:nvPr/>
        </p:nvSpPr>
        <p:spPr>
          <a:xfrm>
            <a:off x="457200" y="4648200"/>
            <a:ext cx="83058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ASEAN </a:t>
            </a:r>
            <a:r>
              <a:rPr lang="en-US" sz="3200" b="1" dirty="0">
                <a:latin typeface="NikoshBAN" panose="02000000000000000000" pitchFamily="2" charset="0"/>
                <a:cs typeface="NikoshBAN" panose="02000000000000000000" pitchFamily="2" charset="0"/>
              </a:rPr>
              <a:t>এ</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err="1">
                <a:latin typeface="NikoshBAN" panose="02000000000000000000" pitchFamily="2" charset="0"/>
                <a:cs typeface="NikoshBAN" panose="02000000000000000000" pitchFamily="2" charset="0"/>
              </a:rPr>
              <a:t>্ণর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p>
        </p:txBody>
      </p:sp>
      <p:sp>
        <p:nvSpPr>
          <p:cNvPr id="6" name="TextBox 5">
            <a:extLst>
              <a:ext uri="{FF2B5EF4-FFF2-40B4-BE49-F238E27FC236}">
                <a16:creationId xmlns:a16="http://schemas.microsoft.com/office/drawing/2014/main" id="{472ABB8F-0F4A-474B-A0BC-648A2FF42802}"/>
              </a:ext>
            </a:extLst>
          </p:cNvPr>
          <p:cNvSpPr txBox="1"/>
          <p:nvPr/>
        </p:nvSpPr>
        <p:spPr>
          <a:xfrm>
            <a:off x="421037" y="5257800"/>
            <a:ext cx="6741763" cy="584775"/>
          </a:xfrm>
          <a:prstGeom prst="rect">
            <a:avLst/>
          </a:prstGeom>
          <a:noFill/>
        </p:spPr>
        <p:txBody>
          <a:bodyPr wrap="square" rtlCol="0">
            <a:spAutoFit/>
          </a:bodyPr>
          <a:lstStyle/>
          <a:p>
            <a:r>
              <a:rPr lang="en-US" sz="3200" b="1" spc="-100" dirty="0">
                <a:latin typeface="Times New Roman" panose="02020603050405020304" pitchFamily="18" charset="0"/>
                <a:cs typeface="Times New Roman" panose="02020603050405020304" pitchFamily="18" charset="0"/>
              </a:rPr>
              <a:t>Association of South-East Asian Nations</a:t>
            </a:r>
          </a:p>
        </p:txBody>
      </p:sp>
      <p:sp>
        <p:nvSpPr>
          <p:cNvPr id="2" name="TextBox 1">
            <a:extLst>
              <a:ext uri="{FF2B5EF4-FFF2-40B4-BE49-F238E27FC236}">
                <a16:creationId xmlns:a16="http://schemas.microsoft.com/office/drawing/2014/main" id="{9AE48281-936A-4A49-84FB-4EED43E34934}"/>
              </a:ext>
            </a:extLst>
          </p:cNvPr>
          <p:cNvSpPr txBox="1"/>
          <p:nvPr/>
        </p:nvSpPr>
        <p:spPr>
          <a:xfrm>
            <a:off x="4596539" y="1788855"/>
            <a:ext cx="4029558" cy="2554545"/>
          </a:xfrm>
          <a:prstGeom prst="rect">
            <a:avLst/>
          </a:prstGeom>
          <a:noFill/>
        </p:spPr>
        <p:txBody>
          <a:bodyPr wrap="square" rtlCol="0">
            <a:spAutoFit/>
          </a:bodyPr>
          <a:lstStyle/>
          <a:p>
            <a:pPr algn="ctr"/>
            <a:r>
              <a:rPr lang="bn-IN" sz="4000" spc="-100" dirty="0">
                <a:latin typeface="NikoshBAN" panose="02000000000000000000" pitchFamily="2" charset="0"/>
                <a:cs typeface="NikoshBAN" panose="02000000000000000000" pitchFamily="2" charset="0"/>
              </a:rPr>
              <a:t>দক্ষিণ-পূর্ব এশিয়ার দশটি দেশ নিয়ে ১৯৬৭ সালের ৮ই আগস্ট গঠিত হয় আসিয়ান</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668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10B9271-EDFA-4F03-AE7C-AF31F3DFA83E}"/>
              </a:ext>
            </a:extLst>
          </p:cNvPr>
          <p:cNvGraphicFramePr/>
          <p:nvPr>
            <p:extLst>
              <p:ext uri="{D42A27DB-BD31-4B8C-83A1-F6EECF244321}">
                <p14:modId xmlns:p14="http://schemas.microsoft.com/office/powerpoint/2010/main" val="467215252"/>
              </p:ext>
            </p:extLst>
          </p:nvPr>
        </p:nvGraphicFramePr>
        <p:xfrm>
          <a:off x="990600" y="1219200"/>
          <a:ext cx="7162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6AF2111-03B6-44BB-9F4D-D1B97B447E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500" y="2362200"/>
            <a:ext cx="2667000" cy="2667000"/>
          </a:xfrm>
          <a:prstGeom prst="rect">
            <a:avLst/>
          </a:prstGeom>
        </p:spPr>
      </p:pic>
      <p:sp>
        <p:nvSpPr>
          <p:cNvPr id="6" name="TextBox 5">
            <a:extLst>
              <a:ext uri="{FF2B5EF4-FFF2-40B4-BE49-F238E27FC236}">
                <a16:creationId xmlns:a16="http://schemas.microsoft.com/office/drawing/2014/main" id="{2B5660BE-31F4-4E2E-AAC5-E0C89023545D}"/>
              </a:ext>
            </a:extLst>
          </p:cNvPr>
          <p:cNvSpPr txBox="1"/>
          <p:nvPr/>
        </p:nvSpPr>
        <p:spPr>
          <a:xfrm>
            <a:off x="1986196" y="408432"/>
            <a:ext cx="5557604" cy="658368"/>
          </a:xfrm>
          <a:prstGeom prst="rect">
            <a:avLst/>
          </a:prstGeom>
          <a:blipFill>
            <a:blip r:embed="rId8"/>
            <a:tile tx="0" ty="0" sx="100000" sy="100000" flip="none" algn="tl"/>
          </a:blip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l"/>
            <a:r>
              <a:rPr lang="bn-IN" sz="4400" b="1" dirty="0">
                <a:solidFill>
                  <a:schemeClr val="accent2"/>
                </a:solidFill>
                <a:latin typeface="NikoshBAN" panose="02000000000000000000" pitchFamily="2" charset="0"/>
                <a:cs typeface="NikoshBAN" panose="02000000000000000000" pitchFamily="2" charset="0"/>
              </a:rPr>
              <a:t>আসিয়ান সদস্য দেশগুলোর নাম</a:t>
            </a:r>
            <a:endParaRPr lang="en-US" sz="4400" b="1"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094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7D6A1-9E56-4913-B2B8-4FCDC5B31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777" y="685800"/>
            <a:ext cx="6481823" cy="4267200"/>
          </a:xfrm>
          <a:prstGeom prst="rect">
            <a:avLst/>
          </a:prstGeom>
        </p:spPr>
      </p:pic>
      <p:sp>
        <p:nvSpPr>
          <p:cNvPr id="4" name="TextBox 3">
            <a:extLst>
              <a:ext uri="{FF2B5EF4-FFF2-40B4-BE49-F238E27FC236}">
                <a16:creationId xmlns:a16="http://schemas.microsoft.com/office/drawing/2014/main" id="{A376A029-1B5F-40C1-8315-944B19E0B7A1}"/>
              </a:ext>
            </a:extLst>
          </p:cNvPr>
          <p:cNvSpPr txBox="1"/>
          <p:nvPr/>
        </p:nvSpPr>
        <p:spPr>
          <a:xfrm>
            <a:off x="2942387" y="5257800"/>
            <a:ext cx="3259226"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আসিয়ানের সদর দপ্তর</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956316E-736F-4C1F-840C-A74F236FD8E4}"/>
              </a:ext>
            </a:extLst>
          </p:cNvPr>
          <p:cNvSpPr txBox="1"/>
          <p:nvPr/>
        </p:nvSpPr>
        <p:spPr>
          <a:xfrm>
            <a:off x="1792233" y="5754469"/>
            <a:ext cx="5559535" cy="646331"/>
          </a:xfrm>
          <a:prstGeom prst="rect">
            <a:avLst/>
          </a:prstGeom>
          <a:noFill/>
        </p:spPr>
        <p:txBody>
          <a:bodyPr wrap="none" rtlCol="0">
            <a:spAutoFit/>
          </a:bodyPr>
          <a:lstStyle/>
          <a:p>
            <a:pPr algn="l"/>
            <a:r>
              <a:rPr lang="bn-IN" sz="3600" b="1" spc="-100" dirty="0">
                <a:latin typeface="NikoshBAN" panose="02000000000000000000" pitchFamily="2" charset="0"/>
                <a:cs typeface="NikoshBAN" panose="02000000000000000000" pitchFamily="2" charset="0"/>
              </a:rPr>
              <a:t>আসিয়ানের সদর দপ্তর কোথায় অবস্থিত?</a:t>
            </a:r>
            <a:endParaRPr lang="en-US" sz="3600" b="1" spc="-1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002939D-1F72-44AC-AC46-85ADBE20B2A0}"/>
              </a:ext>
            </a:extLst>
          </p:cNvPr>
          <p:cNvSpPr txBox="1"/>
          <p:nvPr/>
        </p:nvSpPr>
        <p:spPr>
          <a:xfrm>
            <a:off x="2132871" y="5715000"/>
            <a:ext cx="4878259"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ইন্দোনেশিয়ার রাজধানী জাকার্তায়</a:t>
            </a:r>
            <a:endParaRPr lang="en-US" sz="3600" b="1"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521D38D9-8523-48D4-98DA-6E0E32BE7DBF}"/>
              </a:ext>
            </a:extLst>
          </p:cNvPr>
          <p:cNvSpPr txBox="1"/>
          <p:nvPr/>
        </p:nvSpPr>
        <p:spPr>
          <a:xfrm>
            <a:off x="4354633" y="4876800"/>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0254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D3F0F-32BA-4F7E-A3E2-824886C940BD}"/>
              </a:ext>
            </a:extLst>
          </p:cNvPr>
          <p:cNvPicPr>
            <a:picLocks noChangeAspect="1"/>
          </p:cNvPicPr>
          <p:nvPr/>
        </p:nvPicPr>
        <p:blipFill rotWithShape="1">
          <a:blip r:embed="rId2">
            <a:extLst>
              <a:ext uri="{28A0092B-C50C-407E-A947-70E740481C1C}">
                <a14:useLocalDpi xmlns:a14="http://schemas.microsoft.com/office/drawing/2010/main" val="0"/>
              </a:ext>
            </a:extLst>
          </a:blip>
          <a:srcRect t="13764" b="13764"/>
          <a:stretch/>
        </p:blipFill>
        <p:spPr>
          <a:xfrm>
            <a:off x="1143000" y="990600"/>
            <a:ext cx="7290023" cy="4267200"/>
          </a:xfrm>
          <a:prstGeom prst="rect">
            <a:avLst/>
          </a:prstGeom>
        </p:spPr>
      </p:pic>
      <p:sp>
        <p:nvSpPr>
          <p:cNvPr id="4" name="TextBox 3">
            <a:extLst>
              <a:ext uri="{FF2B5EF4-FFF2-40B4-BE49-F238E27FC236}">
                <a16:creationId xmlns:a16="http://schemas.microsoft.com/office/drawing/2014/main" id="{D3E2341B-74F6-46C0-829C-CEA830BBA90C}"/>
              </a:ext>
            </a:extLst>
          </p:cNvPr>
          <p:cNvSpPr txBox="1"/>
          <p:nvPr/>
        </p:nvSpPr>
        <p:spPr>
          <a:xfrm>
            <a:off x="2481524" y="5830669"/>
            <a:ext cx="4180953"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আসিয়ানভুক্ত দেশের মানচিত্র</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986A5595-255B-4989-8B13-778CE03477D5}"/>
              </a:ext>
            </a:extLst>
          </p:cNvPr>
          <p:cNvSpPr txBox="1"/>
          <p:nvPr/>
        </p:nvSpPr>
        <p:spPr>
          <a:xfrm>
            <a:off x="4354633" y="5311914"/>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5402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53"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DEF686-5395-4653-A878-6B68CEEEBB02}"/>
              </a:ext>
            </a:extLst>
          </p:cNvPr>
          <p:cNvGrpSpPr/>
          <p:nvPr/>
        </p:nvGrpSpPr>
        <p:grpSpPr>
          <a:xfrm>
            <a:off x="1219200" y="1143000"/>
            <a:ext cx="3825154" cy="2971800"/>
            <a:chOff x="3612543" y="3656352"/>
            <a:chExt cx="2468709" cy="2027867"/>
          </a:xfrm>
        </p:grpSpPr>
        <p:pic>
          <p:nvPicPr>
            <p:cNvPr id="5" name="Picture 4">
              <a:extLst>
                <a:ext uri="{FF2B5EF4-FFF2-40B4-BE49-F238E27FC236}">
                  <a16:creationId xmlns:a16="http://schemas.microsoft.com/office/drawing/2014/main" id="{E11D08F8-924F-4FBB-A677-7558E46280DE}"/>
                </a:ext>
              </a:extLst>
            </p:cNvPr>
            <p:cNvPicPr>
              <a:picLocks noChangeAspect="1"/>
            </p:cNvPicPr>
            <p:nvPr/>
          </p:nvPicPr>
          <p:blipFill rotWithShape="1">
            <a:blip r:embed="rId2">
              <a:extLst>
                <a:ext uri="{28A0092B-C50C-407E-A947-70E740481C1C}">
                  <a14:useLocalDpi xmlns:a14="http://schemas.microsoft.com/office/drawing/2010/main" val="0"/>
                </a:ext>
              </a:extLst>
            </a:blip>
            <a:srcRect l="30147" t="19362" r="29829" b="19361"/>
            <a:stretch/>
          </p:blipFill>
          <p:spPr>
            <a:xfrm>
              <a:off x="3612543" y="3656352"/>
              <a:ext cx="2468709" cy="2027867"/>
            </a:xfrm>
            <a:prstGeom prst="rect">
              <a:avLst/>
            </a:prstGeom>
          </p:spPr>
        </p:pic>
        <p:sp>
          <p:nvSpPr>
            <p:cNvPr id="6" name="TextBox 5">
              <a:extLst>
                <a:ext uri="{FF2B5EF4-FFF2-40B4-BE49-F238E27FC236}">
                  <a16:creationId xmlns:a16="http://schemas.microsoft.com/office/drawing/2014/main" id="{E939DE39-6B9F-4461-B0AF-B47EFA982D23}"/>
                </a:ext>
              </a:extLst>
            </p:cNvPr>
            <p:cNvSpPr txBox="1"/>
            <p:nvPr/>
          </p:nvSpPr>
          <p:spPr>
            <a:xfrm>
              <a:off x="4509264" y="4465925"/>
              <a:ext cx="710451" cy="646331"/>
            </a:xfrm>
            <a:prstGeom prst="rect">
              <a:avLst/>
            </a:prstGeom>
            <a:noFill/>
          </p:spPr>
          <p:txBody>
            <a:bodyPr wrap="none" rtlCol="0">
              <a:spAutoFit/>
            </a:bodyPr>
            <a:lstStyle/>
            <a:p>
              <a:pPr algn="ctr"/>
              <a:r>
                <a:rPr lang="en-US" sz="3600" b="1" i="1" dirty="0">
                  <a:ln>
                    <a:solidFill>
                      <a:schemeClr val="bg1"/>
                    </a:solidFill>
                  </a:ln>
                  <a:solidFill>
                    <a:schemeClr val="bg1"/>
                  </a:solidFill>
                  <a:latin typeface="+mj-lt"/>
                  <a:cs typeface="Times New Roman" panose="02020603050405020304" pitchFamily="18" charset="0"/>
                </a:rPr>
                <a:t>EU</a:t>
              </a:r>
            </a:p>
          </p:txBody>
        </p:sp>
      </p:grpSp>
      <p:sp>
        <p:nvSpPr>
          <p:cNvPr id="8" name="TextBox 7">
            <a:extLst>
              <a:ext uri="{FF2B5EF4-FFF2-40B4-BE49-F238E27FC236}">
                <a16:creationId xmlns:a16="http://schemas.microsoft.com/office/drawing/2014/main" id="{14E3082A-54D4-4A20-9AF2-4ED50AE7EB30}"/>
              </a:ext>
            </a:extLst>
          </p:cNvPr>
          <p:cNvSpPr txBox="1"/>
          <p:nvPr/>
        </p:nvSpPr>
        <p:spPr>
          <a:xfrm>
            <a:off x="1691555" y="4267200"/>
            <a:ext cx="263202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EU </a:t>
            </a:r>
            <a:r>
              <a:rPr lang="en-US" sz="3600" b="1" dirty="0">
                <a:latin typeface="NikoshBAN" panose="02000000000000000000" pitchFamily="2" charset="0"/>
                <a:cs typeface="NikoshBAN" panose="02000000000000000000" pitchFamily="2" charset="0"/>
              </a:rPr>
              <a:t>এ</a:t>
            </a:r>
            <a:r>
              <a:rPr lang="as-IN" sz="3600" b="1" dirty="0">
                <a:latin typeface="NikoshBAN" panose="02000000000000000000" pitchFamily="2" charset="0"/>
                <a:cs typeface="NikoshBAN" panose="02000000000000000000" pitchFamily="2" charset="0"/>
              </a:rPr>
              <a:t>র</a:t>
            </a:r>
            <a:r>
              <a:rPr lang="en-US" sz="3600" b="1" dirty="0">
                <a:latin typeface="NikoshBAN" panose="02000000000000000000" pitchFamily="2" charset="0"/>
                <a:cs typeface="NikoshBAN" panose="02000000000000000000" pitchFamily="2" charset="0"/>
              </a:rPr>
              <a:t> </a:t>
            </a:r>
            <a:r>
              <a:rPr lang="as-IN" sz="3600" b="1" dirty="0">
                <a:latin typeface="NikoshBAN" panose="02000000000000000000" pitchFamily="2" charset="0"/>
                <a:cs typeface="NikoshBAN" panose="02000000000000000000" pitchFamily="2" charset="0"/>
              </a:rPr>
              <a:t>প</a:t>
            </a:r>
            <a:r>
              <a:rPr lang="en-US" sz="3600" b="1"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র</a:t>
            </a:r>
            <a:r>
              <a:rPr lang="en-US" sz="3600" b="1" dirty="0" err="1">
                <a:latin typeface="NikoshBAN" panose="02000000000000000000" pitchFamily="2" charset="0"/>
                <a:cs typeface="NikoshBAN" panose="02000000000000000000" pitchFamily="2" charset="0"/>
              </a:rPr>
              <a:t>্ণর</a:t>
            </a:r>
            <a:r>
              <a:rPr lang="as-IN" sz="3600" b="1" dirty="0">
                <a:latin typeface="NikoshBAN" panose="02000000000000000000" pitchFamily="2" charset="0"/>
                <a:cs typeface="NikoshBAN" panose="02000000000000000000" pitchFamily="2" charset="0"/>
              </a:rPr>
              <a:t>ূ</a:t>
            </a:r>
            <a:r>
              <a:rPr lang="en-US" sz="3600" b="1" dirty="0">
                <a:latin typeface="NikoshBAN" panose="02000000000000000000" pitchFamily="2" charset="0"/>
                <a:cs typeface="NikoshBAN" panose="02000000000000000000" pitchFamily="2" charset="0"/>
              </a:rPr>
              <a:t>প- </a:t>
            </a:r>
            <a:endParaRPr lang="en-US" sz="3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6CE83E4-437C-4737-9E0C-D637E9760169}"/>
              </a:ext>
            </a:extLst>
          </p:cNvPr>
          <p:cNvSpPr txBox="1"/>
          <p:nvPr/>
        </p:nvSpPr>
        <p:spPr>
          <a:xfrm>
            <a:off x="5638800" y="1524000"/>
            <a:ext cx="2784421" cy="2377440"/>
          </a:xfrm>
          <a:prstGeom prst="wedgeRoundRectCallout">
            <a:avLst>
              <a:gd name="adj1" fmla="val -69048"/>
              <a:gd name="adj2" fmla="val -1367"/>
              <a:gd name="adj3" fmla="val 16667"/>
            </a:avLst>
          </a:prstGeom>
          <a:blipFill>
            <a:blip r:embed="rId3"/>
            <a:tile tx="0" ty="0" sx="100000" sy="100000" flip="none" algn="tl"/>
          </a:blipFill>
          <a:ln>
            <a:solidFill>
              <a:schemeClr val="tx1"/>
            </a:solidFill>
          </a:ln>
        </p:spPr>
        <p:txBody>
          <a:bodyPr wrap="square" rtlCol="0">
            <a:noAutofit/>
          </a:bodyPr>
          <a:lstStyle/>
          <a:p>
            <a:pPr algn="ctr"/>
            <a:r>
              <a:rPr lang="en-US" sz="2400" spc="-100" dirty="0" err="1">
                <a:latin typeface="NikoshBAN" panose="02000000000000000000" pitchFamily="2" charset="0"/>
                <a:cs typeface="NikoshBAN" panose="02000000000000000000" pitchFamily="2" charset="0"/>
              </a:rPr>
              <a:t>পশ্চিম</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ইউরোপের</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দেশগুলো</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সহযোগিতার</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লক্ষ্যে</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প্রথমে</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গঠন</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করেছিল</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কমন</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মার্কেট</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তারপর</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এর</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আওতা</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বেড়ে</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হয়</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ইউরোপিয়ান</a:t>
            </a:r>
            <a:r>
              <a:rPr lang="en-US" sz="2400" spc="-100" dirty="0">
                <a:latin typeface="NikoshBAN" panose="02000000000000000000" pitchFamily="2" charset="0"/>
                <a:cs typeface="NikoshBAN" panose="02000000000000000000" pitchFamily="2" charset="0"/>
              </a:rPr>
              <a:t> </a:t>
            </a:r>
            <a:r>
              <a:rPr lang="en-US" sz="2400" spc="-100" dirty="0" err="1">
                <a:latin typeface="NikoshBAN" panose="02000000000000000000" pitchFamily="2" charset="0"/>
                <a:cs typeface="NikoshBAN" panose="02000000000000000000" pitchFamily="2" charset="0"/>
              </a:rPr>
              <a:t>ইউনিয়ন</a:t>
            </a:r>
            <a:r>
              <a:rPr lang="en-US" sz="2400" spc="-100" dirty="0">
                <a:latin typeface="NikoshBAN" panose="02000000000000000000" pitchFamily="2" charset="0"/>
                <a:cs typeface="NikoshBAN" panose="02000000000000000000" pitchFamily="2" charset="0"/>
              </a:rPr>
              <a:t>।</a:t>
            </a:r>
          </a:p>
        </p:txBody>
      </p:sp>
      <p:sp>
        <p:nvSpPr>
          <p:cNvPr id="11" name="TextBox 10">
            <a:extLst>
              <a:ext uri="{FF2B5EF4-FFF2-40B4-BE49-F238E27FC236}">
                <a16:creationId xmlns:a16="http://schemas.microsoft.com/office/drawing/2014/main" id="{955956D9-AF2F-4F1F-99C6-6432E406B4F7}"/>
              </a:ext>
            </a:extLst>
          </p:cNvPr>
          <p:cNvSpPr txBox="1"/>
          <p:nvPr/>
        </p:nvSpPr>
        <p:spPr>
          <a:xfrm>
            <a:off x="1295400" y="4800600"/>
            <a:ext cx="363777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European Union</a:t>
            </a:r>
          </a:p>
        </p:txBody>
      </p:sp>
    </p:spTree>
    <p:extLst>
      <p:ext uri="{BB962C8B-B14F-4D97-AF65-F5344CB8AC3E}">
        <p14:creationId xmlns:p14="http://schemas.microsoft.com/office/powerpoint/2010/main" val="35051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DEF686-5395-4653-A878-6B68CEEEBB02}"/>
              </a:ext>
            </a:extLst>
          </p:cNvPr>
          <p:cNvGrpSpPr/>
          <p:nvPr/>
        </p:nvGrpSpPr>
        <p:grpSpPr>
          <a:xfrm>
            <a:off x="1600200" y="609600"/>
            <a:ext cx="3825154" cy="2971800"/>
            <a:chOff x="3612543" y="3656352"/>
            <a:chExt cx="2468709" cy="2027867"/>
          </a:xfrm>
        </p:grpSpPr>
        <p:pic>
          <p:nvPicPr>
            <p:cNvPr id="5" name="Picture 4">
              <a:extLst>
                <a:ext uri="{FF2B5EF4-FFF2-40B4-BE49-F238E27FC236}">
                  <a16:creationId xmlns:a16="http://schemas.microsoft.com/office/drawing/2014/main" id="{E11D08F8-924F-4FBB-A677-7558E46280DE}"/>
                </a:ext>
              </a:extLst>
            </p:cNvPr>
            <p:cNvPicPr>
              <a:picLocks noChangeAspect="1"/>
            </p:cNvPicPr>
            <p:nvPr/>
          </p:nvPicPr>
          <p:blipFill rotWithShape="1">
            <a:blip r:embed="rId2">
              <a:extLst>
                <a:ext uri="{28A0092B-C50C-407E-A947-70E740481C1C}">
                  <a14:useLocalDpi xmlns:a14="http://schemas.microsoft.com/office/drawing/2010/main" val="0"/>
                </a:ext>
              </a:extLst>
            </a:blip>
            <a:srcRect l="30147" t="19362" r="29829" b="19361"/>
            <a:stretch/>
          </p:blipFill>
          <p:spPr>
            <a:xfrm>
              <a:off x="3612543" y="3656352"/>
              <a:ext cx="2468709" cy="2027867"/>
            </a:xfrm>
            <a:prstGeom prst="rect">
              <a:avLst/>
            </a:prstGeom>
          </p:spPr>
        </p:pic>
        <p:sp>
          <p:nvSpPr>
            <p:cNvPr id="6" name="TextBox 5">
              <a:extLst>
                <a:ext uri="{FF2B5EF4-FFF2-40B4-BE49-F238E27FC236}">
                  <a16:creationId xmlns:a16="http://schemas.microsoft.com/office/drawing/2014/main" id="{E939DE39-6B9F-4461-B0AF-B47EFA982D23}"/>
                </a:ext>
              </a:extLst>
            </p:cNvPr>
            <p:cNvSpPr txBox="1"/>
            <p:nvPr/>
          </p:nvSpPr>
          <p:spPr>
            <a:xfrm>
              <a:off x="4509264" y="4465925"/>
              <a:ext cx="710451" cy="646331"/>
            </a:xfrm>
            <a:prstGeom prst="rect">
              <a:avLst/>
            </a:prstGeom>
            <a:noFill/>
          </p:spPr>
          <p:txBody>
            <a:bodyPr wrap="none" rtlCol="0">
              <a:spAutoFit/>
            </a:bodyPr>
            <a:lstStyle/>
            <a:p>
              <a:pPr algn="ctr"/>
              <a:r>
                <a:rPr lang="en-US" sz="3600" b="1" i="1" dirty="0">
                  <a:ln>
                    <a:solidFill>
                      <a:schemeClr val="bg1"/>
                    </a:solidFill>
                  </a:ln>
                  <a:solidFill>
                    <a:schemeClr val="bg1"/>
                  </a:solidFill>
                  <a:latin typeface="+mj-lt"/>
                  <a:cs typeface="Times New Roman" panose="02020603050405020304" pitchFamily="18" charset="0"/>
                </a:rPr>
                <a:t>EU</a:t>
              </a:r>
            </a:p>
          </p:txBody>
        </p:sp>
      </p:grpSp>
      <p:sp>
        <p:nvSpPr>
          <p:cNvPr id="2" name="TextBox 1">
            <a:extLst>
              <a:ext uri="{FF2B5EF4-FFF2-40B4-BE49-F238E27FC236}">
                <a16:creationId xmlns:a16="http://schemas.microsoft.com/office/drawing/2014/main" id="{2C47EC5C-C8A1-43F2-8A2F-B5867B1B03B4}"/>
              </a:ext>
            </a:extLst>
          </p:cNvPr>
          <p:cNvSpPr txBox="1"/>
          <p:nvPr/>
        </p:nvSpPr>
        <p:spPr>
          <a:xfrm>
            <a:off x="5638800" y="1143000"/>
            <a:ext cx="2971800" cy="1200329"/>
          </a:xfrm>
          <a:prstGeom prst="wedgeRectCallout">
            <a:avLst>
              <a:gd name="adj1" fmla="val -54580"/>
              <a:gd name="adj2" fmla="val 77245"/>
            </a:avLst>
          </a:prstGeom>
          <a:blipFill>
            <a:blip r:embed="rId3"/>
            <a:tile tx="0" ty="0" sx="100000" sy="100000" flip="none" algn="tl"/>
          </a:blipFill>
          <a:ln w="28575">
            <a:solidFill>
              <a:schemeClr val="tx1"/>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ই</a:t>
            </a:r>
            <a:r>
              <a:rPr lang="as-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প</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ব </a:t>
            </a:r>
            <a:r>
              <a:rPr lang="as-IN" sz="3600" dirty="0">
                <a:latin typeface="NikoshBAN" panose="02000000000000000000" pitchFamily="2" charset="0"/>
                <a:cs typeface="NikoshBAN" panose="02000000000000000000" pitchFamily="2" charset="0"/>
              </a:rPr>
              <a:t>দ</a:t>
            </a:r>
            <a:r>
              <a:rPr lang="en-US" sz="3600" dirty="0" err="1">
                <a:latin typeface="NikoshBAN" panose="02000000000000000000" pitchFamily="2" charset="0"/>
                <a:cs typeface="NikoshBAN" panose="02000000000000000000" pitchFamily="2" charset="0"/>
              </a:rPr>
              <a:t>েশই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সদস্য</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71C4A23-EF4B-4DD6-85B7-30D3E47F97C9}"/>
              </a:ext>
            </a:extLst>
          </p:cNvPr>
          <p:cNvSpPr txBox="1"/>
          <p:nvPr/>
        </p:nvSpPr>
        <p:spPr>
          <a:xfrm>
            <a:off x="685800" y="3810000"/>
            <a:ext cx="7772400" cy="2743200"/>
          </a:xfrm>
          <a:prstGeom prst="wedgeRectCallout">
            <a:avLst>
              <a:gd name="adj1" fmla="val -36962"/>
              <a:gd name="adj2" fmla="val -57578"/>
            </a:avLst>
          </a:prstGeom>
          <a:blipFill>
            <a:blip r:embed="rId4"/>
            <a:tile tx="0" ty="0" sx="100000" sy="100000" flip="none" algn="tl"/>
          </a:blipFill>
          <a:ln w="28575">
            <a:solidFill>
              <a:schemeClr val="bg1"/>
            </a:solidFill>
          </a:ln>
        </p:spPr>
        <p:txBody>
          <a:bodyPr wrap="square" rtlCol="0">
            <a:noAutofit/>
          </a:bodyPr>
          <a:lstStyle/>
          <a:p>
            <a:pPr algn="ctr"/>
            <a:r>
              <a:rPr lang="bn-IN" sz="3600" dirty="0">
                <a:latin typeface="NikoshBAN" panose="02000000000000000000" pitchFamily="2" charset="0"/>
                <a:cs typeface="NikoshBAN" panose="02000000000000000000" pitchFamily="2" charset="0"/>
              </a:rPr>
              <a:t>ইইউ তার নিজস্ব মুদ্রাও চালু করেছে, যার নাম ‘ইউরো’। ইউরোপের সব দেশেই তাদের দেশীয় মুদ্রার পাশাপাশি এই ইউরোও চলে। সদস্য দেশগুলোর নাগরিকেরা আজ অবাধে এক দেশ থেকে অন্য দেশে যাতায়াত, বসবাস, ব্যবসা-বাণিজ্য করতে পারে।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152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bg/>
                                          </p:spTgt>
                                        </p:tgtEl>
                                        <p:attrNameLst>
                                          <p:attrName>style.visibility</p:attrName>
                                        </p:attrNameLst>
                                      </p:cBhvr>
                                      <p:to>
                                        <p:strVal val="visible"/>
                                      </p:to>
                                    </p:set>
                                    <p:anim calcmode="lin" valueType="num">
                                      <p:cBhvr>
                                        <p:cTn id="19"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bg/>
                                          </p:spTgt>
                                        </p:tgtEl>
                                        <p:attrNameLst>
                                          <p:attrName>ppt_y</p:attrName>
                                        </p:attrNameLst>
                                      </p:cBhvr>
                                      <p:tavLst>
                                        <p:tav tm="0">
                                          <p:val>
                                            <p:strVal val="#ppt_y"/>
                                          </p:val>
                                        </p:tav>
                                        <p:tav tm="100000">
                                          <p:val>
                                            <p:strVal val="#ppt_y"/>
                                          </p:val>
                                        </p:tav>
                                      </p:tavLst>
                                    </p:anim>
                                    <p:anim calcmode="lin" valueType="num">
                                      <p:cBhvr>
                                        <p:cTn id="21"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bg/>
                                          </p:spTgt>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98504-3FED-4D14-A6B1-8968B6213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533400"/>
            <a:ext cx="6629400" cy="4419600"/>
          </a:xfrm>
          <a:prstGeom prst="rect">
            <a:avLst/>
          </a:prstGeom>
        </p:spPr>
      </p:pic>
      <p:sp>
        <p:nvSpPr>
          <p:cNvPr id="4" name="TextBox 3">
            <a:extLst>
              <a:ext uri="{FF2B5EF4-FFF2-40B4-BE49-F238E27FC236}">
                <a16:creationId xmlns:a16="http://schemas.microsoft.com/office/drawing/2014/main" id="{BDD3DE04-5B79-443B-B195-1AE1B7EA464D}"/>
              </a:ext>
            </a:extLst>
          </p:cNvPr>
          <p:cNvSpPr txBox="1"/>
          <p:nvPr/>
        </p:nvSpPr>
        <p:spPr>
          <a:xfrm>
            <a:off x="2031080" y="5144869"/>
            <a:ext cx="5081840" cy="646331"/>
          </a:xfrm>
          <a:prstGeom prst="rect">
            <a:avLst/>
          </a:prstGeom>
          <a:noFill/>
        </p:spPr>
        <p:txBody>
          <a:bodyPr wrap="none" rtlCol="0">
            <a:spAutoFit/>
          </a:bodyPr>
          <a:lstStyle/>
          <a:p>
            <a:pPr algn="l"/>
            <a:r>
              <a:rPr lang="en-US" sz="3600" b="1" dirty="0" err="1">
                <a:latin typeface="NikoshBAN" panose="02000000000000000000" pitchFamily="2" charset="0"/>
                <a:cs typeface="NikoshBAN" panose="02000000000000000000" pitchFamily="2" charset="0"/>
              </a:rPr>
              <a:t>ইউরোপিয়ান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ইউনিয়নের</a:t>
            </a:r>
            <a:r>
              <a:rPr lang="bn-IN" sz="3600" b="1" dirty="0">
                <a:latin typeface="NikoshBAN" panose="02000000000000000000" pitchFamily="2" charset="0"/>
                <a:cs typeface="NikoshBAN" panose="02000000000000000000" pitchFamily="2" charset="0"/>
              </a:rPr>
              <a:t> সদর দপ্তর</a:t>
            </a:r>
            <a:endParaRPr lang="en-US" sz="36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2B08F71-8DCC-4B50-9475-89BEF9B00E92}"/>
              </a:ext>
            </a:extLst>
          </p:cNvPr>
          <p:cNvSpPr txBox="1"/>
          <p:nvPr/>
        </p:nvSpPr>
        <p:spPr>
          <a:xfrm>
            <a:off x="848866" y="5602069"/>
            <a:ext cx="7446269" cy="646331"/>
          </a:xfrm>
          <a:prstGeom prst="rect">
            <a:avLst/>
          </a:prstGeom>
          <a:noFill/>
        </p:spPr>
        <p:txBody>
          <a:bodyPr wrap="none" rtlCol="0">
            <a:spAutoFit/>
          </a:bodyPr>
          <a:lstStyle/>
          <a:p>
            <a:r>
              <a:rPr lang="en-US" sz="3600" b="1" dirty="0" err="1">
                <a:latin typeface="NikoshBAN" panose="02000000000000000000" pitchFamily="2" charset="0"/>
                <a:cs typeface="NikoshBAN" panose="02000000000000000000" pitchFamily="2" charset="0"/>
              </a:rPr>
              <a:t>ইউরোপিয়ান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ইউনিয়নের</a:t>
            </a:r>
            <a:r>
              <a:rPr lang="bn-IN" sz="3600" b="1" spc="-100" dirty="0">
                <a:latin typeface="NikoshBAN" panose="02000000000000000000" pitchFamily="2" charset="0"/>
                <a:cs typeface="NikoshBAN" panose="02000000000000000000" pitchFamily="2" charset="0"/>
              </a:rPr>
              <a:t> সদর দপ্তর কোথায় অবস্থিত?</a:t>
            </a:r>
            <a:endParaRPr lang="en-US" sz="3600" b="1" spc="-1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BDB730C-CD52-40D9-A8FC-C01A4C6C23F2}"/>
              </a:ext>
            </a:extLst>
          </p:cNvPr>
          <p:cNvSpPr txBox="1"/>
          <p:nvPr/>
        </p:nvSpPr>
        <p:spPr>
          <a:xfrm>
            <a:off x="2074526" y="5562600"/>
            <a:ext cx="4994948" cy="646331"/>
          </a:xfrm>
          <a:prstGeom prst="rect">
            <a:avLst/>
          </a:prstGeom>
          <a:noFill/>
        </p:spPr>
        <p:txBody>
          <a:bodyPr wrap="square" rtlCol="0">
            <a:spAutoFit/>
          </a:bodyPr>
          <a:lstStyle/>
          <a:p>
            <a:pPr algn="l"/>
            <a:r>
              <a:rPr lang="bn-IN" sz="3600" b="1" dirty="0">
                <a:latin typeface="NikoshBAN" panose="02000000000000000000" pitchFamily="2" charset="0"/>
                <a:cs typeface="NikoshBAN" panose="02000000000000000000" pitchFamily="2" charset="0"/>
              </a:rPr>
              <a:t>বেলজিয়ামের রাজধানী ব্রাসেলস্‌-এ</a:t>
            </a:r>
            <a:endParaRPr lang="en-US" sz="36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1F2804F-43A8-44FC-9A32-4CEC604C4AD1}"/>
              </a:ext>
            </a:extLst>
          </p:cNvPr>
          <p:cNvSpPr txBox="1"/>
          <p:nvPr/>
        </p:nvSpPr>
        <p:spPr>
          <a:xfrm>
            <a:off x="4354633" y="4876800"/>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0489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1" nodeType="clickEffect">
                                  <p:stCondLst>
                                    <p:cond delay="0"/>
                                  </p:stCondLst>
                                  <p:childTnLst>
                                    <p:anim calcmode="lin" valueType="num">
                                      <p:cBhvr>
                                        <p:cTn id="37" dur="500"/>
                                        <p:tgtEl>
                                          <p:spTgt spid="5"/>
                                        </p:tgtEl>
                                        <p:attrNameLst>
                                          <p:attrName>ppt_w</p:attrName>
                                        </p:attrNameLst>
                                      </p:cBhvr>
                                      <p:tavLst>
                                        <p:tav tm="0">
                                          <p:val>
                                            <p:strVal val="ppt_w"/>
                                          </p:val>
                                        </p:tav>
                                        <p:tav tm="100000">
                                          <p:val>
                                            <p:fltVal val="0"/>
                                          </p:val>
                                        </p:tav>
                                      </p:tavLst>
                                    </p:anim>
                                    <p:anim calcmode="lin" valueType="num">
                                      <p:cBhvr>
                                        <p:cTn id="38" dur="500"/>
                                        <p:tgtEl>
                                          <p:spTgt spid="5"/>
                                        </p:tgtEl>
                                        <p:attrNameLst>
                                          <p:attrName>ppt_h</p:attrName>
                                        </p:attrNameLst>
                                      </p:cBhvr>
                                      <p:tavLst>
                                        <p:tav tm="0">
                                          <p:val>
                                            <p:strVal val="ppt_h"/>
                                          </p:val>
                                        </p:tav>
                                        <p:tav tm="100000">
                                          <p:val>
                                            <p:fltVal val="0"/>
                                          </p:val>
                                        </p:tav>
                                      </p:tavLst>
                                    </p:anim>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58E39E-1C2E-44E1-9298-16149594D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94" y="381000"/>
            <a:ext cx="6970005" cy="5509623"/>
          </a:xfrm>
          <a:prstGeom prst="rect">
            <a:avLst/>
          </a:prstGeom>
          <a:ln>
            <a:noFill/>
          </a:ln>
        </p:spPr>
      </p:pic>
      <p:sp>
        <p:nvSpPr>
          <p:cNvPr id="3" name="TextBox 2">
            <a:extLst>
              <a:ext uri="{FF2B5EF4-FFF2-40B4-BE49-F238E27FC236}">
                <a16:creationId xmlns:a16="http://schemas.microsoft.com/office/drawing/2014/main" id="{F788CF66-98A1-41EB-AA20-9EEE0C17D1A6}"/>
              </a:ext>
            </a:extLst>
          </p:cNvPr>
          <p:cNvSpPr txBox="1"/>
          <p:nvPr/>
        </p:nvSpPr>
        <p:spPr>
          <a:xfrm>
            <a:off x="1576629" y="5943600"/>
            <a:ext cx="5990743" cy="646331"/>
          </a:xfrm>
          <a:prstGeom prst="rect">
            <a:avLst/>
          </a:prstGeom>
          <a:noFill/>
        </p:spPr>
        <p:txBody>
          <a:bodyPr wrap="none" rtlCol="0">
            <a:spAutoFit/>
          </a:bodyPr>
          <a:lstStyle/>
          <a:p>
            <a:pPr algn="l"/>
            <a:r>
              <a:rPr lang="bn-IN" sz="3600" b="1" dirty="0">
                <a:latin typeface="NikoshBAN" panose="02000000000000000000" pitchFamily="2" charset="0"/>
                <a:cs typeface="NikoshBAN" panose="02000000000000000000" pitchFamily="2" charset="0"/>
              </a:rPr>
              <a:t>ইয়রোপিয়ান ইউনিয়নভুক্ত দেশের মানচিত্র</a:t>
            </a:r>
            <a:endParaRPr lang="en-US" sz="36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868A2D2-F0B9-4270-B68C-14918A0B8365}"/>
              </a:ext>
            </a:extLst>
          </p:cNvPr>
          <p:cNvSpPr txBox="1"/>
          <p:nvPr/>
        </p:nvSpPr>
        <p:spPr>
          <a:xfrm>
            <a:off x="4354633" y="5867400"/>
            <a:ext cx="434734" cy="707886"/>
          </a:xfrm>
          <a:prstGeom prst="rect">
            <a:avLst/>
          </a:prstGeom>
          <a:noFill/>
        </p:spPr>
        <p:txBody>
          <a:bodyPr wrap="none" rtlCol="0">
            <a:spAutoFit/>
          </a:bodyPr>
          <a:lstStyle/>
          <a:p>
            <a:pPr algn="l"/>
            <a:r>
              <a:rPr lang="en-US" sz="4000" b="1"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96386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B55BD3A-49C8-4D1C-8BFB-0FE8A4E52C41}"/>
              </a:ext>
            </a:extLst>
          </p:cNvPr>
          <p:cNvSpPr txBox="1"/>
          <p:nvPr/>
        </p:nvSpPr>
        <p:spPr>
          <a:xfrm>
            <a:off x="3581409" y="182880"/>
            <a:ext cx="2133592" cy="822960"/>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wrap="none" rtlCol="0">
            <a:noAutofit/>
          </a:bodyPr>
          <a:lstStyle/>
          <a:p>
            <a:r>
              <a:rPr lang="bn-BD"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rPr>
              <a:t>পরিচিতি</a:t>
            </a:r>
            <a:endParaRPr lang="en-US" sz="5400" b="1" dirty="0">
              <a:ln w="6600">
                <a:solidFill>
                  <a:schemeClr val="tx1"/>
                </a:solidFill>
                <a:prstDash val="solid"/>
              </a:ln>
              <a:solidFill>
                <a:srgbClr val="00B050"/>
              </a:solidFill>
              <a:effectLst>
                <a:glow rad="101600">
                  <a:schemeClr val="accent2">
                    <a:satMod val="175000"/>
                    <a:alpha val="40000"/>
                  </a:schemeClr>
                </a:glow>
                <a:outerShdw dist="38100" dir="2700000" algn="tl" rotWithShape="0">
                  <a:schemeClr val="accent2"/>
                </a:outerShdw>
              </a:effectLst>
              <a:latin typeface="NikoshBAN" pitchFamily="2" charset="0"/>
              <a:cs typeface="NikoshBAN" pitchFamily="2" charset="0"/>
            </a:endParaRPr>
          </a:p>
        </p:txBody>
      </p:sp>
      <p:cxnSp>
        <p:nvCxnSpPr>
          <p:cNvPr id="13" name="Straight Connector 12">
            <a:extLst>
              <a:ext uri="{FF2B5EF4-FFF2-40B4-BE49-F238E27FC236}">
                <a16:creationId xmlns:a16="http://schemas.microsoft.com/office/drawing/2014/main" id="{00A1E71B-D858-416F-BCE3-967392C6F01E}"/>
              </a:ext>
            </a:extLst>
          </p:cNvPr>
          <p:cNvCxnSpPr>
            <a:cxnSpLocks/>
          </p:cNvCxnSpPr>
          <p:nvPr/>
        </p:nvCxnSpPr>
        <p:spPr>
          <a:xfrm flipH="1">
            <a:off x="4498259" y="3429000"/>
            <a:ext cx="454741" cy="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sz="quarter" idx="4"/>
          </p:nvPr>
        </p:nvSpPr>
        <p:spPr>
          <a:xfrm>
            <a:off x="4876800" y="1066800"/>
            <a:ext cx="4038598" cy="5557902"/>
          </a:xfrm>
          <a:prstGeom prst="roundRect">
            <a:avLst>
              <a:gd name="adj" fmla="val 2790"/>
            </a:avLst>
          </a:prstGeom>
          <a:ln w="5715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bn-IN" sz="2800" dirty="0">
              <a:latin typeface="NikoshBAN" pitchFamily="2" charset="0"/>
              <a:cs typeface="NikoshBAN" pitchFamily="2" charset="0"/>
            </a:endParaRPr>
          </a:p>
          <a:p>
            <a:pPr marL="0" indent="0">
              <a:spcBef>
                <a:spcPts val="0"/>
              </a:spcBef>
              <a:buNone/>
            </a:pPr>
            <a:endParaRPr lang="en-US" sz="2800" dirty="0">
              <a:latin typeface="NikoshBAN" pitchFamily="2" charset="0"/>
              <a:cs typeface="NikoshBAN" pitchFamily="2" charset="0"/>
            </a:endParaRPr>
          </a:p>
          <a:p>
            <a:pPr marL="0" indent="0">
              <a:spcBef>
                <a:spcPts val="0"/>
              </a:spcBef>
              <a:buNone/>
            </a:pPr>
            <a:endParaRPr lang="bn-IN" dirty="0">
              <a:latin typeface="NikoshBAN" pitchFamily="2" charset="0"/>
              <a:cs typeface="NikoshBAN" pitchFamily="2" charset="0"/>
            </a:endParaRPr>
          </a:p>
          <a:p>
            <a:pPr marL="0" indent="0">
              <a:spcBef>
                <a:spcPts val="0"/>
              </a:spcBef>
              <a:buNone/>
            </a:pPr>
            <a:r>
              <a:rPr lang="bn-BD" sz="2800" dirty="0">
                <a:latin typeface="NikoshBAN" pitchFamily="2" charset="0"/>
                <a:cs typeface="NikoshBAN" pitchFamily="2" charset="0"/>
              </a:rPr>
              <a:t>শ্রেণি</a:t>
            </a:r>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bn-IN" sz="2800" dirty="0">
                <a:latin typeface="NikoshBAN" pitchFamily="2" charset="0"/>
                <a:cs typeface="NikoshBAN" pitchFamily="2" charset="0"/>
              </a:rPr>
              <a:t>ষষ্ঠ    </a:t>
            </a:r>
            <a:endParaRPr lang="bn-BD" sz="2800" dirty="0">
              <a:latin typeface="NikoshBAN" pitchFamily="2" charset="0"/>
              <a:cs typeface="NikoshBAN" pitchFamily="2" charset="0"/>
            </a:endParaRPr>
          </a:p>
          <a:p>
            <a:pPr marL="0" indent="0">
              <a:spcBef>
                <a:spcPts val="0"/>
              </a:spcBef>
              <a:buNone/>
            </a:pPr>
            <a:r>
              <a:rPr lang="bn-BD" sz="2800" dirty="0">
                <a:latin typeface="NikoshBAN" pitchFamily="2" charset="0"/>
                <a:cs typeface="NikoshBAN" pitchFamily="2" charset="0"/>
              </a:rPr>
              <a:t>বিষয়</a:t>
            </a:r>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bn-IN" sz="2800" dirty="0">
                <a:latin typeface="NikoshBAN" pitchFamily="2" charset="0"/>
                <a:cs typeface="NikoshBAN" pitchFamily="2" charset="0"/>
              </a:rPr>
              <a:t>বাংলাদেশ ও বিশ্বপরিচয়</a:t>
            </a:r>
            <a:endParaRPr lang="bn-BD" sz="2800" dirty="0">
              <a:latin typeface="NikoshBAN" pitchFamily="2" charset="0"/>
              <a:cs typeface="NikoshBAN" pitchFamily="2" charset="0"/>
            </a:endParaRPr>
          </a:p>
          <a:p>
            <a:pPr marL="0" indent="0">
              <a:spcBef>
                <a:spcPts val="0"/>
              </a:spcBef>
              <a:buNone/>
            </a:pPr>
            <a:r>
              <a:rPr lang="bn-BD" sz="2800" dirty="0">
                <a:latin typeface="NikoshBAN" pitchFamily="2" charset="0"/>
                <a:cs typeface="NikoshBAN" pitchFamily="2" charset="0"/>
              </a:rPr>
              <a:t>অধ্যায়</a:t>
            </a:r>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bn-IN" sz="2800" dirty="0">
                <a:latin typeface="NikoshBAN" pitchFamily="2" charset="0"/>
                <a:cs typeface="NikoshBAN" pitchFamily="2" charset="0"/>
              </a:rPr>
              <a:t>দ্বাদশ  </a:t>
            </a:r>
            <a:endParaRPr lang="en-US" sz="2800" dirty="0">
              <a:latin typeface="NikoshBAN" pitchFamily="2" charset="0"/>
              <a:cs typeface="NikoshBAN" pitchFamily="2" charset="0"/>
            </a:endParaRPr>
          </a:p>
          <a:p>
            <a:pPr marL="0" indent="0">
              <a:spcBef>
                <a:spcPts val="0"/>
              </a:spcBef>
              <a:buNone/>
            </a:pPr>
            <a:r>
              <a:rPr lang="en-US" sz="2800" dirty="0" err="1">
                <a:latin typeface="NikoshBAN" pitchFamily="2" charset="0"/>
                <a:cs typeface="NikoshBAN" pitchFamily="2" charset="0"/>
              </a:rPr>
              <a:t>পাঠ</a:t>
            </a:r>
            <a:r>
              <a:rPr lang="bn-IN" sz="2800" dirty="0">
                <a:latin typeface="NikoshBAN" pitchFamily="2" charset="0"/>
                <a:cs typeface="NikoshBAN" pitchFamily="2" charset="0"/>
              </a:rPr>
              <a:t> </a:t>
            </a:r>
            <a:r>
              <a:rPr lang="en-US" sz="2800" dirty="0">
                <a:latin typeface="NikoshBAN" pitchFamily="2" charset="0"/>
                <a:cs typeface="NikoshBAN" pitchFamily="2" charset="0"/>
              </a:rPr>
              <a:t>	: </a:t>
            </a:r>
            <a:r>
              <a:rPr lang="bn-IN" sz="2800" dirty="0">
                <a:latin typeface="NikoshBAN" pitchFamily="2" charset="0"/>
                <a:cs typeface="NikoshBAN" pitchFamily="2" charset="0"/>
              </a:rPr>
              <a:t>৩ ও ৪</a:t>
            </a:r>
            <a:r>
              <a:rPr lang="en-US" sz="2800" dirty="0">
                <a:latin typeface="NikoshBAN" pitchFamily="2" charset="0"/>
                <a:cs typeface="NikoshBAN" pitchFamily="2" charset="0"/>
              </a:rPr>
              <a:t> </a:t>
            </a:r>
            <a:endParaRPr lang="bn-IN" sz="2800" dirty="0">
              <a:latin typeface="NikoshBAN" pitchFamily="2" charset="0"/>
              <a:cs typeface="NikoshBAN" pitchFamily="2" charset="0"/>
            </a:endParaRPr>
          </a:p>
          <a:p>
            <a:pPr marL="0" indent="0">
              <a:spcBef>
                <a:spcPts val="0"/>
              </a:spcBef>
              <a:buNone/>
            </a:pPr>
            <a:r>
              <a:rPr lang="bn-BD" sz="2800" dirty="0">
                <a:latin typeface="NikoshBAN" pitchFamily="2" charset="0"/>
                <a:cs typeface="NikoshBAN" pitchFamily="2" charset="0"/>
              </a:rPr>
              <a:t>সময় </a:t>
            </a:r>
            <a:r>
              <a:rPr lang="en-US" sz="2800" dirty="0">
                <a:latin typeface="NikoshBAN" pitchFamily="2" charset="0"/>
                <a:cs typeface="NikoshBAN" pitchFamily="2" charset="0"/>
              </a:rPr>
              <a:t>	: 50</a:t>
            </a:r>
            <a:r>
              <a:rPr lang="bn-BD" sz="2800" dirty="0">
                <a:latin typeface="NikoshBAN" pitchFamily="2" charset="0"/>
                <a:cs typeface="NikoshBAN" pitchFamily="2" charset="0"/>
              </a:rPr>
              <a:t> মিনিট</a:t>
            </a:r>
            <a:endParaRPr lang="en-US" sz="2800" dirty="0">
              <a:latin typeface="NikoshBAN" pitchFamily="2" charset="0"/>
              <a:cs typeface="NikoshBAN" pitchFamily="2" charset="0"/>
            </a:endParaRPr>
          </a:p>
          <a:p>
            <a:pPr marL="0" indent="0">
              <a:spcBef>
                <a:spcPts val="0"/>
              </a:spcBef>
              <a:buNone/>
            </a:pPr>
            <a:r>
              <a:rPr lang="bn-BD" sz="2800" dirty="0">
                <a:latin typeface="NikoshBAN" pitchFamily="2" charset="0"/>
                <a:cs typeface="NikoshBAN" pitchFamily="2" charset="0"/>
              </a:rPr>
              <a:t>তারিখ	</a:t>
            </a:r>
            <a:r>
              <a:rPr lang="en-US" sz="2800" dirty="0">
                <a:latin typeface="NikoshBAN" pitchFamily="2" charset="0"/>
                <a:cs typeface="NikoshBAN" pitchFamily="2" charset="0"/>
              </a:rPr>
              <a:t>: 23/02/2020 </a:t>
            </a:r>
            <a:r>
              <a:rPr lang="bn-IN" sz="2800" dirty="0">
                <a:latin typeface="NikoshBAN" pitchFamily="2" charset="0"/>
                <a:cs typeface="NikoshBAN" pitchFamily="2" charset="0"/>
              </a:rPr>
              <a:t>খ</a:t>
            </a:r>
            <a:r>
              <a:rPr lang="en-US" sz="2800" dirty="0">
                <a:latin typeface="NikoshBAN" pitchFamily="2" charset="0"/>
                <a:cs typeface="NikoshBAN" pitchFamily="2" charset="0"/>
              </a:rPr>
              <a:t>্</a:t>
            </a:r>
            <a:r>
              <a:rPr lang="bn-IN" sz="2800" dirty="0">
                <a:latin typeface="NikoshBAN" pitchFamily="2" charset="0"/>
                <a:cs typeface="NikoshBAN" pitchFamily="2" charset="0"/>
              </a:rPr>
              <a:t>র</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p:txBody>
      </p:sp>
      <p:pic>
        <p:nvPicPr>
          <p:cNvPr id="12" name="Picture 11">
            <a:extLst>
              <a:ext uri="{FF2B5EF4-FFF2-40B4-BE49-F238E27FC236}">
                <a16:creationId xmlns:a16="http://schemas.microsoft.com/office/drawing/2014/main" id="{B0707236-8BD1-448A-B3B0-943E61619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721" y="1219200"/>
            <a:ext cx="2196879" cy="28811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4" name="Content Placeholder 5">
            <a:extLst>
              <a:ext uri="{FF2B5EF4-FFF2-40B4-BE49-F238E27FC236}">
                <a16:creationId xmlns:a16="http://schemas.microsoft.com/office/drawing/2014/main" id="{93535138-40B3-4ED6-BAC2-A0F97CB9F099}"/>
              </a:ext>
            </a:extLst>
          </p:cNvPr>
          <p:cNvSpPr>
            <a:spLocks noGrp="1"/>
          </p:cNvSpPr>
          <p:nvPr>
            <p:ph sz="half" idx="2"/>
          </p:nvPr>
        </p:nvSpPr>
        <p:spPr>
          <a:xfrm>
            <a:off x="319548" y="1071497"/>
            <a:ext cx="4267200" cy="5557903"/>
          </a:xfrm>
          <a:prstGeom prst="round2DiagRect">
            <a:avLst>
              <a:gd name="adj1" fmla="val 3534"/>
              <a:gd name="adj2" fmla="val 2420"/>
            </a:avLst>
          </a:prstGeom>
          <a:ln w="57150">
            <a:solidFill>
              <a:srgbClr val="00B050"/>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endParaRPr lang="bn-IN" sz="2800" b="1" dirty="0">
              <a:latin typeface="Nikoshban" pitchFamily="2" charset="0"/>
              <a:cs typeface="Nikoshban" pitchFamily="2" charset="0"/>
            </a:endParaRPr>
          </a:p>
          <a:p>
            <a:pPr marL="0" indent="0">
              <a:spcBef>
                <a:spcPts val="0"/>
              </a:spcBef>
              <a:buNone/>
            </a:pPr>
            <a:r>
              <a:rPr lang="bn-BD" sz="2800" b="1" dirty="0">
                <a:latin typeface="Nikoshban" pitchFamily="2" charset="0"/>
                <a:cs typeface="Nikoshban" pitchFamily="2" charset="0"/>
              </a:rPr>
              <a:t>মোহাম্মদ সাহাব উদ্দিন</a:t>
            </a:r>
            <a:endParaRPr lang="en-GB" sz="2800" b="1" dirty="0">
              <a:latin typeface="Nikoshban" pitchFamily="2" charset="0"/>
              <a:cs typeface="Nikoshban" pitchFamily="2" charset="0"/>
            </a:endParaRPr>
          </a:p>
          <a:p>
            <a:pPr marL="0" indent="0">
              <a:spcBef>
                <a:spcPts val="0"/>
              </a:spcBef>
              <a:buNone/>
            </a:pPr>
            <a:r>
              <a:rPr lang="en-US" spc="-100" dirty="0">
                <a:latin typeface="Times New Roman" pitchFamily="18" charset="0"/>
                <a:cs typeface="Times New Roman" pitchFamily="18" charset="0"/>
              </a:rPr>
              <a:t>ICT4E  </a:t>
            </a:r>
            <a:r>
              <a:rPr lang="en-US" spc="-100" dirty="0" err="1">
                <a:latin typeface="Nikoshban" pitchFamily="2" charset="0"/>
                <a:cs typeface="Nikoshban" pitchFamily="2" charset="0"/>
              </a:rPr>
              <a:t>জেলা</a:t>
            </a:r>
            <a:r>
              <a:rPr lang="en-US" spc="-100" dirty="0">
                <a:latin typeface="Nikoshban" pitchFamily="2" charset="0"/>
                <a:cs typeface="Nikoshban" pitchFamily="2" charset="0"/>
              </a:rPr>
              <a:t> </a:t>
            </a:r>
            <a:r>
              <a:rPr lang="en-US" spc="-100" dirty="0" err="1">
                <a:latin typeface="Nikoshban" pitchFamily="2" charset="0"/>
                <a:cs typeface="Nikoshban" pitchFamily="2" charset="0"/>
              </a:rPr>
              <a:t>অ্যাম্বাসেডর</a:t>
            </a:r>
            <a:r>
              <a:rPr lang="bn-BD" spc="-100" dirty="0">
                <a:latin typeface="Nikoshban" pitchFamily="2" charset="0"/>
                <a:cs typeface="Nikoshban" pitchFamily="2" charset="0"/>
              </a:rPr>
              <a:t>, নোয়াখালী।</a:t>
            </a:r>
            <a:endParaRPr lang="en-US" spc="-100" dirty="0">
              <a:latin typeface="Nikoshban" pitchFamily="2" charset="0"/>
              <a:cs typeface="Nikoshban" pitchFamily="2" charset="0"/>
            </a:endParaRPr>
          </a:p>
          <a:p>
            <a:pPr marL="0" indent="0">
              <a:spcBef>
                <a:spcPts val="0"/>
              </a:spcBef>
              <a:buNone/>
            </a:pPr>
            <a:r>
              <a:rPr lang="bn-IN" sz="2800" spc="-100" dirty="0">
                <a:latin typeface="Nikoshban" pitchFamily="2" charset="0"/>
                <a:cs typeface="Nikoshban" pitchFamily="2" charset="0"/>
              </a:rPr>
              <a:t>মাস্টার ট্রেইনার</a:t>
            </a:r>
            <a:r>
              <a:rPr lang="en-US" sz="2800" spc="-100" dirty="0">
                <a:latin typeface="Nikoshban" pitchFamily="2" charset="0"/>
                <a:cs typeface="Nikoshban" pitchFamily="2" charset="0"/>
              </a:rPr>
              <a:t> </a:t>
            </a:r>
            <a:r>
              <a:rPr lang="en-US" sz="2000" spc="-100" dirty="0">
                <a:latin typeface="Times New Roman" pitchFamily="18" charset="0"/>
                <a:cs typeface="Times New Roman" pitchFamily="18" charset="0"/>
              </a:rPr>
              <a:t>(ICT)</a:t>
            </a:r>
            <a:r>
              <a:rPr lang="bn-IN" sz="2800" spc="-100" dirty="0">
                <a:latin typeface="Nikoshban" pitchFamily="2" charset="0"/>
                <a:cs typeface="Nikoshban" pitchFamily="2" charset="0"/>
              </a:rPr>
              <a:t>, </a:t>
            </a:r>
            <a:r>
              <a:rPr lang="en-US" sz="2000" spc="-100" dirty="0">
                <a:latin typeface="Times New Roman" pitchFamily="18" charset="0"/>
                <a:cs typeface="Times New Roman" pitchFamily="18" charset="0"/>
              </a:rPr>
              <a:t>UITRCE, </a:t>
            </a:r>
            <a:r>
              <a:rPr lang="bn-IN" sz="2800" spc="-100" dirty="0">
                <a:latin typeface="Nikoshban" pitchFamily="2" charset="0"/>
                <a:cs typeface="Nikoshban" pitchFamily="2" charset="0"/>
              </a:rPr>
              <a:t>চাটখিল</a:t>
            </a:r>
            <a:endParaRPr lang="bn-BD" sz="2800" b="1" dirty="0">
              <a:latin typeface="Nikoshban" pitchFamily="2" charset="0"/>
              <a:cs typeface="Nikoshban" pitchFamily="2" charset="0"/>
            </a:endParaRPr>
          </a:p>
          <a:p>
            <a:pPr marL="0" indent="0">
              <a:spcBef>
                <a:spcPts val="0"/>
              </a:spcBef>
              <a:buNone/>
            </a:pPr>
            <a:r>
              <a:rPr lang="bn-IN" dirty="0">
                <a:latin typeface="Nikoshban" pitchFamily="2" charset="0"/>
                <a:cs typeface="Nikoshban" pitchFamily="2" charset="0"/>
              </a:rPr>
              <a:t>সিনিয়র</a:t>
            </a:r>
            <a:r>
              <a:rPr lang="bn-BD" dirty="0">
                <a:latin typeface="Nikoshban" pitchFamily="2" charset="0"/>
                <a:cs typeface="Nikoshban" pitchFamily="2" charset="0"/>
              </a:rPr>
              <a:t> শিক্ষক (</a:t>
            </a:r>
            <a:r>
              <a:rPr lang="bn-IN" dirty="0">
                <a:latin typeface="Nikoshban" pitchFamily="2" charset="0"/>
                <a:cs typeface="Nikoshban" pitchFamily="2" charset="0"/>
              </a:rPr>
              <a:t>আইসিটি</a:t>
            </a:r>
            <a:r>
              <a:rPr lang="bn-BD" dirty="0">
                <a:latin typeface="Nikoshban" pitchFamily="2" charset="0"/>
                <a:cs typeface="Nikoshban" pitchFamily="2" charset="0"/>
              </a:rPr>
              <a:t>)</a:t>
            </a:r>
            <a:endParaRPr lang="en-US" dirty="0">
              <a:latin typeface="Nikoshban" pitchFamily="2" charset="0"/>
              <a:cs typeface="Nikoshban" pitchFamily="2" charset="0"/>
            </a:endParaRPr>
          </a:p>
          <a:p>
            <a:pPr marL="0" indent="0">
              <a:spcBef>
                <a:spcPts val="0"/>
              </a:spcBef>
              <a:buNone/>
            </a:pPr>
            <a:r>
              <a:rPr lang="bn-BD" dirty="0">
                <a:latin typeface="Nikoshban" pitchFamily="2" charset="0"/>
                <a:cs typeface="Nikoshban" pitchFamily="2" charset="0"/>
              </a:rPr>
              <a:t>কামালপুর মো. হাশেম উচ্চ বিদ্যালয়</a:t>
            </a:r>
          </a:p>
          <a:p>
            <a:pPr marL="0" indent="0">
              <a:spcBef>
                <a:spcPts val="0"/>
              </a:spcBef>
              <a:buNone/>
            </a:pPr>
            <a:r>
              <a:rPr lang="bn-BD" dirty="0">
                <a:latin typeface="Nikoshban" pitchFamily="2" charset="0"/>
                <a:cs typeface="Nikoshban" pitchFamily="2" charset="0"/>
              </a:rPr>
              <a:t>চাটখিল, নোয়াখালী।</a:t>
            </a:r>
            <a:endParaRPr lang="bn-IN" dirty="0">
              <a:latin typeface="Nikoshban" pitchFamily="2" charset="0"/>
              <a:cs typeface="Nikoshban" pitchFamily="2" charset="0"/>
            </a:endParaRPr>
          </a:p>
          <a:p>
            <a:pPr marL="0" indent="0">
              <a:spcBef>
                <a:spcPts val="0"/>
              </a:spcBef>
              <a:buNone/>
            </a:pPr>
            <a:r>
              <a:rPr lang="bn-BD" sz="2200" dirty="0">
                <a:latin typeface="Nikoshban" pitchFamily="2" charset="0"/>
                <a:cs typeface="Nikoshban" pitchFamily="2" charset="0"/>
              </a:rPr>
              <a:t>মোবাইলঃ </a:t>
            </a:r>
            <a:r>
              <a:rPr lang="bn-BD" sz="2200" dirty="0">
                <a:latin typeface="Times New Roman" pitchFamily="18" charset="0"/>
                <a:cs typeface="Times New Roman" pitchFamily="18" charset="0"/>
              </a:rPr>
              <a:t>01913210518</a:t>
            </a:r>
          </a:p>
          <a:p>
            <a:pPr marL="0" indent="0">
              <a:spcBef>
                <a:spcPts val="0"/>
              </a:spcBef>
              <a:buNone/>
            </a:pPr>
            <a:r>
              <a:rPr lang="bn-BD" sz="2200" dirty="0">
                <a:latin typeface="Times New Roman" pitchFamily="18" charset="0"/>
                <a:cs typeface="Times New Roman" pitchFamily="18" charset="0"/>
              </a:rPr>
              <a:t>Email : mdsahab66@yahoo.com,</a:t>
            </a:r>
          </a:p>
          <a:p>
            <a:pPr marL="0" indent="0">
              <a:spcBef>
                <a:spcPts val="0"/>
              </a:spcBef>
              <a:buNone/>
            </a:pPr>
            <a:r>
              <a:rPr lang="bn-BD" sz="2200" dirty="0">
                <a:latin typeface="Times New Roman" pitchFamily="18" charset="0"/>
                <a:cs typeface="Times New Roman" pitchFamily="18" charset="0"/>
              </a:rPr>
              <a:t>   sahab7619@gmail.com </a:t>
            </a:r>
            <a:r>
              <a:rPr lang="en-US" sz="2200" dirty="0">
                <a:latin typeface="NikoshBAN" pitchFamily="2" charset="0"/>
                <a:cs typeface="NikoshBAN" pitchFamily="2" charset="0"/>
              </a:rPr>
              <a:t>(</a:t>
            </a:r>
            <a:r>
              <a:rPr lang="bn-BD" sz="2200" dirty="0">
                <a:latin typeface="NikoshBAN" pitchFamily="2" charset="0"/>
                <a:cs typeface="NikoshBAN" pitchFamily="2" charset="0"/>
              </a:rPr>
              <a:t>মুক্তপাঠ)</a:t>
            </a:r>
            <a:endParaRPr lang="en-US" sz="2200" dirty="0">
              <a:latin typeface="Times New Roman" pitchFamily="18" charset="0"/>
              <a:cs typeface="Times New Roman" pitchFamily="18" charset="0"/>
            </a:endParaRPr>
          </a:p>
          <a:p>
            <a:pPr marL="0" indent="0">
              <a:spcBef>
                <a:spcPts val="0"/>
              </a:spcBef>
              <a:buNone/>
            </a:pPr>
            <a:endParaRPr lang="bn-BD" sz="2800" dirty="0">
              <a:latin typeface="Times New Roman" pitchFamily="18" charset="0"/>
              <a:cs typeface="Nikoshban" pitchFamily="2" charset="0"/>
            </a:endParaRPr>
          </a:p>
        </p:txBody>
      </p:sp>
      <p:pic>
        <p:nvPicPr>
          <p:cNvPr id="15" name="Picture 14">
            <a:extLst>
              <a:ext uri="{FF2B5EF4-FFF2-40B4-BE49-F238E27FC236}">
                <a16:creationId xmlns:a16="http://schemas.microsoft.com/office/drawing/2014/main" id="{1BE909B3-DE2C-4166-A0D1-BF18E2F24D76}"/>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rot="1256005">
            <a:off x="1070236" y="768014"/>
            <a:ext cx="2654580" cy="2642395"/>
          </a:xfrm>
          <a:prstGeom prst="roundRect">
            <a:avLst>
              <a:gd name="adj" fmla="val 0"/>
            </a:avLst>
          </a:prstGeom>
          <a:blipFill dpi="0" rotWithShape="1">
            <a:blip r:embed="rId5"/>
            <a:srcRect/>
            <a:tile tx="0" ty="0" sx="100000" sy="100000" flip="none" algn="tl"/>
          </a:blipFill>
          <a:ln>
            <a:noFill/>
          </a:ln>
          <a:effectLst>
            <a:outerShdw blurRad="225425" dist="50800" dir="5220000" algn="ctr">
              <a:srgbClr val="000000">
                <a:alpha val="33000"/>
              </a:srgbClr>
            </a:outerShdw>
            <a:reflection blurRad="12700" stA="38000" endPos="28000" dist="5000" dir="5400000" sy="-100000" algn="bl" rotWithShape="0"/>
          </a:effectLst>
          <a:scene3d>
            <a:camera prst="isometricTopUp"/>
            <a:lightRig rig="harsh" dir="t">
              <a:rot lat="0" lon="0" rev="3000000"/>
            </a:lightRig>
          </a:scene3d>
          <a:sp3d extrusionH="254000" contourW="19050">
            <a:bevelT w="82550" h="44450" prst="angle"/>
            <a:bevelB w="82550" h="44450" prst="angle"/>
            <a:contourClr>
              <a:srgbClr val="FFFFFF"/>
            </a:contourClr>
          </a:sp3d>
        </p:spPr>
      </p:pic>
      <p:cxnSp>
        <p:nvCxnSpPr>
          <p:cNvPr id="16" name="Straight Connector 15">
            <a:extLst>
              <a:ext uri="{FF2B5EF4-FFF2-40B4-BE49-F238E27FC236}">
                <a16:creationId xmlns:a16="http://schemas.microsoft.com/office/drawing/2014/main" id="{F675A365-78AD-4847-9202-7595C8EDC241}"/>
              </a:ext>
            </a:extLst>
          </p:cNvPr>
          <p:cNvCxnSpPr>
            <a:cxnSpLocks/>
          </p:cNvCxnSpPr>
          <p:nvPr/>
        </p:nvCxnSpPr>
        <p:spPr>
          <a:xfrm>
            <a:off x="4739148" y="1265904"/>
            <a:ext cx="0" cy="51054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6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F9F5E-20BC-41B0-86B2-A70FDEC3ED94}"/>
              </a:ext>
            </a:extLst>
          </p:cNvPr>
          <p:cNvSpPr txBox="1"/>
          <p:nvPr/>
        </p:nvSpPr>
        <p:spPr>
          <a:xfrm>
            <a:off x="3429000" y="373559"/>
            <a:ext cx="2334993" cy="769441"/>
          </a:xfrm>
          <a:prstGeom prst="rect">
            <a:avLst/>
          </a:prstGeom>
          <a:solidFill>
            <a:schemeClr val="accent6"/>
          </a:solidFill>
          <a:ln w="38100">
            <a:noFill/>
          </a:ln>
          <a:scene3d>
            <a:camera prst="orthographicFront"/>
            <a:lightRig rig="threePt" dir="t"/>
          </a:scene3d>
          <a:sp3d>
            <a:bevelT/>
          </a:sp3d>
        </p:spPr>
        <p:txBody>
          <a:bodyPr wrap="square" rtlCol="0">
            <a:spAutoFit/>
          </a:bodyPr>
          <a:lstStyle/>
          <a:p>
            <a:pPr algn="ctr"/>
            <a:r>
              <a:rPr lang="en-US" sz="4400" b="1" dirty="0">
                <a:latin typeface="NikoshBAN" panose="02000000000000000000" pitchFamily="2" charset="0"/>
                <a:cs typeface="NikoshBAN" panose="02000000000000000000" pitchFamily="2" charset="0"/>
              </a:rPr>
              <a:t>দ</a:t>
            </a:r>
            <a:r>
              <a:rPr lang="as-IN" sz="4400" b="1" dirty="0">
                <a:latin typeface="NikoshBAN" panose="02000000000000000000" pitchFamily="2" charset="0"/>
                <a:cs typeface="NikoshBAN" panose="02000000000000000000" pitchFamily="2" charset="0"/>
              </a:rPr>
              <a:t>ল</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য়</a:t>
            </a:r>
            <a:r>
              <a:rPr lang="en-US" sz="4400" b="1" dirty="0">
                <a:latin typeface="NikoshBAN" panose="02000000000000000000" pitchFamily="2" charset="0"/>
                <a:cs typeface="NikoshBAN" panose="02000000000000000000" pitchFamily="2" charset="0"/>
              </a:rPr>
              <a:t> </a:t>
            </a:r>
            <a:r>
              <a:rPr lang="as-IN" sz="4400" b="1" dirty="0">
                <a:latin typeface="NikoshBAN" panose="02000000000000000000" pitchFamily="2" charset="0"/>
                <a:cs typeface="NikoshBAN" panose="02000000000000000000" pitchFamily="2" charset="0"/>
              </a:rPr>
              <a:t>ক</a:t>
            </a:r>
            <a:r>
              <a:rPr lang="en-US" sz="4400" b="1" dirty="0">
                <a:latin typeface="NikoshBAN" panose="02000000000000000000" pitchFamily="2" charset="0"/>
                <a:cs typeface="NikoshBAN" panose="02000000000000000000" pitchFamily="2" charset="0"/>
              </a:rPr>
              <a:t>া</a:t>
            </a:r>
            <a:r>
              <a:rPr lang="as-IN" sz="4400" b="1" dirty="0">
                <a:latin typeface="NikoshBAN" panose="02000000000000000000" pitchFamily="2" charset="0"/>
                <a:cs typeface="NikoshBAN" panose="02000000000000000000" pitchFamily="2" charset="0"/>
              </a:rPr>
              <a:t>জ</a:t>
            </a:r>
            <a:endParaRPr lang="en-US" sz="4400" b="1"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943D68A-FCEC-4037-9A8C-0E85294DAAC3}"/>
              </a:ext>
            </a:extLst>
          </p:cNvPr>
          <p:cNvSpPr txBox="1"/>
          <p:nvPr/>
        </p:nvSpPr>
        <p:spPr>
          <a:xfrm>
            <a:off x="342939" y="4306669"/>
            <a:ext cx="7313220" cy="646331"/>
          </a:xfrm>
          <a:prstGeom prst="rect">
            <a:avLst/>
          </a:prstGeom>
          <a:noFill/>
          <a:ln w="28575">
            <a:solidFill>
              <a:schemeClr val="tx1"/>
            </a:solidFill>
          </a:ln>
          <a:scene3d>
            <a:camera prst="orthographicFront"/>
            <a:lightRig rig="threePt" dir="t"/>
          </a:scene3d>
          <a:sp3d>
            <a:bevelT/>
          </a:sp3d>
        </p:spPr>
        <p:txBody>
          <a:bodyPr wrap="none" rtlCol="0">
            <a:spAutoFit/>
          </a:bodyPr>
          <a:lstStyle/>
          <a:p>
            <a:r>
              <a:rPr lang="bn-BD" sz="3600" dirty="0">
                <a:latin typeface="NikoshBAN" panose="02000000000000000000" pitchFamily="2" charset="0"/>
                <a:cs typeface="NikoshBAN" panose="02000000000000000000" pitchFamily="2" charset="0"/>
              </a:rPr>
              <a:t>‘ক’ সংস্থার</a:t>
            </a:r>
            <a:r>
              <a:rPr lang="bn-IN" sz="3600" dirty="0">
                <a:latin typeface="NikoshBAN" panose="02000000000000000000" pitchFamily="2" charset="0"/>
                <a:cs typeface="NikoshBAN" panose="02000000000000000000" pitchFamily="2" charset="0"/>
              </a:rPr>
              <a:t> মানচিত্র অংকন করে দেশগুলো দেখাও।</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B8E6A69-77F8-4A5B-9BB4-6DBD9029CA3F}"/>
              </a:ext>
            </a:extLst>
          </p:cNvPr>
          <p:cNvSpPr txBox="1"/>
          <p:nvPr/>
        </p:nvSpPr>
        <p:spPr>
          <a:xfrm>
            <a:off x="272764" y="5830669"/>
            <a:ext cx="8642636" cy="646331"/>
          </a:xfrm>
          <a:prstGeom prst="rect">
            <a:avLst/>
          </a:prstGeom>
          <a:noFill/>
          <a:ln w="28575">
            <a:solidFill>
              <a:schemeClr val="tx1"/>
            </a:solidFill>
          </a:ln>
          <a:scene3d>
            <a:camera prst="orthographicFront"/>
            <a:lightRig rig="threePt" dir="t"/>
          </a:scene3d>
          <a:sp3d>
            <a:bevelT/>
          </a:sp3d>
        </p:spPr>
        <p:txBody>
          <a:bodyPr wrap="square" rtlCol="0">
            <a:spAutoFit/>
          </a:bodyPr>
          <a:lstStyle/>
          <a:p>
            <a:r>
              <a:rPr lang="bn-BD" sz="3600" spc="-200" dirty="0">
                <a:latin typeface="NikoshBAN" panose="02000000000000000000" pitchFamily="2" charset="0"/>
                <a:cs typeface="NikoshBAN" panose="02000000000000000000" pitchFamily="2" charset="0"/>
              </a:rPr>
              <a:t>উক্ত ছকে ‘খ’ কোন আঞ্চলিক সংস্থার প্রতিনিধিত্ব করে? ব্যাখ্যা কর</a:t>
            </a:r>
            <a:r>
              <a:rPr lang="bn-IN" sz="3600" spc="-200" dirty="0">
                <a:latin typeface="NikoshBAN" panose="02000000000000000000" pitchFamily="2" charset="0"/>
                <a:cs typeface="NikoshBAN" panose="02000000000000000000" pitchFamily="2" charset="0"/>
              </a:rPr>
              <a:t>।</a:t>
            </a:r>
            <a:endParaRPr lang="en-US" sz="3600" spc="-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7DDB3502-DFDE-44A9-96BE-A73CA044E1CC}"/>
              </a:ext>
            </a:extLst>
          </p:cNvPr>
          <p:cNvSpPr txBox="1"/>
          <p:nvPr/>
        </p:nvSpPr>
        <p:spPr>
          <a:xfrm>
            <a:off x="3597850" y="3566160"/>
            <a:ext cx="1948300" cy="548640"/>
          </a:xfrm>
          <a:prstGeom prst="rect">
            <a:avLst/>
          </a:prstGeom>
          <a:noFill/>
          <a:ln w="28575">
            <a:solidFill>
              <a:schemeClr val="tx1"/>
            </a:solidFill>
          </a:ln>
          <a:scene3d>
            <a:camera prst="orthographicFront"/>
            <a:lightRig rig="threePt" dir="t"/>
          </a:scene3d>
          <a:sp3d>
            <a:bevelT/>
          </a:sp3d>
        </p:spPr>
        <p:txBody>
          <a:bodyPr wrap="none" rtlCol="0">
            <a:noAutofit/>
          </a:bodyPr>
          <a:lstStyle/>
          <a:p>
            <a:pPr algn="ct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দল</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r>
              <a:rPr lang="en-US" sz="3600" b="1" spc="3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r>
              <a:rPr lang="bn-BD" sz="3600" b="1" spc="3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সবুজ</a:t>
            </a:r>
            <a:r>
              <a:rPr lang="en-US" sz="3600" b="1" spc="300"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endParaRPr lang="en-US" sz="3600"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9DD198B-BB72-4FB4-8382-5CE6BB589038}"/>
              </a:ext>
            </a:extLst>
          </p:cNvPr>
          <p:cNvSpPr txBox="1"/>
          <p:nvPr/>
        </p:nvSpPr>
        <p:spPr>
          <a:xfrm>
            <a:off x="3673242" y="5166360"/>
            <a:ext cx="1797516" cy="548640"/>
          </a:xfrm>
          <a:prstGeom prst="rect">
            <a:avLst/>
          </a:prstGeom>
          <a:noFill/>
          <a:ln w="28575">
            <a:solidFill>
              <a:schemeClr val="tx1"/>
            </a:solidFill>
          </a:ln>
          <a:scene3d>
            <a:camera prst="orthographicFront"/>
            <a:lightRig rig="threePt" dir="t"/>
          </a:scene3d>
          <a:sp3d>
            <a:bevelT/>
          </a:sp3d>
        </p:spPr>
        <p:txBody>
          <a:bodyPr wrap="none" rtlCol="0">
            <a:noAutofit/>
          </a:bodyPr>
          <a:lstStyle/>
          <a:p>
            <a:pPr algn="ctr"/>
            <a:r>
              <a:rPr lang="en-US" sz="3600" b="1" spc="3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দল</a:t>
            </a:r>
            <a:r>
              <a:rPr lang="en-US" sz="3600" b="1" spc="3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r>
              <a:rPr lang="en-US" sz="3600" b="1" spc="3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r>
              <a:rPr lang="bn-BD" sz="3600" b="1" spc="3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লাল</a:t>
            </a:r>
            <a:r>
              <a:rPr lang="en-US" sz="3600" b="1" spc="300"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sym typeface="Wingdings" panose="05000000000000000000" pitchFamily="2" charset="2"/>
              </a:rPr>
              <a:t>’</a:t>
            </a:r>
            <a:endParaRPr lang="en-US" sz="3600" dirty="0">
              <a:solidFill>
                <a:srgbClr val="FF0000"/>
              </a:solidFill>
              <a:latin typeface="NikoshBAN" panose="02000000000000000000" pitchFamily="2" charset="0"/>
              <a:cs typeface="NikoshBAN" panose="02000000000000000000" pitchFamily="2" charset="0"/>
            </a:endParaRPr>
          </a:p>
        </p:txBody>
      </p:sp>
      <p:sp>
        <p:nvSpPr>
          <p:cNvPr id="2" name="TextBox 1"/>
          <p:cNvSpPr txBox="1"/>
          <p:nvPr/>
        </p:nvSpPr>
        <p:spPr>
          <a:xfrm>
            <a:off x="1624696" y="2093893"/>
            <a:ext cx="5943599" cy="954107"/>
          </a:xfrm>
          <a:prstGeom prst="rect">
            <a:avLst/>
          </a:prstGeom>
          <a:noFill/>
        </p:spPr>
        <p:txBody>
          <a:bodyPr wrap="square" rtlCol="0">
            <a:spAutoFit/>
          </a:bodyPr>
          <a:lstStyle/>
          <a:p>
            <a:pPr algn="l"/>
            <a:r>
              <a:rPr lang="bn-BD" sz="2800" dirty="0">
                <a:latin typeface="NikoshBAN" panose="02000000000000000000" pitchFamily="2" charset="0"/>
                <a:cs typeface="NikoshBAN" panose="02000000000000000000" pitchFamily="2" charset="0"/>
              </a:rPr>
              <a:t>উদ্দীপকটি পড়ঃ ১৯৬৭ সালের ৮ই আগস্ট দক্ষিণ-পূর্ব এশিয়ার দশটি দেশ নিয়ে একটি সংস্থা গঠিত হয়।</a:t>
            </a:r>
            <a:endParaRPr lang="en-US" sz="2800" dirty="0">
              <a:latin typeface="NikoshBAN" panose="02000000000000000000" pitchFamily="2" charset="0"/>
              <a:cs typeface="NikoshBAN" panose="02000000000000000000"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91147202"/>
              </p:ext>
            </p:extLst>
          </p:nvPr>
        </p:nvGraphicFramePr>
        <p:xfrm>
          <a:off x="685800" y="1397000"/>
          <a:ext cx="8001000" cy="19812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tblGrid>
              <a:tr h="370840">
                <a:tc>
                  <a:txBody>
                    <a:bodyPr/>
                    <a:lstStyle/>
                    <a:p>
                      <a:pPr algn="ctr"/>
                      <a:r>
                        <a:rPr lang="bn-BD" sz="2800" dirty="0">
                          <a:latin typeface="NikoshBAN" panose="02000000000000000000" pitchFamily="2" charset="0"/>
                          <a:cs typeface="NikoshBAN" panose="02000000000000000000" pitchFamily="2" charset="0"/>
                        </a:rPr>
                        <a:t>সংস্থার</a:t>
                      </a:r>
                      <a:r>
                        <a:rPr lang="bn-BD" sz="2800" baseline="0" dirty="0">
                          <a:latin typeface="NikoshBAN" panose="02000000000000000000" pitchFamily="2" charset="0"/>
                          <a:cs typeface="NikoshBAN" panose="02000000000000000000" pitchFamily="2" charset="0"/>
                        </a:rPr>
                        <a:t> নাম </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সদস্য সংখ্যা</a:t>
                      </a:r>
                      <a:r>
                        <a:rPr lang="bn-BD" sz="2800" baseline="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কাজ</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bn-BD" sz="2800" dirty="0">
                          <a:latin typeface="NikoshBAN" panose="02000000000000000000" pitchFamily="2" charset="0"/>
                          <a:cs typeface="NikoshBAN" panose="02000000000000000000" pitchFamily="2" charset="0"/>
                        </a:rPr>
                        <a:t>ক</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৮</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bn-IN" sz="2800" dirty="0">
                          <a:latin typeface="NikoshBAN" panose="02000000000000000000" pitchFamily="2" charset="0"/>
                          <a:cs typeface="NikoshBAN" panose="02000000000000000000" pitchFamily="2" charset="0"/>
                        </a:rPr>
                        <a:t>সদস্য দেশগুলোর জনগণের জীবনযাত্রার মান উন্নয়ন করা</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bn-BD" sz="2800" dirty="0">
                          <a:latin typeface="NikoshBAN" panose="02000000000000000000" pitchFamily="2" charset="0"/>
                          <a:cs typeface="NikoshBAN" panose="02000000000000000000" pitchFamily="2" charset="0"/>
                        </a:rPr>
                        <a:t>খ</a:t>
                      </a:r>
                      <a:r>
                        <a:rPr lang="bn-BD" sz="2800" baseline="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১০</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bn-BD" sz="2800" dirty="0">
                          <a:latin typeface="NikoshBAN" panose="02000000000000000000" pitchFamily="2" charset="0"/>
                          <a:cs typeface="NikoshBAN" panose="02000000000000000000" pitchFamily="2" charset="0"/>
                        </a:rPr>
                        <a:t>সদস্যরাষ্ট্রের</a:t>
                      </a:r>
                      <a:r>
                        <a:rPr lang="bn-BD" sz="2800" baseline="0" dirty="0">
                          <a:latin typeface="NikoshBAN" panose="02000000000000000000" pitchFamily="2" charset="0"/>
                          <a:cs typeface="NikoshBAN" panose="02000000000000000000" pitchFamily="2" charset="0"/>
                        </a:rPr>
                        <a:t> অর্থনৈতিক উন্নয়ন </a:t>
                      </a:r>
                      <a:endParaRPr lang="en-US" sz="2800" dirty="0">
                        <a:latin typeface="NikoshBAN" panose="02000000000000000000" pitchFamily="2" charset="0"/>
                        <a:cs typeface="NikoshBA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418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EF9F5E-20BC-41B0-86B2-A70FDEC3ED94}"/>
              </a:ext>
            </a:extLst>
          </p:cNvPr>
          <p:cNvSpPr txBox="1"/>
          <p:nvPr/>
        </p:nvSpPr>
        <p:spPr>
          <a:xfrm>
            <a:off x="3429000" y="228600"/>
            <a:ext cx="2334993" cy="769441"/>
          </a:xfrm>
          <a:prstGeom prst="rect">
            <a:avLst/>
          </a:prstGeom>
          <a:solidFill>
            <a:schemeClr val="accent2">
              <a:lumMod val="60000"/>
              <a:lumOff val="40000"/>
            </a:schemeClr>
          </a:solidFill>
          <a:ln w="38100">
            <a:solidFill>
              <a:schemeClr val="tx1"/>
            </a:solidFill>
          </a:ln>
          <a:scene3d>
            <a:camera prst="orthographicFront"/>
            <a:lightRig rig="threePt" dir="t"/>
          </a:scene3d>
          <a:sp3d>
            <a:bevelT/>
          </a:sp3d>
        </p:spPr>
        <p:txBody>
          <a:bodyPr wrap="square" rtlCol="0">
            <a:spAutoFit/>
          </a:bodyPr>
          <a:lstStyle/>
          <a:p>
            <a:pPr algn="ctr"/>
            <a:r>
              <a:rPr lang="bn-IN" sz="4400" b="1" dirty="0">
                <a:latin typeface="NikoshBAN" panose="02000000000000000000" pitchFamily="2" charset="0"/>
                <a:cs typeface="NikoshBAN" panose="02000000000000000000" pitchFamily="2" charset="0"/>
              </a:rPr>
              <a:t>মূল্যায়ন</a:t>
            </a:r>
            <a:endParaRPr lang="en-US" sz="44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9BC418E-A70E-40A8-A5C2-C8B758E68B8D}"/>
              </a:ext>
            </a:extLst>
          </p:cNvPr>
          <p:cNvSpPr txBox="1"/>
          <p:nvPr/>
        </p:nvSpPr>
        <p:spPr>
          <a:xfrm>
            <a:off x="533402" y="1334869"/>
            <a:ext cx="82611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3600" b="1" spc="-100" dirty="0">
                <a:latin typeface="NikoshBAN" panose="02000000000000000000" pitchFamily="2" charset="0"/>
                <a:cs typeface="NikoshBAN" panose="02000000000000000000" pitchFamily="2" charset="0"/>
              </a:rPr>
              <a:t>১। </a:t>
            </a:r>
            <a:r>
              <a:rPr lang="en-US" sz="3600" b="1" spc="-100" dirty="0" err="1">
                <a:latin typeface="NikoshBAN" panose="02000000000000000000" pitchFamily="2" charset="0"/>
                <a:cs typeface="NikoshBAN" panose="02000000000000000000" pitchFamily="2" charset="0"/>
              </a:rPr>
              <a:t>সার্ক</a:t>
            </a:r>
            <a:r>
              <a:rPr lang="en-US" sz="3600" b="1" spc="-100" dirty="0">
                <a:latin typeface="NikoshBAN" panose="02000000000000000000" pitchFamily="2" charset="0"/>
                <a:cs typeface="NikoshBAN" panose="02000000000000000000" pitchFamily="2" charset="0"/>
              </a:rPr>
              <a:t> </a:t>
            </a:r>
            <a:r>
              <a:rPr lang="en-US" sz="3600" b="1" spc="-100" dirty="0" err="1">
                <a:latin typeface="NikoshBAN" panose="02000000000000000000" pitchFamily="2" charset="0"/>
                <a:cs typeface="NikoshBAN" panose="02000000000000000000" pitchFamily="2" charset="0"/>
              </a:rPr>
              <a:t>কত</a:t>
            </a:r>
            <a:r>
              <a:rPr lang="en-US" sz="3600" b="1" spc="-100" dirty="0">
                <a:latin typeface="NikoshBAN" panose="02000000000000000000" pitchFamily="2" charset="0"/>
                <a:cs typeface="NikoshBAN" panose="02000000000000000000" pitchFamily="2" charset="0"/>
              </a:rPr>
              <a:t> </a:t>
            </a:r>
            <a:r>
              <a:rPr lang="en-US" sz="3600" b="1" spc="-100" dirty="0" err="1">
                <a:latin typeface="NikoshBAN" panose="02000000000000000000" pitchFamily="2" charset="0"/>
                <a:cs typeface="NikoshBAN" panose="02000000000000000000" pitchFamily="2" charset="0"/>
              </a:rPr>
              <a:t>সালে</a:t>
            </a:r>
            <a:r>
              <a:rPr lang="en-US" sz="3600" b="1" spc="-100" dirty="0">
                <a:latin typeface="NikoshBAN" panose="02000000000000000000" pitchFamily="2" charset="0"/>
                <a:cs typeface="NikoshBAN" panose="02000000000000000000" pitchFamily="2" charset="0"/>
              </a:rPr>
              <a:t> </a:t>
            </a:r>
            <a:r>
              <a:rPr lang="en-US" sz="3600" b="1" spc="-100" dirty="0" err="1">
                <a:latin typeface="NikoshBAN" panose="02000000000000000000" pitchFamily="2" charset="0"/>
                <a:cs typeface="NikoshBAN" panose="02000000000000000000" pitchFamily="2" charset="0"/>
              </a:rPr>
              <a:t>গঠিত</a:t>
            </a:r>
            <a:r>
              <a:rPr lang="bn-BD" sz="3600" b="1" spc="-100" dirty="0">
                <a:latin typeface="NikoshBAN" panose="02000000000000000000" pitchFamily="2" charset="0"/>
                <a:cs typeface="NikoshBAN" panose="02000000000000000000" pitchFamily="2" charset="0"/>
              </a:rPr>
              <a:t> হয়</a:t>
            </a:r>
            <a:r>
              <a:rPr lang="bn-IN" sz="3600" b="1" spc="-100" dirty="0">
                <a:latin typeface="NikoshBAN" panose="02000000000000000000" pitchFamily="2" charset="0"/>
                <a:cs typeface="NikoshBAN" panose="02000000000000000000" pitchFamily="2" charset="0"/>
              </a:rPr>
              <a:t>?</a:t>
            </a:r>
            <a:endParaRPr lang="en-US" sz="3600" b="1" spc="-1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EBE089BA-1F3D-412F-8762-AE2212C09600}"/>
              </a:ext>
            </a:extLst>
          </p:cNvPr>
          <p:cNvSpPr txBox="1"/>
          <p:nvPr/>
        </p:nvSpPr>
        <p:spPr>
          <a:xfrm>
            <a:off x="501888" y="3533823"/>
            <a:ext cx="82611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bn-IN" sz="3600" b="1" dirty="0">
                <a:latin typeface="NikoshBAN" panose="02000000000000000000" pitchFamily="2" charset="0"/>
                <a:cs typeface="NikoshBAN" panose="02000000000000000000" pitchFamily="2" charset="0"/>
              </a:rPr>
              <a:t>২। </a:t>
            </a:r>
            <a:r>
              <a:rPr lang="en-US" sz="3600" b="1" dirty="0" err="1">
                <a:latin typeface="NikoshBAN" panose="02000000000000000000" pitchFamily="2" charset="0"/>
                <a:cs typeface="NikoshBAN" panose="02000000000000000000" pitchFamily="2" charset="0"/>
              </a:rPr>
              <a:t>সার্কের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সদর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সপ্তর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কোথায়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অবস্থিত</a:t>
            </a:r>
            <a:r>
              <a:rPr lang="en-US" sz="3600" b="1" dirty="0">
                <a:latin typeface="NikoshBAN" panose="02000000000000000000" pitchFamily="2" charset="0"/>
                <a:cs typeface="NikoshBAN" panose="02000000000000000000" pitchFamily="2" charset="0"/>
              </a:rPr>
              <a:t>? </a:t>
            </a:r>
          </a:p>
        </p:txBody>
      </p:sp>
      <p:sp>
        <p:nvSpPr>
          <p:cNvPr id="20" name="TextBox 19">
            <a:extLst>
              <a:ext uri="{FF2B5EF4-FFF2-40B4-BE49-F238E27FC236}">
                <a16:creationId xmlns:a16="http://schemas.microsoft.com/office/drawing/2014/main" id="{70C06420-E2B0-4339-9CFC-6777B3AE5E15}"/>
              </a:ext>
            </a:extLst>
          </p:cNvPr>
          <p:cNvSpPr txBox="1"/>
          <p:nvPr/>
        </p:nvSpPr>
        <p:spPr>
          <a:xfrm>
            <a:off x="994012" y="2048490"/>
            <a:ext cx="1675459"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rPr>
              <a:t>(ক) ১৯৮০</a:t>
            </a:r>
          </a:p>
        </p:txBody>
      </p:sp>
      <p:sp>
        <p:nvSpPr>
          <p:cNvPr id="21" name="TextBox 20">
            <a:extLst>
              <a:ext uri="{FF2B5EF4-FFF2-40B4-BE49-F238E27FC236}">
                <a16:creationId xmlns:a16="http://schemas.microsoft.com/office/drawing/2014/main" id="{70C06420-E2B0-4339-9CFC-6777B3AE5E15}"/>
              </a:ext>
            </a:extLst>
          </p:cNvPr>
          <p:cNvSpPr txBox="1"/>
          <p:nvPr/>
        </p:nvSpPr>
        <p:spPr>
          <a:xfrm>
            <a:off x="4042289" y="2048490"/>
            <a:ext cx="1624163" cy="1200329"/>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(খ) ১৯৮৫</a:t>
            </a:r>
          </a:p>
          <a:p>
            <a:endParaRPr lang="en-US" sz="36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0C06420-E2B0-4339-9CFC-6777B3AE5E15}"/>
              </a:ext>
            </a:extLst>
          </p:cNvPr>
          <p:cNvSpPr txBox="1"/>
          <p:nvPr/>
        </p:nvSpPr>
        <p:spPr>
          <a:xfrm>
            <a:off x="994012" y="2630269"/>
            <a:ext cx="1633781"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(গ) ১৯৮৮</a:t>
            </a:r>
            <a:endParaRPr lang="en-US" sz="3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0C06420-E2B0-4339-9CFC-6777B3AE5E15}"/>
              </a:ext>
            </a:extLst>
          </p:cNvPr>
          <p:cNvSpPr txBox="1"/>
          <p:nvPr/>
        </p:nvSpPr>
        <p:spPr>
          <a:xfrm>
            <a:off x="4011605" y="2630269"/>
            <a:ext cx="1580882"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(ঘ) ২০১০</a:t>
            </a:r>
            <a:endParaRPr lang="en-US" sz="36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0C06420-E2B0-4339-9CFC-6777B3AE5E15}"/>
              </a:ext>
            </a:extLst>
          </p:cNvPr>
          <p:cNvSpPr txBox="1"/>
          <p:nvPr/>
        </p:nvSpPr>
        <p:spPr>
          <a:xfrm>
            <a:off x="979227" y="4230469"/>
            <a:ext cx="2250937"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rPr>
              <a:t>(ক) </a:t>
            </a:r>
            <a:r>
              <a:rPr lang="en-US" sz="3600" dirty="0" err="1">
                <a:latin typeface="NikoshBAN" panose="02000000000000000000" pitchFamily="2" charset="0"/>
                <a:cs typeface="NikoshBAN" panose="02000000000000000000" pitchFamily="2" charset="0"/>
              </a:rPr>
              <a:t>বাংলাদেশ</a:t>
            </a:r>
            <a:endParaRPr lang="en-US" sz="36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0C06420-E2B0-4339-9CFC-6777B3AE5E15}"/>
              </a:ext>
            </a:extLst>
          </p:cNvPr>
          <p:cNvSpPr txBox="1"/>
          <p:nvPr/>
        </p:nvSpPr>
        <p:spPr>
          <a:xfrm>
            <a:off x="4071143" y="4230469"/>
            <a:ext cx="1593706"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(খ) </a:t>
            </a:r>
            <a:r>
              <a:rPr lang="en-US" sz="3600" dirty="0" err="1">
                <a:latin typeface="NikoshBAN" panose="02000000000000000000" pitchFamily="2" charset="0"/>
                <a:cs typeface="NikoshBAN" panose="02000000000000000000" pitchFamily="2" charset="0"/>
              </a:rPr>
              <a:t>ভারত</a:t>
            </a:r>
            <a:endParaRPr lang="en-US" sz="36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0C06420-E2B0-4339-9CFC-6777B3AE5E15}"/>
              </a:ext>
            </a:extLst>
          </p:cNvPr>
          <p:cNvSpPr txBox="1"/>
          <p:nvPr/>
        </p:nvSpPr>
        <p:spPr>
          <a:xfrm>
            <a:off x="979227" y="4840069"/>
            <a:ext cx="1672253"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(গ) </a:t>
            </a:r>
            <a:r>
              <a:rPr lang="en-US" sz="3600" dirty="0" err="1">
                <a:latin typeface="NikoshBAN" panose="02000000000000000000" pitchFamily="2" charset="0"/>
                <a:cs typeface="NikoshBAN" panose="02000000000000000000" pitchFamily="2" charset="0"/>
              </a:rPr>
              <a:t>নেপাল</a:t>
            </a:r>
            <a:endParaRPr lang="en-US" sz="36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70C06420-E2B0-4339-9CFC-6777B3AE5E15}"/>
              </a:ext>
            </a:extLst>
          </p:cNvPr>
          <p:cNvSpPr txBox="1"/>
          <p:nvPr/>
        </p:nvSpPr>
        <p:spPr>
          <a:xfrm>
            <a:off x="4040459" y="4840069"/>
            <a:ext cx="2587568"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(ঘ) </a:t>
            </a:r>
            <a:r>
              <a:rPr lang="en-US" sz="3600" dirty="0" err="1">
                <a:latin typeface="NikoshBAN" panose="02000000000000000000" pitchFamily="2" charset="0"/>
                <a:cs typeface="NikoshBAN" panose="02000000000000000000" pitchFamily="2" charset="0"/>
              </a:rPr>
              <a:t>আফগানিস্তান</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6A3DD36-1B13-4E3F-A543-353B1F93EB66}"/>
              </a:ext>
            </a:extLst>
          </p:cNvPr>
          <p:cNvSpPr txBox="1"/>
          <p:nvPr/>
        </p:nvSpPr>
        <p:spPr>
          <a:xfrm>
            <a:off x="5479955" y="2060458"/>
            <a:ext cx="546945"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sym typeface="Wingdings" panose="05000000000000000000" pitchFamily="2" charset="2"/>
              </a:rPr>
              <a:t></a:t>
            </a:r>
            <a:endParaRPr lang="en-US" sz="36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5B621A1F-2ABD-4A2A-9E3D-7DDBD08D7746}"/>
              </a:ext>
            </a:extLst>
          </p:cNvPr>
          <p:cNvSpPr txBox="1"/>
          <p:nvPr/>
        </p:nvSpPr>
        <p:spPr>
          <a:xfrm>
            <a:off x="2438400" y="4876800"/>
            <a:ext cx="546945"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sym typeface="Wingdings" panose="05000000000000000000" pitchFamily="2" charset="2"/>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830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p:bldP spid="21" grpId="0"/>
      <p:bldP spid="22" grpId="0"/>
      <p:bldP spid="23" grpId="0"/>
      <p:bldP spid="24" grpId="0"/>
      <p:bldP spid="25" grpId="0"/>
      <p:bldP spid="26" grpId="0"/>
      <p:bldP spid="27" grpId="0"/>
      <p:bldP spid="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C055AED-00CB-4F2F-9F84-134CB4126B8A}"/>
              </a:ext>
            </a:extLst>
          </p:cNvPr>
          <p:cNvSpPr txBox="1"/>
          <p:nvPr/>
        </p:nvSpPr>
        <p:spPr>
          <a:xfrm>
            <a:off x="457200" y="3276600"/>
            <a:ext cx="774998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a:solidFill>
                  <a:schemeClr val="tx1"/>
                </a:solidFill>
                <a:latin typeface="NikoshBAN" panose="02000000000000000000" pitchFamily="2" charset="0"/>
                <a:cs typeface="NikoshBAN" panose="02000000000000000000" pitchFamily="2" charset="0"/>
              </a:rPr>
              <a:t>৪</a:t>
            </a:r>
            <a:r>
              <a:rPr lang="bn-IN" sz="36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বিশ্বের</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উল্লেখযোগ্য</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আঞ্চলিক</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সহযোগিতা</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সংস্থা</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হলো</a:t>
            </a:r>
            <a:r>
              <a:rPr lang="en-US" sz="3600" spc="-100" dirty="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70C06420-E2B0-4339-9CFC-6777B3AE5E15}"/>
              </a:ext>
            </a:extLst>
          </p:cNvPr>
          <p:cNvSpPr txBox="1"/>
          <p:nvPr/>
        </p:nvSpPr>
        <p:spPr>
          <a:xfrm>
            <a:off x="685800" y="3886200"/>
            <a:ext cx="1225015" cy="646331"/>
          </a:xfrm>
          <a:prstGeom prst="rect">
            <a:avLst/>
          </a:prstGeom>
          <a:noFill/>
        </p:spPr>
        <p:txBody>
          <a:bodyPr wrap="none" rtlCol="0">
            <a:spAutoFit/>
          </a:bodyPr>
          <a:lstStyle/>
          <a:p>
            <a:pPr algn="l"/>
            <a:r>
              <a:rPr lang="en-US" sz="3600" spc="-100" dirty="0">
                <a:latin typeface="NikoshBAN" panose="02000000000000000000" pitchFamily="2" charset="0"/>
                <a:cs typeface="NikoshBAN" panose="02000000000000000000" pitchFamily="2" charset="0"/>
              </a:rPr>
              <a:t>(</a:t>
            </a:r>
            <a:r>
              <a:rPr lang="en-US" sz="3600" spc="-100" dirty="0" err="1">
                <a:latin typeface="Times New Roman" panose="02020603050405020304" pitchFamily="18" charset="0"/>
                <a:cs typeface="Times New Roman" panose="02020603050405020304" pitchFamily="18" charset="0"/>
              </a:rPr>
              <a:t>i</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সার্ক</a:t>
            </a:r>
            <a:endParaRPr lang="en-US" sz="3600" spc="-1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70C06420-E2B0-4339-9CFC-6777B3AE5E15}"/>
              </a:ext>
            </a:extLst>
          </p:cNvPr>
          <p:cNvSpPr txBox="1"/>
          <p:nvPr/>
        </p:nvSpPr>
        <p:spPr>
          <a:xfrm>
            <a:off x="2819400" y="3886200"/>
            <a:ext cx="1952779" cy="646331"/>
          </a:xfrm>
          <a:prstGeom prst="rect">
            <a:avLst/>
          </a:prstGeom>
          <a:noFill/>
        </p:spPr>
        <p:txBody>
          <a:bodyPr wrap="none" rtlCol="0">
            <a:spAutoFit/>
          </a:bodyPr>
          <a:lstStyle/>
          <a:p>
            <a:pPr algn="l"/>
            <a:r>
              <a:rPr lang="en-US" sz="3600" spc="-100" dirty="0">
                <a:latin typeface="NikoshBAN" panose="02000000000000000000" pitchFamily="2" charset="0"/>
                <a:cs typeface="NikoshBAN" panose="02000000000000000000" pitchFamily="2" charset="0"/>
              </a:rPr>
              <a:t>(ii) </a:t>
            </a:r>
            <a:r>
              <a:rPr lang="en-US" sz="3600" spc="-100" dirty="0" err="1">
                <a:latin typeface="NikoshBAN" panose="02000000000000000000" pitchFamily="2" charset="0"/>
                <a:cs typeface="NikoshBAN" panose="02000000000000000000" pitchFamily="2" charset="0"/>
              </a:rPr>
              <a:t>আসিয়ান</a:t>
            </a:r>
            <a:endParaRPr lang="en-US" sz="3600" spc="-1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70C06420-E2B0-4339-9CFC-6777B3AE5E15}"/>
              </a:ext>
            </a:extLst>
          </p:cNvPr>
          <p:cNvSpPr txBox="1"/>
          <p:nvPr/>
        </p:nvSpPr>
        <p:spPr>
          <a:xfrm>
            <a:off x="5638800" y="3886200"/>
            <a:ext cx="2246128" cy="646331"/>
          </a:xfrm>
          <a:prstGeom prst="rect">
            <a:avLst/>
          </a:prstGeom>
          <a:noFill/>
        </p:spPr>
        <p:txBody>
          <a:bodyPr wrap="none" rtlCol="0">
            <a:spAutoFit/>
          </a:bodyPr>
          <a:lstStyle/>
          <a:p>
            <a:pPr algn="l"/>
            <a:r>
              <a:rPr lang="en-US" sz="3600" spc="-100" dirty="0">
                <a:latin typeface="NikoshBAN" panose="02000000000000000000" pitchFamily="2" charset="0"/>
                <a:cs typeface="NikoshBAN" panose="02000000000000000000" pitchFamily="2" charset="0"/>
              </a:rPr>
              <a:t>(iii) </a:t>
            </a:r>
            <a:r>
              <a:rPr lang="en-US" sz="3600" spc="-100" dirty="0" err="1">
                <a:latin typeface="NikoshBAN" panose="02000000000000000000" pitchFamily="2" charset="0"/>
                <a:cs typeface="NikoshBAN" panose="02000000000000000000" pitchFamily="2" charset="0"/>
              </a:rPr>
              <a:t>জাতিসংঘ</a:t>
            </a:r>
            <a:endParaRPr lang="en-US" sz="3600" spc="-1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6C055AED-00CB-4F2F-9F84-134CB4126B8A}"/>
              </a:ext>
            </a:extLst>
          </p:cNvPr>
          <p:cNvSpPr txBox="1"/>
          <p:nvPr/>
        </p:nvSpPr>
        <p:spPr>
          <a:xfrm>
            <a:off x="743738" y="4456331"/>
            <a:ext cx="3251211" cy="646331"/>
          </a:xfrm>
          <a:prstGeom prst="rect">
            <a:avLst/>
          </a:prstGeom>
          <a:noFill/>
        </p:spPr>
        <p:style>
          <a:lnRef idx="0">
            <a:schemeClr val="accent1"/>
          </a:lnRef>
          <a:fillRef idx="3">
            <a:schemeClr val="accent1"/>
          </a:fillRef>
          <a:effectRef idx="3">
            <a:schemeClr val="accent1"/>
          </a:effectRef>
          <a:fontRef idx="minor">
            <a:schemeClr val="lt1"/>
          </a:fontRef>
        </p:style>
        <p:txBody>
          <a:bodyPr wrap="none" rtlCol="0">
            <a:spAutoFit/>
          </a:bodyPr>
          <a:lstStyle/>
          <a:p>
            <a:pPr algn="l"/>
            <a:r>
              <a:rPr lang="bn-BD" sz="3600" dirty="0">
                <a:solidFill>
                  <a:schemeClr val="tx1"/>
                </a:solidFill>
                <a:latin typeface="NikoshBAN" panose="02000000000000000000" pitchFamily="2" charset="0"/>
                <a:cs typeface="NikoshBAN" panose="02000000000000000000" pitchFamily="2" charset="0"/>
              </a:rPr>
              <a:t>নিচের কোনটি সঠিক?</a:t>
            </a:r>
            <a:endParaRPr lang="en-US" sz="3600" dirty="0">
              <a:solidFill>
                <a:schemeClr val="tx1"/>
              </a:solidFill>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70C06420-E2B0-4339-9CFC-6777B3AE5E15}"/>
              </a:ext>
            </a:extLst>
          </p:cNvPr>
          <p:cNvSpPr txBox="1"/>
          <p:nvPr/>
        </p:nvSpPr>
        <p:spPr>
          <a:xfrm>
            <a:off x="685800" y="5041542"/>
            <a:ext cx="1704313"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(ক)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a:latin typeface="NikoshBAN" panose="02000000000000000000" pitchFamily="2" charset="0"/>
                <a:cs typeface="NikoshBAN" panose="02000000000000000000" pitchFamily="2" charset="0"/>
              </a:rPr>
              <a:t>ও</a:t>
            </a:r>
            <a:r>
              <a:rPr lang="en-US" sz="3600" dirty="0">
                <a:latin typeface="Times New Roman" panose="02020603050405020304" pitchFamily="18" charset="0"/>
                <a:cs typeface="Times New Roman" panose="02020603050405020304" pitchFamily="18" charset="0"/>
              </a:rPr>
              <a:t> ii</a:t>
            </a:r>
            <a:endParaRPr lang="en-US" sz="36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70C06420-E2B0-4339-9CFC-6777B3AE5E15}"/>
              </a:ext>
            </a:extLst>
          </p:cNvPr>
          <p:cNvSpPr txBox="1"/>
          <p:nvPr/>
        </p:nvSpPr>
        <p:spPr>
          <a:xfrm>
            <a:off x="3810000" y="5041542"/>
            <a:ext cx="1781257"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(খ)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a:t>
            </a:r>
            <a:r>
              <a:rPr lang="en-US" sz="3600" dirty="0">
                <a:latin typeface="NikoshBAN" panose="02000000000000000000" pitchFamily="2" charset="0"/>
                <a:cs typeface="NikoshBAN" panose="02000000000000000000" pitchFamily="2" charset="0"/>
              </a:rPr>
              <a:t>ও</a:t>
            </a:r>
            <a:r>
              <a:rPr lang="en-US" sz="3600" dirty="0">
                <a:latin typeface="Times New Roman" panose="02020603050405020304" pitchFamily="18" charset="0"/>
                <a:cs typeface="Times New Roman" panose="02020603050405020304" pitchFamily="18" charset="0"/>
              </a:rPr>
              <a:t> iii</a:t>
            </a:r>
            <a:endParaRPr lang="en-US" sz="36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70C06420-E2B0-4339-9CFC-6777B3AE5E15}"/>
              </a:ext>
            </a:extLst>
          </p:cNvPr>
          <p:cNvSpPr txBox="1"/>
          <p:nvPr/>
        </p:nvSpPr>
        <p:spPr>
          <a:xfrm>
            <a:off x="718349" y="5727342"/>
            <a:ext cx="1895071"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(গ) </a:t>
            </a:r>
            <a:r>
              <a:rPr lang="en-US" sz="3600" dirty="0">
                <a:latin typeface="Times New Roman" panose="02020603050405020304" pitchFamily="18" charset="0"/>
                <a:cs typeface="Times New Roman" panose="02020603050405020304" pitchFamily="18" charset="0"/>
              </a:rPr>
              <a:t>ii </a:t>
            </a:r>
            <a:r>
              <a:rPr lang="en-US" sz="3600" dirty="0">
                <a:latin typeface="NikoshBAN" panose="02000000000000000000" pitchFamily="2" charset="0"/>
                <a:cs typeface="NikoshBAN" panose="02000000000000000000" pitchFamily="2" charset="0"/>
              </a:rPr>
              <a:t>ও</a:t>
            </a:r>
            <a:r>
              <a:rPr lang="en-US" sz="3600" dirty="0">
                <a:latin typeface="Times New Roman" panose="02020603050405020304" pitchFamily="18" charset="0"/>
                <a:cs typeface="Times New Roman" panose="02020603050405020304" pitchFamily="18" charset="0"/>
              </a:rPr>
              <a:t> iii</a:t>
            </a:r>
            <a:endParaRPr lang="en-US" sz="3600"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70C06420-E2B0-4339-9CFC-6777B3AE5E15}"/>
              </a:ext>
            </a:extLst>
          </p:cNvPr>
          <p:cNvSpPr txBox="1"/>
          <p:nvPr/>
        </p:nvSpPr>
        <p:spPr>
          <a:xfrm>
            <a:off x="3811865" y="5727342"/>
            <a:ext cx="2255746"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(ঘ) </a:t>
            </a:r>
            <a:r>
              <a:rPr lang="en-US" sz="3600" dirty="0" err="1">
                <a:latin typeface="Times New Roman" panose="02020603050405020304" pitchFamily="18" charset="0"/>
                <a:cs typeface="Times New Roman" panose="02020603050405020304" pitchFamily="18" charset="0"/>
              </a:rPr>
              <a:t>i</a:t>
            </a:r>
            <a:r>
              <a:rPr lang="en-US" sz="3600" dirty="0">
                <a:latin typeface="Times New Roman" panose="02020603050405020304" pitchFamily="18" charset="0"/>
                <a:cs typeface="Times New Roman" panose="02020603050405020304" pitchFamily="18" charset="0"/>
              </a:rPr>
              <a:t>, ii </a:t>
            </a:r>
            <a:r>
              <a:rPr lang="en-US" sz="3600" dirty="0">
                <a:latin typeface="NikoshBAN" panose="02000000000000000000" pitchFamily="2" charset="0"/>
                <a:cs typeface="NikoshBAN" panose="02000000000000000000" pitchFamily="2" charset="0"/>
              </a:rPr>
              <a:t>ও</a:t>
            </a:r>
            <a:r>
              <a:rPr lang="en-US" sz="3600" dirty="0">
                <a:latin typeface="Times New Roman" panose="02020603050405020304" pitchFamily="18" charset="0"/>
                <a:cs typeface="Times New Roman" panose="02020603050405020304" pitchFamily="18" charset="0"/>
              </a:rPr>
              <a:t> iii</a:t>
            </a:r>
            <a:endParaRPr lang="en-US"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36EA5DE9-5F85-48F8-A51F-39B8EE8FAFF8}"/>
              </a:ext>
            </a:extLst>
          </p:cNvPr>
          <p:cNvSpPr txBox="1"/>
          <p:nvPr/>
        </p:nvSpPr>
        <p:spPr>
          <a:xfrm>
            <a:off x="381000" y="1295400"/>
            <a:ext cx="5689378"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l"/>
            <a:r>
              <a:rPr lang="en-US" sz="3600" dirty="0">
                <a:solidFill>
                  <a:schemeClr val="tx1"/>
                </a:solidFill>
                <a:latin typeface="NikoshBAN" panose="02000000000000000000" pitchFamily="2" charset="0"/>
                <a:cs typeface="NikoshBAN" panose="02000000000000000000" pitchFamily="2" charset="0"/>
              </a:rPr>
              <a:t>৩</a:t>
            </a:r>
            <a:r>
              <a:rPr lang="bn-IN" sz="36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কয়টি</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দেশ</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নিয়ে</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আসিয়ান</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গঠিত</a:t>
            </a:r>
            <a:r>
              <a:rPr lang="en-US" sz="3600" spc="-100" dirty="0">
                <a:solidFill>
                  <a:schemeClr val="tx1"/>
                </a:solidFill>
                <a:latin typeface="NikoshBAN" panose="02000000000000000000" pitchFamily="2" charset="0"/>
                <a:cs typeface="NikoshBAN" panose="02000000000000000000" pitchFamily="2" charset="0"/>
              </a:rPr>
              <a:t> </a:t>
            </a:r>
            <a:r>
              <a:rPr lang="en-US" sz="3600" spc="-100" dirty="0" err="1">
                <a:solidFill>
                  <a:schemeClr val="tx1"/>
                </a:solidFill>
                <a:latin typeface="NikoshBAN" panose="02000000000000000000" pitchFamily="2" charset="0"/>
                <a:cs typeface="NikoshBAN" panose="02000000000000000000" pitchFamily="2" charset="0"/>
              </a:rPr>
              <a:t>হয়</a:t>
            </a:r>
            <a:r>
              <a:rPr lang="bn-IN" sz="3600" spc="-1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p>
        </p:txBody>
      </p:sp>
      <p:sp>
        <p:nvSpPr>
          <p:cNvPr id="26" name="TextBox 25">
            <a:extLst>
              <a:ext uri="{FF2B5EF4-FFF2-40B4-BE49-F238E27FC236}">
                <a16:creationId xmlns:a16="http://schemas.microsoft.com/office/drawing/2014/main" id="{098E8EA1-A299-4BEC-B09C-1F60C21073B6}"/>
              </a:ext>
            </a:extLst>
          </p:cNvPr>
          <p:cNvSpPr txBox="1"/>
          <p:nvPr/>
        </p:nvSpPr>
        <p:spPr>
          <a:xfrm>
            <a:off x="609600" y="1981200"/>
            <a:ext cx="1287532"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rPr>
              <a:t>(ক) ১টি</a:t>
            </a:r>
          </a:p>
        </p:txBody>
      </p:sp>
      <p:sp>
        <p:nvSpPr>
          <p:cNvPr id="27" name="TextBox 26">
            <a:extLst>
              <a:ext uri="{FF2B5EF4-FFF2-40B4-BE49-F238E27FC236}">
                <a16:creationId xmlns:a16="http://schemas.microsoft.com/office/drawing/2014/main" id="{47F5E701-5F94-49AE-BD75-BE1C46D72E21}"/>
              </a:ext>
            </a:extLst>
          </p:cNvPr>
          <p:cNvSpPr txBox="1"/>
          <p:nvPr/>
        </p:nvSpPr>
        <p:spPr>
          <a:xfrm>
            <a:off x="3657877" y="1981200"/>
            <a:ext cx="1269899"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(খ) ৫টি</a:t>
            </a:r>
            <a:endParaRPr lang="en-US" sz="36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BA21C3A-1D06-40FD-90D8-A47FA7265772}"/>
              </a:ext>
            </a:extLst>
          </p:cNvPr>
          <p:cNvSpPr txBox="1"/>
          <p:nvPr/>
        </p:nvSpPr>
        <p:spPr>
          <a:xfrm>
            <a:off x="609600" y="2562979"/>
            <a:ext cx="1274708"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(গ) ৮টি</a:t>
            </a:r>
            <a:endParaRPr lang="en-US" sz="3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C2C7025-D2BC-48F5-91EE-A98634553224}"/>
              </a:ext>
            </a:extLst>
          </p:cNvPr>
          <p:cNvSpPr txBox="1"/>
          <p:nvPr/>
        </p:nvSpPr>
        <p:spPr>
          <a:xfrm>
            <a:off x="3627193" y="2562979"/>
            <a:ext cx="1435008"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(ঘ) ১০টি</a:t>
            </a:r>
            <a:endParaRPr lang="en-US" sz="36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22A11EF-BF9A-4A9B-B6C7-54B4B834BF4C}"/>
              </a:ext>
            </a:extLst>
          </p:cNvPr>
          <p:cNvSpPr txBox="1"/>
          <p:nvPr/>
        </p:nvSpPr>
        <p:spPr>
          <a:xfrm>
            <a:off x="4876800" y="2581876"/>
            <a:ext cx="546945"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sym typeface="Wingdings" panose="05000000000000000000" pitchFamily="2" charset="2"/>
              </a:rPr>
              <a:t></a:t>
            </a:r>
            <a:endParaRPr lang="en-US" sz="36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1D0E8E23-0F36-495A-A138-32AB90C20154}"/>
              </a:ext>
            </a:extLst>
          </p:cNvPr>
          <p:cNvSpPr txBox="1"/>
          <p:nvPr/>
        </p:nvSpPr>
        <p:spPr>
          <a:xfrm>
            <a:off x="2279639" y="5041541"/>
            <a:ext cx="546945" cy="646331"/>
          </a:xfrm>
          <a:prstGeom prst="rect">
            <a:avLst/>
          </a:prstGeom>
          <a:noFill/>
        </p:spPr>
        <p:txBody>
          <a:bodyPr wrap="none" rtlCol="0">
            <a:spAutoFit/>
          </a:bodyPr>
          <a:lstStyle/>
          <a:p>
            <a:pPr algn="l"/>
            <a:r>
              <a:rPr lang="en-US" sz="3600" dirty="0">
                <a:latin typeface="NikoshBAN" panose="02000000000000000000" pitchFamily="2" charset="0"/>
                <a:cs typeface="NikoshBAN" panose="02000000000000000000" pitchFamily="2" charset="0"/>
                <a:sym typeface="Wingdings" panose="05000000000000000000" pitchFamily="2" charset="2"/>
              </a:rPr>
              <a:t></a:t>
            </a:r>
            <a:endParaRPr lang="en-US" sz="3600"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5F56C726-F6C6-4FA1-9F56-DA3DDC6BA9EC}"/>
              </a:ext>
            </a:extLst>
          </p:cNvPr>
          <p:cNvSpPr txBox="1"/>
          <p:nvPr/>
        </p:nvSpPr>
        <p:spPr>
          <a:xfrm>
            <a:off x="3429000" y="228600"/>
            <a:ext cx="2334993" cy="769441"/>
          </a:xfrm>
          <a:prstGeom prst="rect">
            <a:avLst/>
          </a:prstGeom>
          <a:solidFill>
            <a:schemeClr val="accent2">
              <a:lumMod val="60000"/>
              <a:lumOff val="40000"/>
            </a:schemeClr>
          </a:solidFill>
          <a:ln w="38100">
            <a:solidFill>
              <a:schemeClr val="tx1"/>
            </a:solidFill>
          </a:ln>
          <a:scene3d>
            <a:camera prst="orthographicFront"/>
            <a:lightRig rig="threePt" dir="t"/>
          </a:scene3d>
          <a:sp3d>
            <a:bevelT/>
          </a:sp3d>
        </p:spPr>
        <p:txBody>
          <a:bodyPr wrap="square" rtlCol="0">
            <a:spAutoFit/>
          </a:bodyPr>
          <a:lstStyle/>
          <a:p>
            <a:pPr algn="ctr"/>
            <a:r>
              <a:rPr lang="bn-IN" sz="4400" b="1" dirty="0">
                <a:latin typeface="NikoshBAN" panose="02000000000000000000" pitchFamily="2" charset="0"/>
                <a:cs typeface="NikoshBAN" panose="02000000000000000000" pitchFamily="2" charset="0"/>
              </a:rPr>
              <a:t>মূল্যায়ন</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31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7" grpId="0"/>
      <p:bldP spid="18" grpId="0"/>
      <p:bldP spid="19" grpId="0"/>
      <p:bldP spid="20" grpId="0"/>
      <p:bldP spid="21" grpId="0"/>
      <p:bldP spid="12" grpId="0" animBg="1"/>
      <p:bldP spid="26" grpId="0"/>
      <p:bldP spid="27" grpId="0"/>
      <p:bldP spid="28" grpId="0"/>
      <p:bldP spid="29" grpId="0"/>
      <p:bldP spid="3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43D68A-FCEC-4037-9A8C-0E85294DAAC3}"/>
              </a:ext>
            </a:extLst>
          </p:cNvPr>
          <p:cNvSpPr txBox="1"/>
          <p:nvPr/>
        </p:nvSpPr>
        <p:spPr>
          <a:xfrm>
            <a:off x="419793" y="3886200"/>
            <a:ext cx="8267007"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b="1" spc="-200" dirty="0" err="1">
                <a:latin typeface="NikoshBAN" panose="02000000000000000000" pitchFamily="2" charset="0"/>
                <a:cs typeface="NikoshBAN" panose="02000000000000000000" pitchFamily="2" charset="0"/>
                <a:sym typeface="Wingdings" panose="05000000000000000000" pitchFamily="2" charset="2"/>
              </a:rPr>
              <a:t>আঞ্চলিক</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সহযোগিতা</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সংস্থা</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গড়ে</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ওঠে</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কেন</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তা</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লিখে</a:t>
            </a:r>
            <a:r>
              <a:rPr lang="en-US" sz="3600" b="1" spc="-200" dirty="0">
                <a:latin typeface="NikoshBAN" panose="02000000000000000000" pitchFamily="2" charset="0"/>
                <a:cs typeface="NikoshBAN" panose="02000000000000000000" pitchFamily="2" charset="0"/>
                <a:sym typeface="Wingdings" panose="05000000000000000000" pitchFamily="2" charset="2"/>
              </a:rPr>
              <a:t> </a:t>
            </a:r>
            <a:r>
              <a:rPr lang="en-US" sz="3600" b="1" spc="-200" dirty="0" err="1">
                <a:latin typeface="NikoshBAN" panose="02000000000000000000" pitchFamily="2" charset="0"/>
                <a:cs typeface="NikoshBAN" panose="02000000000000000000" pitchFamily="2" charset="0"/>
                <a:sym typeface="Wingdings" panose="05000000000000000000" pitchFamily="2" charset="2"/>
              </a:rPr>
              <a:t>আনবে</a:t>
            </a:r>
            <a:r>
              <a:rPr lang="en-US" sz="3600" b="1" spc="-200" dirty="0">
                <a:latin typeface="NikoshBAN" panose="02000000000000000000" pitchFamily="2" charset="0"/>
                <a:cs typeface="NikoshBAN" panose="02000000000000000000" pitchFamily="2" charset="0"/>
                <a:sym typeface="Wingdings" panose="05000000000000000000" pitchFamily="2" charset="2"/>
              </a:rPr>
              <a:t>।</a:t>
            </a:r>
            <a:endParaRPr lang="en-US" sz="3600" b="1" spc="-200" dirty="0">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8760B147-BE12-4A5C-A223-8884857D3216}"/>
              </a:ext>
            </a:extLst>
          </p:cNvPr>
          <p:cNvSpPr/>
          <p:nvPr/>
        </p:nvSpPr>
        <p:spPr>
          <a:xfrm>
            <a:off x="3248291" y="757183"/>
            <a:ext cx="2610010" cy="923330"/>
          </a:xfrm>
          <a:prstGeom prst="rect">
            <a:avLst/>
          </a:prstGeom>
        </p:spPr>
        <p:txBody>
          <a:bodyPr wrap="none">
            <a:spAutoFit/>
          </a:bodyPr>
          <a:lstStyle/>
          <a:p>
            <a:pPr algn="ctr"/>
            <a:r>
              <a:rPr lang="bn-IN" sz="5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a:t>
            </a:r>
            <a:r>
              <a:rPr lang="as-IN" sz="5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5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5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endParaRPr lang="en-US" sz="5400" b="1"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63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A08B4C-5383-461E-A83E-78258A18E7EB}"/>
              </a:ext>
            </a:extLst>
          </p:cNvPr>
          <p:cNvSpPr/>
          <p:nvPr/>
        </p:nvSpPr>
        <p:spPr>
          <a:xfrm rot="21031592">
            <a:off x="191576" y="1371600"/>
            <a:ext cx="7390110" cy="29297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47625" cmpd="thickThi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prstTxWarp prst="textCurveUp">
              <a:avLst>
                <a:gd name="adj" fmla="val 40440"/>
              </a:avLst>
            </a:prstTxWarp>
            <a:spAutoFit/>
          </a:bodyPr>
          <a:lstStyle/>
          <a:p>
            <a:pPr algn="ctr"/>
            <a:r>
              <a:rPr lang="bn-IN" sz="9600" b="1" dirty="0">
                <a:ln w="57150">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সবাইকে ধন্যবাদ</a:t>
            </a:r>
            <a:endParaRPr lang="en-US" sz="9600" b="1" dirty="0">
              <a:ln w="57150">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35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grpId="0"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6C146-FA6C-4E8F-80B0-FA5991449F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474"/>
          <a:stretch/>
        </p:blipFill>
        <p:spPr>
          <a:xfrm>
            <a:off x="762000" y="1295400"/>
            <a:ext cx="2535635" cy="2438400"/>
          </a:xfrm>
          <a:prstGeom prst="rect">
            <a:avLst/>
          </a:prstGeom>
        </p:spPr>
      </p:pic>
      <p:pic>
        <p:nvPicPr>
          <p:cNvPr id="6" name="Picture 5">
            <a:extLst>
              <a:ext uri="{FF2B5EF4-FFF2-40B4-BE49-F238E27FC236}">
                <a16:creationId xmlns:a16="http://schemas.microsoft.com/office/drawing/2014/main" id="{6D22D0FE-6AC9-4879-A9DB-CC7F13F63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27355"/>
            <a:ext cx="2286000" cy="2286000"/>
          </a:xfrm>
          <a:prstGeom prst="rect">
            <a:avLst/>
          </a:prstGeom>
        </p:spPr>
      </p:pic>
      <p:sp>
        <p:nvSpPr>
          <p:cNvPr id="9" name="TextBox 8">
            <a:extLst>
              <a:ext uri="{FF2B5EF4-FFF2-40B4-BE49-F238E27FC236}">
                <a16:creationId xmlns:a16="http://schemas.microsoft.com/office/drawing/2014/main" id="{1D981056-7E76-4446-A2BB-9E18E310E192}"/>
              </a:ext>
            </a:extLst>
          </p:cNvPr>
          <p:cNvSpPr txBox="1"/>
          <p:nvPr/>
        </p:nvSpPr>
        <p:spPr>
          <a:xfrm>
            <a:off x="2286000" y="328596"/>
            <a:ext cx="5410200" cy="1119204"/>
          </a:xfrm>
          <a:prstGeom prst="flowChartDecision">
            <a:avLst/>
          </a:prstGeom>
          <a:solidFill>
            <a:schemeClr val="accent2">
              <a:lumMod val="60000"/>
              <a:lumOff val="40000"/>
            </a:schemeClr>
          </a:solidFill>
          <a:ln>
            <a:solidFill>
              <a:schemeClr val="tx1"/>
            </a:solidFill>
          </a:ln>
        </p:spPr>
        <p:txBody>
          <a:bodyPr wrap="none" rtlCol="0">
            <a:noAutofit/>
          </a:bodyPr>
          <a:lstStyle/>
          <a:p>
            <a:pPr algn="ctr"/>
            <a:r>
              <a:rPr lang="en-US" sz="4400" dirty="0" err="1">
                <a:latin typeface="NikoshBAN" panose="02000000000000000000" pitchFamily="2" charset="0"/>
                <a:cs typeface="NikoshBAN" panose="02000000000000000000" pitchFamily="2" charset="0"/>
              </a:rPr>
              <a:t>পর</a:t>
            </a:r>
            <a:r>
              <a:rPr lang="bn-IN"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য</a:t>
            </a:r>
            <a:r>
              <a:rPr lang="bn-IN" sz="4400" dirty="0">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a:t>
            </a:r>
            <a:r>
              <a:rPr lang="bn-IN" sz="4400" dirty="0">
                <a:latin typeface="NikoshBAN" panose="02000000000000000000" pitchFamily="2" charset="0"/>
                <a:cs typeface="NikoshBAN" panose="02000000000000000000" pitchFamily="2" charset="0"/>
              </a:rPr>
              <a:t>ক</a:t>
            </a:r>
            <a:r>
              <a:rPr lang="en-US" sz="4400" dirty="0" err="1">
                <a:latin typeface="NikoshBAN" panose="02000000000000000000" pitchFamily="2" charset="0"/>
                <a:cs typeface="NikoshBAN" panose="02000000000000000000" pitchFamily="2" charset="0"/>
              </a:rPr>
              <a:t>্ষণ</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ব</a:t>
            </a:r>
            <a:r>
              <a:rPr lang="bn-IN" sz="4400" dirty="0">
                <a:latin typeface="NikoshBAN" panose="02000000000000000000" pitchFamily="2" charset="0"/>
                <a:cs typeface="NikoshBAN" panose="02000000000000000000" pitchFamily="2" charset="0"/>
              </a:rPr>
              <a:t>ল</a:t>
            </a:r>
            <a:r>
              <a:rPr lang="en-US" sz="4400" dirty="0">
                <a:latin typeface="NikoshBAN" panose="02000000000000000000" pitchFamily="2" charset="0"/>
                <a:cs typeface="NikoshBAN" panose="02000000000000000000" pitchFamily="2" charset="0"/>
              </a:rPr>
              <a:t>-</a:t>
            </a:r>
          </a:p>
        </p:txBody>
      </p:sp>
      <p:sp>
        <p:nvSpPr>
          <p:cNvPr id="10" name="TextBox 9">
            <a:extLst>
              <a:ext uri="{FF2B5EF4-FFF2-40B4-BE49-F238E27FC236}">
                <a16:creationId xmlns:a16="http://schemas.microsoft.com/office/drawing/2014/main" id="{724BFA5D-448B-4A41-BB64-4902B46C0D2A}"/>
              </a:ext>
            </a:extLst>
          </p:cNvPr>
          <p:cNvSpPr txBox="1"/>
          <p:nvPr/>
        </p:nvSpPr>
        <p:spPr>
          <a:xfrm>
            <a:off x="1586552" y="3643952"/>
            <a:ext cx="902811" cy="646331"/>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সার্ক </a:t>
            </a:r>
            <a:endParaRPr lang="en-US" sz="3600" dirty="0">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a16="http://schemas.microsoft.com/office/drawing/2014/main" id="{DAB76782-DEE2-4C0B-969F-AB4E43352366}"/>
              </a:ext>
            </a:extLst>
          </p:cNvPr>
          <p:cNvGrpSpPr/>
          <p:nvPr/>
        </p:nvGrpSpPr>
        <p:grpSpPr>
          <a:xfrm>
            <a:off x="3337646" y="3352800"/>
            <a:ext cx="2468709" cy="2027867"/>
            <a:chOff x="3612543" y="3656352"/>
            <a:chExt cx="2468709" cy="2027867"/>
          </a:xfrm>
        </p:grpSpPr>
        <p:pic>
          <p:nvPicPr>
            <p:cNvPr id="12" name="Picture 11">
              <a:extLst>
                <a:ext uri="{FF2B5EF4-FFF2-40B4-BE49-F238E27FC236}">
                  <a16:creationId xmlns:a16="http://schemas.microsoft.com/office/drawing/2014/main" id="{E71E79A0-63CF-4434-BD9E-BBB2F30A6AA9}"/>
                </a:ext>
              </a:extLst>
            </p:cNvPr>
            <p:cNvPicPr>
              <a:picLocks noChangeAspect="1"/>
            </p:cNvPicPr>
            <p:nvPr/>
          </p:nvPicPr>
          <p:blipFill rotWithShape="1">
            <a:blip r:embed="rId4">
              <a:extLst>
                <a:ext uri="{28A0092B-C50C-407E-A947-70E740481C1C}">
                  <a14:useLocalDpi xmlns:a14="http://schemas.microsoft.com/office/drawing/2010/main" val="0"/>
                </a:ext>
              </a:extLst>
            </a:blip>
            <a:srcRect l="30147" t="19362" r="29829" b="19361"/>
            <a:stretch/>
          </p:blipFill>
          <p:spPr>
            <a:xfrm>
              <a:off x="3612543" y="3656352"/>
              <a:ext cx="2468709" cy="2027867"/>
            </a:xfrm>
            <a:prstGeom prst="rect">
              <a:avLst/>
            </a:prstGeom>
          </p:spPr>
        </p:pic>
        <p:sp>
          <p:nvSpPr>
            <p:cNvPr id="13" name="TextBox 12">
              <a:extLst>
                <a:ext uri="{FF2B5EF4-FFF2-40B4-BE49-F238E27FC236}">
                  <a16:creationId xmlns:a16="http://schemas.microsoft.com/office/drawing/2014/main" id="{B3CA4581-4BF3-4862-A25B-62DB06EFD183}"/>
                </a:ext>
              </a:extLst>
            </p:cNvPr>
            <p:cNvSpPr txBox="1"/>
            <p:nvPr/>
          </p:nvSpPr>
          <p:spPr>
            <a:xfrm>
              <a:off x="4509264" y="4306512"/>
              <a:ext cx="710451" cy="646331"/>
            </a:xfrm>
            <a:prstGeom prst="rect">
              <a:avLst/>
            </a:prstGeom>
            <a:noFill/>
          </p:spPr>
          <p:txBody>
            <a:bodyPr wrap="none" rtlCol="0">
              <a:spAutoFit/>
            </a:bodyPr>
            <a:lstStyle/>
            <a:p>
              <a:pPr algn="ctr"/>
              <a:r>
                <a:rPr lang="en-US" sz="3600" b="1" i="1" dirty="0">
                  <a:ln>
                    <a:solidFill>
                      <a:schemeClr val="bg1"/>
                    </a:solidFill>
                  </a:ln>
                  <a:solidFill>
                    <a:schemeClr val="bg1"/>
                  </a:solidFill>
                  <a:latin typeface="+mj-lt"/>
                  <a:cs typeface="Times New Roman" panose="02020603050405020304" pitchFamily="18" charset="0"/>
                </a:rPr>
                <a:t>EU</a:t>
              </a:r>
            </a:p>
          </p:txBody>
        </p:sp>
      </p:grpSp>
      <p:sp>
        <p:nvSpPr>
          <p:cNvPr id="15" name="TextBox 14">
            <a:extLst>
              <a:ext uri="{FF2B5EF4-FFF2-40B4-BE49-F238E27FC236}">
                <a16:creationId xmlns:a16="http://schemas.microsoft.com/office/drawing/2014/main" id="{8208E309-9DC9-448A-A1F5-B3E45AF659CE}"/>
              </a:ext>
            </a:extLst>
          </p:cNvPr>
          <p:cNvSpPr txBox="1"/>
          <p:nvPr/>
        </p:nvSpPr>
        <p:spPr>
          <a:xfrm>
            <a:off x="2963227" y="5373226"/>
            <a:ext cx="3217547"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ই</a:t>
            </a:r>
            <a:r>
              <a:rPr lang="bn-IN" sz="3600" dirty="0">
                <a:latin typeface="NikoshBAN" panose="02000000000000000000" pitchFamily="2" charset="0"/>
                <a:cs typeface="NikoshBAN" panose="02000000000000000000" pitchFamily="2" charset="0"/>
              </a:rPr>
              <a:t>উ</a:t>
            </a:r>
            <a:r>
              <a:rPr lang="en-US" sz="3600" dirty="0">
                <a:latin typeface="NikoshBAN" panose="02000000000000000000" pitchFamily="2" charset="0"/>
                <a:cs typeface="NikoshBAN" panose="02000000000000000000" pitchFamily="2" charset="0"/>
              </a:rPr>
              <a:t>র</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প</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 </a:t>
            </a:r>
            <a:r>
              <a:rPr lang="bn-IN"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উ</a:t>
            </a:r>
            <a:r>
              <a:rPr lang="bn-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ন</a:t>
            </a:r>
          </a:p>
        </p:txBody>
      </p:sp>
      <p:sp>
        <p:nvSpPr>
          <p:cNvPr id="16" name="TextBox 15">
            <a:extLst>
              <a:ext uri="{FF2B5EF4-FFF2-40B4-BE49-F238E27FC236}">
                <a16:creationId xmlns:a16="http://schemas.microsoft.com/office/drawing/2014/main" id="{D994A57C-A667-4D28-9CB6-87961ACD639A}"/>
              </a:ext>
            </a:extLst>
          </p:cNvPr>
          <p:cNvSpPr txBox="1"/>
          <p:nvPr/>
        </p:nvSpPr>
        <p:spPr>
          <a:xfrm>
            <a:off x="6598052" y="3505200"/>
            <a:ext cx="1402948"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আ</a:t>
            </a:r>
            <a:r>
              <a:rPr lang="bn-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A791168A-7250-42D6-892A-4E68057FE171}"/>
              </a:ext>
            </a:extLst>
          </p:cNvPr>
          <p:cNvSpPr txBox="1"/>
          <p:nvPr/>
        </p:nvSpPr>
        <p:spPr>
          <a:xfrm>
            <a:off x="2511180" y="5867400"/>
            <a:ext cx="4121641" cy="646331"/>
          </a:xfrm>
          <a:prstGeom prst="rect">
            <a:avLst/>
          </a:prstGeom>
          <a:noFill/>
        </p:spPr>
        <p:txBody>
          <a:bodyPr wrap="none" rtlCol="0">
            <a:spAutoFit/>
          </a:bodyPr>
          <a:lstStyle/>
          <a:p>
            <a:r>
              <a:rPr lang="en-US" sz="3600" dirty="0">
                <a:latin typeface="NikoshBAN" panose="02000000000000000000" pitchFamily="2" charset="0"/>
                <a:cs typeface="NikoshBAN" panose="02000000000000000000" pitchFamily="2" charset="0"/>
              </a:rPr>
              <a:t>এ</a:t>
            </a:r>
            <a:r>
              <a:rPr lang="bn-IN" sz="3600" dirty="0">
                <a:latin typeface="NikoshBAN" panose="02000000000000000000" pitchFamily="2" charset="0"/>
                <a:cs typeface="NikoshBAN" panose="02000000000000000000" pitchFamily="2" charset="0"/>
              </a:rPr>
              <a:t>গ</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সংস্</a:t>
            </a:r>
            <a:r>
              <a:rPr lang="bn-IN" sz="3600" dirty="0">
                <a:latin typeface="NikoshBAN" panose="02000000000000000000" pitchFamily="2" charset="0"/>
                <a:cs typeface="NikoshBAN" panose="02000000000000000000" pitchFamily="2" charset="0"/>
              </a:rPr>
              <a:t>থ</a:t>
            </a:r>
            <a:r>
              <a:rPr lang="en-US" sz="3600" dirty="0">
                <a:latin typeface="NikoshBAN" panose="02000000000000000000" pitchFamily="2" charset="0"/>
                <a:cs typeface="NikoshBAN" panose="02000000000000000000" pitchFamily="2" charset="0"/>
              </a:rPr>
              <a:t>া?</a:t>
            </a:r>
          </a:p>
        </p:txBody>
      </p:sp>
      <p:sp>
        <p:nvSpPr>
          <p:cNvPr id="18" name="TextBox 17">
            <a:extLst>
              <a:ext uri="{FF2B5EF4-FFF2-40B4-BE49-F238E27FC236}">
                <a16:creationId xmlns:a16="http://schemas.microsoft.com/office/drawing/2014/main" id="{A1D9413C-C8EB-47D3-B3EC-F68252AA318A}"/>
              </a:ext>
            </a:extLst>
          </p:cNvPr>
          <p:cNvSpPr txBox="1"/>
          <p:nvPr/>
        </p:nvSpPr>
        <p:spPr>
          <a:xfrm>
            <a:off x="2534151" y="5867400"/>
            <a:ext cx="4019049" cy="646331"/>
          </a:xfrm>
          <a:prstGeom prst="rect">
            <a:avLst/>
          </a:prstGeom>
          <a:noFill/>
        </p:spPr>
        <p:txBody>
          <a:bodyPr wrap="none" rtlCol="0">
            <a:spAutoFit/>
          </a:bodyPr>
          <a:lstStyle/>
          <a:p>
            <a:r>
              <a:rPr lang="bn-IN" sz="3600" dirty="0">
                <a:latin typeface="NikoshBAN" panose="02000000000000000000" pitchFamily="2" charset="0"/>
                <a:cs typeface="NikoshBAN" panose="02000000000000000000" pitchFamily="2" charset="0"/>
              </a:rPr>
              <a:t>আঞ্চলিক সহযোগিতা </a:t>
            </a:r>
            <a:r>
              <a:rPr lang="en-US" sz="3600" dirty="0" err="1">
                <a:latin typeface="NikoshBAN" panose="02000000000000000000" pitchFamily="2" charset="0"/>
                <a:cs typeface="NikoshBAN" panose="02000000000000000000" pitchFamily="2" charset="0"/>
              </a:rPr>
              <a:t>সংস্</a:t>
            </a:r>
            <a:r>
              <a:rPr lang="bn-IN" sz="3600" dirty="0">
                <a:latin typeface="NikoshBAN" panose="02000000000000000000" pitchFamily="2" charset="0"/>
                <a:cs typeface="NikoshBAN" panose="02000000000000000000" pitchFamily="2" charset="0"/>
              </a:rPr>
              <a:t>থ</a:t>
            </a:r>
            <a:r>
              <a:rPr lang="en-US" sz="3600" dirty="0">
                <a:latin typeface="NikoshBAN" panose="02000000000000000000" pitchFamily="2" charset="0"/>
                <a:cs typeface="NikoshBAN" panose="02000000000000000000" pitchFamily="2" charset="0"/>
              </a:rPr>
              <a:t>া</a:t>
            </a:r>
          </a:p>
        </p:txBody>
      </p:sp>
      <p:sp>
        <p:nvSpPr>
          <p:cNvPr id="19" name="TextBox 18">
            <a:extLst>
              <a:ext uri="{FF2B5EF4-FFF2-40B4-BE49-F238E27FC236}">
                <a16:creationId xmlns:a16="http://schemas.microsoft.com/office/drawing/2014/main" id="{0480C2C7-7DB5-4679-B2BC-6B5AFF7259F8}"/>
              </a:ext>
            </a:extLst>
          </p:cNvPr>
          <p:cNvSpPr txBox="1"/>
          <p:nvPr/>
        </p:nvSpPr>
        <p:spPr>
          <a:xfrm>
            <a:off x="588788" y="3657600"/>
            <a:ext cx="2611612" cy="646331"/>
          </a:xfrm>
          <a:prstGeom prst="rect">
            <a:avLst/>
          </a:prstGeom>
          <a:noFill/>
        </p:spPr>
        <p:txBody>
          <a:bodyPr wrap="none" rtlCol="0">
            <a:spAutoFit/>
          </a:bodyPr>
          <a:lstStyle/>
          <a:p>
            <a:pPr algn="l"/>
            <a:r>
              <a:rPr lang="en-US" sz="3600" b="1" spc="-150" dirty="0" err="1">
                <a:latin typeface="NikoshBAN" panose="02000000000000000000" pitchFamily="2" charset="0"/>
                <a:cs typeface="NikoshBAN" panose="02000000000000000000" pitchFamily="2" charset="0"/>
              </a:rPr>
              <a:t>সংস্থা</a:t>
            </a:r>
            <a:r>
              <a:rPr lang="bn-BD" sz="3600" b="1" spc="-150" dirty="0">
                <a:latin typeface="NikoshBAN" panose="02000000000000000000" pitchFamily="2" charset="0"/>
                <a:cs typeface="NikoshBAN" panose="02000000000000000000" pitchFamily="2" charset="0"/>
              </a:rPr>
              <a:t>টির</a:t>
            </a:r>
            <a:r>
              <a:rPr lang="en-US" sz="3600" b="1" spc="-150" dirty="0">
                <a:latin typeface="NikoshBAN" panose="02000000000000000000" pitchFamily="2" charset="0"/>
                <a:cs typeface="NikoshBAN" panose="02000000000000000000" pitchFamily="2" charset="0"/>
              </a:rPr>
              <a:t> </a:t>
            </a:r>
            <a:r>
              <a:rPr lang="en-US" sz="3600" b="1" spc="-150" dirty="0" err="1">
                <a:latin typeface="NikoshBAN" panose="02000000000000000000" pitchFamily="2" charset="0"/>
                <a:cs typeface="NikoshBAN" panose="02000000000000000000" pitchFamily="2" charset="0"/>
              </a:rPr>
              <a:t>নাম</a:t>
            </a:r>
            <a:r>
              <a:rPr lang="en-US" sz="3600" b="1" spc="-150" dirty="0">
                <a:latin typeface="NikoshBAN" panose="02000000000000000000" pitchFamily="2" charset="0"/>
                <a:cs typeface="NikoshBAN" panose="02000000000000000000" pitchFamily="2" charset="0"/>
              </a:rPr>
              <a:t> </a:t>
            </a:r>
            <a:r>
              <a:rPr lang="en-US" sz="3600" b="1" spc="-150" dirty="0" err="1">
                <a:latin typeface="NikoshBAN" panose="02000000000000000000" pitchFamily="2" charset="0"/>
                <a:cs typeface="NikoshBAN" panose="02000000000000000000" pitchFamily="2" charset="0"/>
              </a:rPr>
              <a:t>কী</a:t>
            </a:r>
            <a:r>
              <a:rPr lang="en-US" sz="3600" b="1" spc="-150" dirty="0">
                <a:latin typeface="NikoshBAN" panose="02000000000000000000" pitchFamily="2" charset="0"/>
                <a:cs typeface="NikoshBAN" panose="02000000000000000000" pitchFamily="2" charset="0"/>
              </a:rPr>
              <a:t>?</a:t>
            </a:r>
          </a:p>
        </p:txBody>
      </p:sp>
      <p:sp>
        <p:nvSpPr>
          <p:cNvPr id="20" name="TextBox 19">
            <a:extLst>
              <a:ext uri="{FF2B5EF4-FFF2-40B4-BE49-F238E27FC236}">
                <a16:creationId xmlns:a16="http://schemas.microsoft.com/office/drawing/2014/main" id="{0480C2C7-7DB5-4679-B2BC-6B5AFF7259F8}"/>
              </a:ext>
            </a:extLst>
          </p:cNvPr>
          <p:cNvSpPr txBox="1"/>
          <p:nvPr/>
        </p:nvSpPr>
        <p:spPr>
          <a:xfrm>
            <a:off x="5943600" y="3505200"/>
            <a:ext cx="2901756" cy="707886"/>
          </a:xfrm>
          <a:prstGeom prst="rect">
            <a:avLst/>
          </a:prstGeom>
          <a:noFill/>
        </p:spPr>
        <p:txBody>
          <a:bodyPr wrap="none" rtlCol="0">
            <a:spAutoFit/>
          </a:bodyPr>
          <a:lstStyle/>
          <a:p>
            <a:r>
              <a:rPr lang="en-US" sz="4000" b="1" spc="-150" dirty="0" err="1">
                <a:latin typeface="NikoshBAN" panose="02000000000000000000" pitchFamily="2" charset="0"/>
                <a:cs typeface="NikoshBAN" panose="02000000000000000000" pitchFamily="2" charset="0"/>
              </a:rPr>
              <a:t>সংস্থা</a:t>
            </a:r>
            <a:r>
              <a:rPr lang="bn-BD" sz="4000" b="1" spc="-150" dirty="0">
                <a:latin typeface="NikoshBAN" panose="02000000000000000000" pitchFamily="2" charset="0"/>
                <a:cs typeface="NikoshBAN" panose="02000000000000000000" pitchFamily="2" charset="0"/>
              </a:rPr>
              <a:t>টির</a:t>
            </a:r>
            <a:r>
              <a:rPr lang="en-US" sz="4000" b="1" spc="-150" dirty="0">
                <a:latin typeface="NikoshBAN" panose="02000000000000000000" pitchFamily="2" charset="0"/>
                <a:cs typeface="NikoshBAN" panose="02000000000000000000" pitchFamily="2" charset="0"/>
              </a:rPr>
              <a:t> </a:t>
            </a:r>
            <a:r>
              <a:rPr lang="en-US" sz="4000" b="1" spc="-150" dirty="0" err="1">
                <a:latin typeface="NikoshBAN" panose="02000000000000000000" pitchFamily="2" charset="0"/>
                <a:cs typeface="NikoshBAN" panose="02000000000000000000" pitchFamily="2" charset="0"/>
              </a:rPr>
              <a:t>নাম</a:t>
            </a:r>
            <a:r>
              <a:rPr lang="en-US" sz="4000" b="1" spc="-150" dirty="0">
                <a:latin typeface="NikoshBAN" panose="02000000000000000000" pitchFamily="2" charset="0"/>
                <a:cs typeface="NikoshBAN" panose="02000000000000000000" pitchFamily="2" charset="0"/>
              </a:rPr>
              <a:t> </a:t>
            </a:r>
            <a:r>
              <a:rPr lang="en-US" sz="4000" b="1" spc="-150" dirty="0" err="1">
                <a:latin typeface="NikoshBAN" panose="02000000000000000000" pitchFamily="2" charset="0"/>
                <a:cs typeface="NikoshBAN" panose="02000000000000000000" pitchFamily="2" charset="0"/>
              </a:rPr>
              <a:t>কী</a:t>
            </a:r>
            <a:r>
              <a:rPr lang="en-US" sz="4000" b="1" spc="-150" dirty="0">
                <a:latin typeface="NikoshBAN" panose="02000000000000000000" pitchFamily="2" charset="0"/>
                <a:cs typeface="NikoshBAN" panose="02000000000000000000" pitchFamily="2" charset="0"/>
              </a:rPr>
              <a:t>?</a:t>
            </a:r>
          </a:p>
        </p:txBody>
      </p:sp>
      <p:sp>
        <p:nvSpPr>
          <p:cNvPr id="21" name="TextBox 20">
            <a:extLst>
              <a:ext uri="{FF2B5EF4-FFF2-40B4-BE49-F238E27FC236}">
                <a16:creationId xmlns:a16="http://schemas.microsoft.com/office/drawing/2014/main" id="{0480C2C7-7DB5-4679-B2BC-6B5AFF7259F8}"/>
              </a:ext>
            </a:extLst>
          </p:cNvPr>
          <p:cNvSpPr txBox="1"/>
          <p:nvPr/>
        </p:nvSpPr>
        <p:spPr>
          <a:xfrm>
            <a:off x="3200400" y="5334000"/>
            <a:ext cx="2901756" cy="707886"/>
          </a:xfrm>
          <a:prstGeom prst="rect">
            <a:avLst/>
          </a:prstGeom>
          <a:noFill/>
        </p:spPr>
        <p:txBody>
          <a:bodyPr wrap="none" rtlCol="0">
            <a:spAutoFit/>
          </a:bodyPr>
          <a:lstStyle/>
          <a:p>
            <a:r>
              <a:rPr lang="en-US" sz="4000" b="1" spc="-150" dirty="0" err="1">
                <a:latin typeface="NikoshBAN" panose="02000000000000000000" pitchFamily="2" charset="0"/>
                <a:cs typeface="NikoshBAN" panose="02000000000000000000" pitchFamily="2" charset="0"/>
              </a:rPr>
              <a:t>সংস্থা</a:t>
            </a:r>
            <a:r>
              <a:rPr lang="bn-BD" sz="4000" b="1" spc="-150" dirty="0">
                <a:latin typeface="NikoshBAN" panose="02000000000000000000" pitchFamily="2" charset="0"/>
                <a:cs typeface="NikoshBAN" panose="02000000000000000000" pitchFamily="2" charset="0"/>
              </a:rPr>
              <a:t>টির</a:t>
            </a:r>
            <a:r>
              <a:rPr lang="en-US" sz="4000" b="1" spc="-150" dirty="0">
                <a:latin typeface="NikoshBAN" panose="02000000000000000000" pitchFamily="2" charset="0"/>
                <a:cs typeface="NikoshBAN" panose="02000000000000000000" pitchFamily="2" charset="0"/>
              </a:rPr>
              <a:t> </a:t>
            </a:r>
            <a:r>
              <a:rPr lang="en-US" sz="4000" b="1" spc="-150" dirty="0" err="1">
                <a:latin typeface="NikoshBAN" panose="02000000000000000000" pitchFamily="2" charset="0"/>
                <a:cs typeface="NikoshBAN" panose="02000000000000000000" pitchFamily="2" charset="0"/>
              </a:rPr>
              <a:t>নাম</a:t>
            </a:r>
            <a:r>
              <a:rPr lang="en-US" sz="4000" b="1" spc="-150" dirty="0">
                <a:latin typeface="NikoshBAN" panose="02000000000000000000" pitchFamily="2" charset="0"/>
                <a:cs typeface="NikoshBAN" panose="02000000000000000000" pitchFamily="2" charset="0"/>
              </a:rPr>
              <a:t> </a:t>
            </a:r>
            <a:r>
              <a:rPr lang="en-US" sz="4000" b="1" spc="-150" dirty="0" err="1">
                <a:latin typeface="NikoshBAN" panose="02000000000000000000" pitchFamily="2" charset="0"/>
                <a:cs typeface="NikoshBAN" panose="02000000000000000000" pitchFamily="2" charset="0"/>
              </a:rPr>
              <a:t>কী</a:t>
            </a:r>
            <a:r>
              <a:rPr lang="en-US" sz="4000" b="1" spc="-15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9877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19"/>
                                        </p:tgtEl>
                                        <p:attrNameLst>
                                          <p:attrName>ppt_w</p:attrName>
                                        </p:attrNameLst>
                                      </p:cBhvr>
                                      <p:tavLst>
                                        <p:tav tm="0">
                                          <p:val>
                                            <p:strVal val="ppt_w"/>
                                          </p:val>
                                        </p:tav>
                                        <p:tav tm="100000">
                                          <p:val>
                                            <p:fltVal val="0"/>
                                          </p:val>
                                        </p:tav>
                                      </p:tavLst>
                                    </p:anim>
                                    <p:anim calcmode="lin" valueType="num">
                                      <p:cBhvr>
                                        <p:cTn id="17" dur="500"/>
                                        <p:tgtEl>
                                          <p:spTgt spid="19"/>
                                        </p:tgtEl>
                                        <p:attrNameLst>
                                          <p:attrName>ppt_h</p:attrName>
                                        </p:attrNameLst>
                                      </p:cBhvr>
                                      <p:tavLst>
                                        <p:tav tm="0">
                                          <p:val>
                                            <p:strVal val="ppt_h"/>
                                          </p:val>
                                        </p:tav>
                                        <p:tav tm="100000">
                                          <p:val>
                                            <p:fltVal val="0"/>
                                          </p:val>
                                        </p:tav>
                                      </p:tavLst>
                                    </p:anim>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0"/>
                                        </p:tgtEl>
                                        <p:attrNameLst>
                                          <p:attrName>ppt_w</p:attrName>
                                        </p:attrNameLst>
                                      </p:cBhvr>
                                      <p:tavLst>
                                        <p:tav tm="0">
                                          <p:val>
                                            <p:strVal val="ppt_w"/>
                                          </p:val>
                                        </p:tav>
                                        <p:tav tm="100000">
                                          <p:val>
                                            <p:fltVal val="0"/>
                                          </p:val>
                                        </p:tav>
                                      </p:tavLst>
                                    </p:anim>
                                    <p:anim calcmode="lin" valueType="num">
                                      <p:cBhvr>
                                        <p:cTn id="39" dur="500"/>
                                        <p:tgtEl>
                                          <p:spTgt spid="20"/>
                                        </p:tgtEl>
                                        <p:attrNameLst>
                                          <p:attrName>ppt_h</p:attrName>
                                        </p:attrNameLst>
                                      </p:cBhvr>
                                      <p:tavLst>
                                        <p:tav tm="0">
                                          <p:val>
                                            <p:strVal val="ppt_h"/>
                                          </p:val>
                                        </p:tav>
                                        <p:tav tm="100000">
                                          <p:val>
                                            <p:fltVal val="0"/>
                                          </p:val>
                                        </p:tav>
                                      </p:tavLst>
                                    </p:anim>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1" nodeType="clickEffect">
                                  <p:stCondLst>
                                    <p:cond delay="0"/>
                                  </p:stCondLst>
                                  <p:childTnLst>
                                    <p:anim calcmode="lin" valueType="num">
                                      <p:cBhvr>
                                        <p:cTn id="62" dur="500"/>
                                        <p:tgtEl>
                                          <p:spTgt spid="21"/>
                                        </p:tgtEl>
                                        <p:attrNameLst>
                                          <p:attrName>ppt_w</p:attrName>
                                        </p:attrNameLst>
                                      </p:cBhvr>
                                      <p:tavLst>
                                        <p:tav tm="0">
                                          <p:val>
                                            <p:strVal val="ppt_w"/>
                                          </p:val>
                                        </p:tav>
                                        <p:tav tm="100000">
                                          <p:val>
                                            <p:fltVal val="0"/>
                                          </p:val>
                                        </p:tav>
                                      </p:tavLst>
                                    </p:anim>
                                    <p:anim calcmode="lin" valueType="num">
                                      <p:cBhvr>
                                        <p:cTn id="63" dur="500"/>
                                        <p:tgtEl>
                                          <p:spTgt spid="21"/>
                                        </p:tgtEl>
                                        <p:attrNameLst>
                                          <p:attrName>ppt_h</p:attrName>
                                        </p:attrNameLst>
                                      </p:cBhvr>
                                      <p:tavLst>
                                        <p:tav tm="0">
                                          <p:val>
                                            <p:strVal val="ppt_h"/>
                                          </p:val>
                                        </p:tav>
                                        <p:tav tm="100000">
                                          <p:val>
                                            <p:fltVal val="0"/>
                                          </p:val>
                                        </p:tav>
                                      </p:tavLst>
                                    </p:anim>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22" presetClass="entr" presetSubtype="8"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grpId="1" nodeType="clickEffect">
                                  <p:stCondLst>
                                    <p:cond delay="0"/>
                                  </p:stCondLst>
                                  <p:childTnLst>
                                    <p:anim calcmode="lin" valueType="num">
                                      <p:cBhvr>
                                        <p:cTn id="79" dur="500"/>
                                        <p:tgtEl>
                                          <p:spTgt spid="17"/>
                                        </p:tgtEl>
                                        <p:attrNameLst>
                                          <p:attrName>ppt_w</p:attrName>
                                        </p:attrNameLst>
                                      </p:cBhvr>
                                      <p:tavLst>
                                        <p:tav tm="0">
                                          <p:val>
                                            <p:strVal val="ppt_w"/>
                                          </p:val>
                                        </p:tav>
                                        <p:tav tm="100000">
                                          <p:val>
                                            <p:fltVal val="0"/>
                                          </p:val>
                                        </p:tav>
                                      </p:tavLst>
                                    </p:anim>
                                    <p:anim calcmode="lin" valueType="num">
                                      <p:cBhvr>
                                        <p:cTn id="80" dur="500"/>
                                        <p:tgtEl>
                                          <p:spTgt spid="17"/>
                                        </p:tgtEl>
                                        <p:attrNameLst>
                                          <p:attrName>ppt_h</p:attrName>
                                        </p:attrNameLst>
                                      </p:cBhvr>
                                      <p:tavLst>
                                        <p:tav tm="0">
                                          <p:val>
                                            <p:strVal val="ppt_h"/>
                                          </p:val>
                                        </p:tav>
                                        <p:tav tm="100000">
                                          <p:val>
                                            <p:fltVal val="0"/>
                                          </p:val>
                                        </p:tav>
                                      </p:tavLst>
                                    </p:anim>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53" presetClass="entr" presetSubtype="16"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P spid="17" grpId="1"/>
      <p:bldP spid="18" grpId="0"/>
      <p:bldP spid="19" grpId="0"/>
      <p:bldP spid="19" grpId="1"/>
      <p:bldP spid="20" grpId="0"/>
      <p:bldP spid="20" grpId="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08C01-F7BB-4A05-9062-D83CA6117D9D}"/>
              </a:ext>
            </a:extLst>
          </p:cNvPr>
          <p:cNvSpPr txBox="1"/>
          <p:nvPr/>
        </p:nvSpPr>
        <p:spPr>
          <a:xfrm>
            <a:off x="571500" y="2926080"/>
            <a:ext cx="8001000" cy="1005840"/>
          </a:xfrm>
          <a:prstGeom prst="frame">
            <a:avLst>
              <a:gd name="adj1" fmla="val 11182"/>
            </a:avLst>
          </a:prstGeom>
          <a:noFill/>
          <a:ln>
            <a:noFill/>
          </a:ln>
        </p:spPr>
        <p:style>
          <a:lnRef idx="0">
            <a:scrgbClr r="0" g="0" b="0"/>
          </a:lnRef>
          <a:fillRef idx="0">
            <a:scrgbClr r="0" g="0" b="0"/>
          </a:fillRef>
          <a:effectRef idx="0">
            <a:scrgbClr r="0" g="0" b="0"/>
          </a:effectRef>
          <a:fontRef idx="minor">
            <a:schemeClr val="dk1"/>
          </a:fontRef>
        </p:style>
        <p:txBody>
          <a:bodyPr wrap="none" rtlCol="0">
            <a:noAutofit/>
          </a:bodyPr>
          <a:lstStyle/>
          <a:p>
            <a:r>
              <a:rPr lang="bn-IN" sz="4400" b="1" u="sng" dirty="0">
                <a:latin typeface="NikoshBAN" panose="02000000000000000000" pitchFamily="2" charset="0"/>
                <a:cs typeface="NikoshBAN" panose="02000000000000000000" pitchFamily="2" charset="0"/>
              </a:rPr>
              <a:t>উল্লেখযোগ্য আঞ্চলিক সহযোগিতা সংস্থাসমূহ</a:t>
            </a:r>
            <a:endParaRPr lang="en-US" sz="4400" b="1"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74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12D041-80E2-490C-839C-9324132F7971}"/>
              </a:ext>
            </a:extLst>
          </p:cNvPr>
          <p:cNvSpPr txBox="1"/>
          <p:nvPr/>
        </p:nvSpPr>
        <p:spPr>
          <a:xfrm>
            <a:off x="2857500" y="387590"/>
            <a:ext cx="3429000" cy="1212610"/>
          </a:xfrm>
          <a:prstGeom prst="ellipseRibbon">
            <a:avLst>
              <a:gd name="adj1" fmla="val 34224"/>
              <a:gd name="adj2" fmla="val 65789"/>
              <a:gd name="adj3" fmla="val 12500"/>
            </a:avLst>
          </a:prstGeom>
          <a:solidFill>
            <a:schemeClr val="accent2">
              <a:lumMod val="60000"/>
              <a:lumOff val="40000"/>
            </a:schemeClr>
          </a:solidFill>
          <a:ln>
            <a:solidFill>
              <a:schemeClr val="tx1"/>
            </a:solidFill>
          </a:ln>
        </p:spPr>
        <p:txBody>
          <a:bodyPr wrap="none" rtlCol="0">
            <a:noAutofit/>
          </a:bodyPr>
          <a:lstStyle/>
          <a:p>
            <a:pPr algn="ctr"/>
            <a:r>
              <a:rPr lang="bn-IN" sz="5400" b="1" dirty="0">
                <a:latin typeface="NikoshBAN" panose="02000000000000000000" pitchFamily="2" charset="0"/>
                <a:cs typeface="NikoshBAN" panose="02000000000000000000" pitchFamily="2" charset="0"/>
              </a:rPr>
              <a:t>শিখনফল</a:t>
            </a:r>
            <a:endParaRPr lang="en-US" sz="5400" b="1" dirty="0">
              <a:latin typeface="NikoshBAN" panose="02000000000000000000" pitchFamily="2" charset="0"/>
              <a:cs typeface="NikoshBAN" panose="02000000000000000000" pitchFamily="2" charset="0"/>
            </a:endParaRPr>
          </a:p>
        </p:txBody>
      </p:sp>
      <p:sp>
        <p:nvSpPr>
          <p:cNvPr id="3" name="Scroll: Horizontal 2">
            <a:extLst>
              <a:ext uri="{FF2B5EF4-FFF2-40B4-BE49-F238E27FC236}">
                <a16:creationId xmlns:a16="http://schemas.microsoft.com/office/drawing/2014/main" id="{76B1354A-53EB-4987-B8C6-D5C3FA875ECB}"/>
              </a:ext>
            </a:extLst>
          </p:cNvPr>
          <p:cNvSpPr/>
          <p:nvPr/>
        </p:nvSpPr>
        <p:spPr>
          <a:xfrm>
            <a:off x="685800" y="1454390"/>
            <a:ext cx="7848600" cy="4641610"/>
          </a:xfrm>
          <a:prstGeom prst="horizontalScroll">
            <a:avLst>
              <a:gd name="adj" fmla="val 6345"/>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solidFill>
                <a:latin typeface="NikoshBAN" panose="02000000000000000000" pitchFamily="2" charset="0"/>
                <a:cs typeface="NikoshBAN" panose="02000000000000000000" pitchFamily="2" charset="0"/>
              </a:rPr>
              <a:t>এই</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a:t>
            </a:r>
            <a:r>
              <a:rPr lang="bn-BD" sz="3600" dirty="0">
                <a:solidFill>
                  <a:schemeClr val="tx1"/>
                </a:solidFill>
                <a:latin typeface="NikoshBAN" panose="02000000000000000000" pitchFamily="2" charset="0"/>
                <a:cs typeface="NikoshBAN" panose="02000000000000000000" pitchFamily="2" charset="0"/>
              </a:rPr>
              <a:t>ঠ</a:t>
            </a:r>
            <a:r>
              <a:rPr lang="en-US"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শ</a:t>
            </a:r>
            <a:r>
              <a:rPr lang="en-US" sz="3600" dirty="0" err="1">
                <a:solidFill>
                  <a:schemeClr val="tx1"/>
                </a:solidFill>
                <a:latin typeface="NikoshBAN" panose="02000000000000000000" pitchFamily="2" charset="0"/>
                <a:cs typeface="NikoshBAN" panose="02000000000000000000" pitchFamily="2" charset="0"/>
              </a:rPr>
              <a:t>েষে</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শিক্ষার</a:t>
            </a:r>
            <a:r>
              <a:rPr lang="bn-BD"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থীরা</a:t>
            </a:r>
            <a:r>
              <a:rPr lang="en-US" sz="3600" dirty="0">
                <a:solidFill>
                  <a:schemeClr val="tx1"/>
                </a:solidFill>
                <a:latin typeface="NikoshBAN" panose="02000000000000000000" pitchFamily="2" charset="0"/>
                <a:cs typeface="NikoshBAN" panose="02000000000000000000" pitchFamily="2" charset="0"/>
              </a:rPr>
              <a:t>- </a:t>
            </a:r>
          </a:p>
          <a:p>
            <a:r>
              <a:rPr lang="bn-IN" sz="3600" dirty="0">
                <a:solidFill>
                  <a:schemeClr val="tx1"/>
                </a:solidFill>
                <a:latin typeface="NikoshBAN" panose="02000000000000000000" pitchFamily="2" charset="0"/>
                <a:cs typeface="NikoshBAN" panose="02000000000000000000" pitchFamily="2" charset="0"/>
              </a:rPr>
              <a:t>১। সার্ক</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আ</a:t>
            </a:r>
            <a:r>
              <a:rPr lang="en-US" sz="3600" dirty="0">
                <a:solidFill>
                  <a:schemeClr val="tx1"/>
                </a:solidFill>
                <a:latin typeface="NikoshBAN" panose="02000000000000000000" pitchFamily="2" charset="0"/>
                <a:cs typeface="NikoshBAN" panose="02000000000000000000" pitchFamily="2" charset="0"/>
              </a:rPr>
              <a:t>স</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য়</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ন </a:t>
            </a:r>
            <a:r>
              <a:rPr lang="as-IN" sz="3600" dirty="0">
                <a:solidFill>
                  <a:schemeClr val="tx1"/>
                </a:solidFill>
                <a:latin typeface="NikoshBAN" panose="02000000000000000000" pitchFamily="2" charset="0"/>
                <a:cs typeface="NikoshBAN" panose="02000000000000000000" pitchFamily="2" charset="0"/>
              </a:rPr>
              <a:t>এ</a:t>
            </a:r>
            <a:r>
              <a:rPr lang="en-US" sz="3600" dirty="0" err="1">
                <a:solidFill>
                  <a:schemeClr val="tx1"/>
                </a:solidFill>
                <a:latin typeface="NikoshBAN" panose="02000000000000000000" pitchFamily="2" charset="0"/>
                <a:cs typeface="NikoshBAN" panose="02000000000000000000" pitchFamily="2" charset="0"/>
              </a:rPr>
              <a:t>বং</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ইউরো</a:t>
            </a:r>
            <a:r>
              <a:rPr lang="as-IN" sz="3600" dirty="0">
                <a:solidFill>
                  <a:schemeClr val="tx1"/>
                </a:solidFill>
                <a:latin typeface="NikoshBAN" panose="02000000000000000000" pitchFamily="2" charset="0"/>
                <a:cs typeface="NikoshBAN" panose="02000000000000000000" pitchFamily="2" charset="0"/>
              </a:rPr>
              <a:t>প</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য়</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ন</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ই</a:t>
            </a:r>
            <a:r>
              <a:rPr lang="en-US" sz="3600" dirty="0">
                <a:solidFill>
                  <a:schemeClr val="tx1"/>
                </a:solidFill>
                <a:latin typeface="NikoshBAN" panose="02000000000000000000" pitchFamily="2" charset="0"/>
                <a:cs typeface="NikoshBAN" panose="02000000000000000000" pitchFamily="2" charset="0"/>
              </a:rPr>
              <a:t>উ</a:t>
            </a:r>
            <a:r>
              <a:rPr lang="as-IN" sz="3600" dirty="0">
                <a:solidFill>
                  <a:schemeClr val="tx1"/>
                </a:solidFill>
                <a:latin typeface="NikoshBAN" panose="02000000000000000000" pitchFamily="2" charset="0"/>
                <a:cs typeface="NikoshBAN" panose="02000000000000000000" pitchFamily="2" charset="0"/>
              </a:rPr>
              <a:t>ন</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য়</a:t>
            </a:r>
            <a:r>
              <a:rPr lang="en-US" sz="3600" dirty="0">
                <a:solidFill>
                  <a:schemeClr val="tx1"/>
                </a:solidFill>
                <a:latin typeface="NikoshBAN" panose="02000000000000000000" pitchFamily="2" charset="0"/>
                <a:cs typeface="NikoshBAN" panose="02000000000000000000" pitchFamily="2" charset="0"/>
              </a:rPr>
              <a:t>ন এ</a:t>
            </a:r>
            <a:r>
              <a:rPr lang="as-IN" sz="3600" dirty="0">
                <a:solidFill>
                  <a:schemeClr val="tx1"/>
                </a:solidFill>
                <a:latin typeface="NikoshBAN" panose="02000000000000000000" pitchFamily="2" charset="0"/>
                <a:cs typeface="NikoshBAN" panose="02000000000000000000" pitchFamily="2" charset="0"/>
              </a:rPr>
              <a:t>র</a:t>
            </a:r>
            <a:r>
              <a:rPr lang="en-US" sz="3600" dirty="0">
                <a:solidFill>
                  <a:schemeClr val="tx1"/>
                </a:solidFill>
                <a:latin typeface="NikoshBAN" panose="02000000000000000000" pitchFamily="2" charset="0"/>
                <a:cs typeface="NikoshBAN" panose="02000000000000000000" pitchFamily="2" charset="0"/>
              </a:rPr>
              <a:t>  </a:t>
            </a:r>
          </a:p>
          <a:p>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প</a:t>
            </a:r>
            <a:r>
              <a:rPr lang="en-US" sz="3600" dirty="0">
                <a:solidFill>
                  <a:schemeClr val="tx1"/>
                </a:solidFill>
                <a:latin typeface="NikoshBAN" panose="02000000000000000000" pitchFamily="2" charset="0"/>
                <a:cs typeface="NikoshBAN" panose="02000000000000000000" pitchFamily="2" charset="0"/>
              </a:rPr>
              <a:t>র</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চ</a:t>
            </a:r>
            <a:r>
              <a:rPr lang="as-IN" sz="3600" dirty="0">
                <a:solidFill>
                  <a:schemeClr val="tx1"/>
                </a:solidFill>
                <a:latin typeface="NikoshBAN" panose="02000000000000000000" pitchFamily="2" charset="0"/>
                <a:cs typeface="NikoshBAN" panose="02000000000000000000" pitchFamily="2" charset="0"/>
              </a:rPr>
              <a:t>য়</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ব</a:t>
            </a:r>
            <a:r>
              <a:rPr lang="en-US" sz="3600" dirty="0">
                <a:solidFill>
                  <a:schemeClr val="tx1"/>
                </a:solidFill>
                <a:latin typeface="NikoshBAN" panose="02000000000000000000" pitchFamily="2" charset="0"/>
                <a:cs typeface="NikoshBAN" panose="02000000000000000000" pitchFamily="2" charset="0"/>
              </a:rPr>
              <a:t>ল</a:t>
            </a:r>
            <a:r>
              <a:rPr lang="as-IN" sz="3600" dirty="0">
                <a:solidFill>
                  <a:schemeClr val="tx1"/>
                </a:solidFill>
                <a:latin typeface="NikoshBAN" panose="02000000000000000000" pitchFamily="2" charset="0"/>
                <a:cs typeface="NikoshBAN" panose="02000000000000000000" pitchFamily="2" charset="0"/>
              </a:rPr>
              <a:t>ত</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পারবে;</a:t>
            </a:r>
          </a:p>
          <a:p>
            <a:r>
              <a:rPr lang="bn-IN" sz="3600" dirty="0">
                <a:solidFill>
                  <a:schemeClr val="tx1"/>
                </a:solidFill>
                <a:latin typeface="NikoshBAN" panose="02000000000000000000" pitchFamily="2" charset="0"/>
                <a:cs typeface="NikoshBAN" panose="02000000000000000000" pitchFamily="2" charset="0"/>
              </a:rPr>
              <a:t>2</a:t>
            </a:r>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এ</a:t>
            </a:r>
            <a:r>
              <a:rPr lang="en-US" sz="3600" dirty="0" err="1">
                <a:solidFill>
                  <a:schemeClr val="tx1"/>
                </a:solidFill>
                <a:latin typeface="NikoshBAN" panose="02000000000000000000" pitchFamily="2" charset="0"/>
                <a:cs typeface="NikoshBAN" panose="02000000000000000000" pitchFamily="2" charset="0"/>
              </a:rPr>
              <a:t>শিয়ার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মানচিত্রে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সার্ক</a:t>
            </a:r>
            <a:r>
              <a:rPr lang="en-US" sz="3600" dirty="0">
                <a:solidFill>
                  <a:schemeClr val="tx1"/>
                </a:solidFill>
                <a:latin typeface="NikoshBAN" panose="02000000000000000000" pitchFamily="2" charset="0"/>
                <a:cs typeface="NikoshBAN" panose="02000000000000000000" pitchFamily="2" charset="0"/>
              </a:rPr>
              <a:t> ও </a:t>
            </a:r>
            <a:r>
              <a:rPr lang="en-US" sz="3600" dirty="0" err="1">
                <a:solidFill>
                  <a:schemeClr val="tx1"/>
                </a:solidFill>
                <a:latin typeface="NikoshBAN" panose="02000000000000000000" pitchFamily="2" charset="0"/>
                <a:cs typeface="NikoshBAN" panose="02000000000000000000" pitchFamily="2" charset="0"/>
              </a:rPr>
              <a:t>আসিয়ানভুক্ত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দেশগুলো</a:t>
            </a:r>
            <a:r>
              <a:rPr lang="en-US" sz="3600" dirty="0">
                <a:solidFill>
                  <a:schemeClr val="tx1"/>
                </a:solidFill>
                <a:latin typeface="NikoshBAN" panose="02000000000000000000" pitchFamily="2" charset="0"/>
                <a:cs typeface="NikoshBAN" panose="02000000000000000000" pitchFamily="2" charset="0"/>
              </a:rPr>
              <a:t>   </a:t>
            </a:r>
          </a:p>
          <a:p>
            <a:r>
              <a:rPr lang="en-US" sz="3600" dirty="0">
                <a:solidFill>
                  <a:schemeClr val="tx1"/>
                </a:solidFill>
                <a:latin typeface="NikoshBAN" panose="02000000000000000000" pitchFamily="2" charset="0"/>
                <a:cs typeface="NikoshBAN" panose="02000000000000000000" pitchFamily="2" charset="0"/>
              </a:rPr>
              <a:t>     </a:t>
            </a:r>
            <a:r>
              <a:rPr lang="as-IN" sz="3600" dirty="0">
                <a:solidFill>
                  <a:schemeClr val="tx1"/>
                </a:solidFill>
                <a:latin typeface="NikoshBAN" panose="02000000000000000000" pitchFamily="2" charset="0"/>
                <a:cs typeface="NikoshBAN" panose="02000000000000000000" pitchFamily="2" charset="0"/>
              </a:rPr>
              <a:t>চ</a:t>
            </a:r>
            <a:r>
              <a:rPr lang="en-US" sz="3600" dirty="0" err="1">
                <a:solidFill>
                  <a:schemeClr val="tx1"/>
                </a:solidFill>
                <a:latin typeface="NikoshBAN" panose="02000000000000000000" pitchFamily="2" charset="0"/>
                <a:cs typeface="NikoshBAN" panose="02000000000000000000" pitchFamily="2" charset="0"/>
              </a:rPr>
              <a:t>িহ্নিত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করতে</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পারবে</a:t>
            </a:r>
            <a:r>
              <a:rPr lang="en-US" sz="3600" dirty="0">
                <a:solidFill>
                  <a:schemeClr val="tx1"/>
                </a:solidFill>
                <a:latin typeface="NikoshBAN" panose="02000000000000000000" pitchFamily="2" charset="0"/>
                <a:cs typeface="NikoshBAN" panose="02000000000000000000" pitchFamily="2" charset="0"/>
              </a:rPr>
              <a:t>;</a:t>
            </a:r>
            <a:endParaRPr lang="bn-IN" sz="3600" dirty="0">
              <a:solidFill>
                <a:schemeClr val="tx1"/>
              </a:solidFill>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3। সার্ক, আসিয়ান এবং ইউরোপিয়ান ইউনিয়ন </a:t>
            </a:r>
          </a:p>
          <a:p>
            <a:r>
              <a:rPr lang="bn-IN" sz="3600" dirty="0">
                <a:solidFill>
                  <a:schemeClr val="tx1"/>
                </a:solidFill>
                <a:latin typeface="NikoshBAN" panose="02000000000000000000" pitchFamily="2" charset="0"/>
                <a:cs typeface="NikoshBAN" panose="02000000000000000000" pitchFamily="2" charset="0"/>
              </a:rPr>
              <a:t>    গঠনের লক্ষ্য ও উদ্দেশ্য বর্ণনা করতে পারবে।</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832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B2EB0-0A58-4DF8-9B9E-B4F88685FA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556"/>
          <a:stretch/>
        </p:blipFill>
        <p:spPr>
          <a:xfrm>
            <a:off x="2057400" y="1295400"/>
            <a:ext cx="2956667" cy="2743200"/>
          </a:xfrm>
          <a:prstGeom prst="rect">
            <a:avLst/>
          </a:prstGeom>
        </p:spPr>
      </p:pic>
      <p:sp>
        <p:nvSpPr>
          <p:cNvPr id="3" name="TextBox 2">
            <a:extLst>
              <a:ext uri="{FF2B5EF4-FFF2-40B4-BE49-F238E27FC236}">
                <a16:creationId xmlns:a16="http://schemas.microsoft.com/office/drawing/2014/main" id="{6669089B-17DE-4E3B-B9A3-B437D9ED9714}"/>
              </a:ext>
            </a:extLst>
          </p:cNvPr>
          <p:cNvSpPr txBox="1"/>
          <p:nvPr/>
        </p:nvSpPr>
        <p:spPr>
          <a:xfrm>
            <a:off x="4953000" y="1066800"/>
            <a:ext cx="3810000" cy="3245941"/>
          </a:xfrm>
          <a:prstGeom prst="ellipse">
            <a:avLst/>
          </a:prstGeom>
          <a:noFill/>
          <a:ln w="28575">
            <a:noFill/>
          </a:ln>
        </p:spPr>
        <p:txBody>
          <a:bodyPr wrap="square" rtlCol="0">
            <a:spAutoFit/>
          </a:bodyPr>
          <a:lstStyle/>
          <a:p>
            <a:pPr algn="ctr"/>
            <a:r>
              <a:rPr lang="en-US" sz="3600" spc="-100" dirty="0" err="1">
                <a:latin typeface="NikoshBAN" panose="02000000000000000000" pitchFamily="2" charset="0"/>
                <a:cs typeface="NikoshBAN" panose="02000000000000000000" pitchFamily="2" charset="0"/>
              </a:rPr>
              <a:t>বা</a:t>
            </a:r>
            <a:r>
              <a:rPr lang="as-IN" sz="3600" spc="-100" dirty="0">
                <a:latin typeface="NikoshBAN" panose="02000000000000000000" pitchFamily="2" charset="0"/>
                <a:cs typeface="NikoshBAN" panose="02000000000000000000" pitchFamily="2" charset="0"/>
              </a:rPr>
              <a:t>ং</a:t>
            </a:r>
            <a:r>
              <a:rPr lang="en-US" sz="3600" spc="-100" dirty="0">
                <a:latin typeface="NikoshBAN" panose="02000000000000000000" pitchFamily="2" charset="0"/>
                <a:cs typeface="NikoshBAN" panose="02000000000000000000" pitchFamily="2" charset="0"/>
              </a:rPr>
              <a:t>ল</a:t>
            </a:r>
            <a:r>
              <a:rPr lang="as-IN" sz="3600" spc="-100" dirty="0">
                <a:latin typeface="NikoshBAN" panose="02000000000000000000" pitchFamily="2" charset="0"/>
                <a:cs typeface="NikoshBAN" panose="02000000000000000000" pitchFamily="2" charset="0"/>
              </a:rPr>
              <a:t>া</a:t>
            </a:r>
            <a:r>
              <a:rPr lang="en-US" sz="3600" spc="-100" dirty="0">
                <a:latin typeface="NikoshBAN" panose="02000000000000000000" pitchFamily="2" charset="0"/>
                <a:cs typeface="NikoshBAN" panose="02000000000000000000" pitchFamily="2" charset="0"/>
              </a:rPr>
              <a:t>দ</a:t>
            </a:r>
            <a:r>
              <a:rPr lang="as-IN" sz="3600" spc="-100" dirty="0">
                <a:latin typeface="NikoshBAN" panose="02000000000000000000" pitchFamily="2" charset="0"/>
                <a:cs typeface="NikoshBAN" panose="02000000000000000000" pitchFamily="2" charset="0"/>
              </a:rPr>
              <a:t>ে</a:t>
            </a:r>
            <a:r>
              <a:rPr lang="en-US" sz="3600" spc="-100" dirty="0" err="1">
                <a:latin typeface="NikoshBAN" panose="02000000000000000000" pitchFamily="2" charset="0"/>
                <a:cs typeface="NikoshBAN" panose="02000000000000000000" pitchFamily="2" charset="0"/>
              </a:rPr>
              <a:t>শসহ</a:t>
            </a:r>
            <a:r>
              <a:rPr lang="en-US" sz="3600" spc="-100" dirty="0">
                <a:latin typeface="NikoshBAN" panose="02000000000000000000" pitchFamily="2" charset="0"/>
                <a:cs typeface="NikoshBAN" panose="02000000000000000000" pitchFamily="2" charset="0"/>
              </a:rPr>
              <a:t> </a:t>
            </a:r>
            <a:r>
              <a:rPr lang="bn-IN"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দক্</a:t>
            </a:r>
            <a:r>
              <a:rPr lang="as-IN" sz="3600" spc="-100" dirty="0">
                <a:latin typeface="NikoshBAN" panose="02000000000000000000" pitchFamily="2" charset="0"/>
                <a:cs typeface="NikoshBAN" panose="02000000000000000000" pitchFamily="2" charset="0"/>
              </a:rPr>
              <a:t>ষ</a:t>
            </a:r>
            <a:r>
              <a:rPr lang="en-US" sz="3600" spc="-100" dirty="0">
                <a:latin typeface="NikoshBAN" panose="02000000000000000000" pitchFamily="2" charset="0"/>
                <a:cs typeface="NikoshBAN" panose="02000000000000000000" pitchFamily="2" charset="0"/>
              </a:rPr>
              <a:t>ি</a:t>
            </a:r>
            <a:r>
              <a:rPr lang="as-IN" sz="3600" spc="-100" dirty="0">
                <a:latin typeface="NikoshBAN" panose="02000000000000000000" pitchFamily="2" charset="0"/>
                <a:cs typeface="NikoshBAN" panose="02000000000000000000" pitchFamily="2" charset="0"/>
              </a:rPr>
              <a:t>ণ</a:t>
            </a:r>
            <a:r>
              <a:rPr lang="en-US" sz="3600" spc="-100" dirty="0">
                <a:latin typeface="NikoshBAN" panose="02000000000000000000" pitchFamily="2" charset="0"/>
                <a:cs typeface="NikoshBAN" panose="02000000000000000000" pitchFamily="2" charset="0"/>
              </a:rPr>
              <a:t> </a:t>
            </a:r>
            <a:r>
              <a:rPr lang="as-IN" sz="3600" spc="-100" dirty="0">
                <a:latin typeface="NikoshBAN" panose="02000000000000000000" pitchFamily="2" charset="0"/>
                <a:cs typeface="NikoshBAN" panose="02000000000000000000" pitchFamily="2" charset="0"/>
              </a:rPr>
              <a:t>এ</a:t>
            </a:r>
            <a:r>
              <a:rPr lang="en-US" sz="3600" spc="-100" dirty="0" err="1">
                <a:latin typeface="NikoshBAN" panose="02000000000000000000" pitchFamily="2" charset="0"/>
                <a:cs typeface="NikoshBAN" panose="02000000000000000000" pitchFamily="2" charset="0"/>
              </a:rPr>
              <a:t>শিয়ার</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দেশগুলো</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মিলে</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গঠন</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হয়েছে</a:t>
            </a:r>
            <a:r>
              <a:rPr lang="en-US" sz="3600" spc="-100" dirty="0">
                <a:latin typeface="NikoshBAN" panose="02000000000000000000" pitchFamily="2" charset="0"/>
                <a:cs typeface="NikoshBAN" panose="02000000000000000000" pitchFamily="2" charset="0"/>
              </a:rPr>
              <a:t> </a:t>
            </a:r>
            <a:r>
              <a:rPr lang="en-US" sz="3600" spc="-100" dirty="0" err="1">
                <a:latin typeface="NikoshBAN" panose="02000000000000000000" pitchFamily="2" charset="0"/>
                <a:cs typeface="NikoshBAN" panose="02000000000000000000" pitchFamily="2" charset="0"/>
              </a:rPr>
              <a:t>সার</a:t>
            </a:r>
            <a:r>
              <a:rPr lang="as-IN" sz="3600" spc="-100" dirty="0">
                <a:latin typeface="NikoshBAN" panose="02000000000000000000" pitchFamily="2" charset="0"/>
                <a:cs typeface="NikoshBAN" panose="02000000000000000000" pitchFamily="2" charset="0"/>
              </a:rPr>
              <a:t>্</a:t>
            </a:r>
            <a:r>
              <a:rPr lang="en-US" sz="3600" spc="-100" dirty="0">
                <a:latin typeface="NikoshBAN" panose="02000000000000000000" pitchFamily="2" charset="0"/>
                <a:cs typeface="NikoshBAN" panose="02000000000000000000" pitchFamily="2" charset="0"/>
              </a:rPr>
              <a:t>ক।</a:t>
            </a:r>
          </a:p>
        </p:txBody>
      </p:sp>
      <p:sp>
        <p:nvSpPr>
          <p:cNvPr id="4" name="TextBox 3">
            <a:extLst>
              <a:ext uri="{FF2B5EF4-FFF2-40B4-BE49-F238E27FC236}">
                <a16:creationId xmlns:a16="http://schemas.microsoft.com/office/drawing/2014/main" id="{74B4159A-3F43-448A-BD43-F3738D3E133D}"/>
              </a:ext>
            </a:extLst>
          </p:cNvPr>
          <p:cNvSpPr txBox="1"/>
          <p:nvPr/>
        </p:nvSpPr>
        <p:spPr>
          <a:xfrm>
            <a:off x="457200" y="4648200"/>
            <a:ext cx="83058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SAARC </a:t>
            </a:r>
            <a:r>
              <a:rPr lang="en-US" sz="3200" b="1" dirty="0">
                <a:latin typeface="NikoshBAN" panose="02000000000000000000" pitchFamily="2" charset="0"/>
                <a:cs typeface="NikoshBAN" panose="02000000000000000000" pitchFamily="2" charset="0"/>
              </a:rPr>
              <a:t>এ</a:t>
            </a:r>
            <a:r>
              <a:rPr lang="as-IN" sz="3200" b="1" dirty="0">
                <a:latin typeface="NikoshBAN" panose="02000000000000000000" pitchFamily="2" charset="0"/>
                <a:cs typeface="NikoshBAN" panose="02000000000000000000" pitchFamily="2" charset="0"/>
              </a:rPr>
              <a:t>র</a:t>
            </a:r>
            <a:r>
              <a:rPr lang="en-US" sz="3200" b="1"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a:t>
            </a:r>
            <a:r>
              <a:rPr lang="en-US" sz="3200" b="1" dirty="0">
                <a:latin typeface="NikoshBAN" panose="02000000000000000000" pitchFamily="2" charset="0"/>
                <a:cs typeface="NikoshBAN" panose="02000000000000000000" pitchFamily="2" charset="0"/>
              </a:rPr>
              <a:t>ূ</a:t>
            </a:r>
            <a:r>
              <a:rPr lang="as-IN" sz="3200" b="1" dirty="0">
                <a:latin typeface="NikoshBAN" panose="02000000000000000000" pitchFamily="2" charset="0"/>
                <a:cs typeface="NikoshBAN" panose="02000000000000000000" pitchFamily="2" charset="0"/>
              </a:rPr>
              <a:t>র</a:t>
            </a:r>
            <a:r>
              <a:rPr lang="en-US" sz="3200" b="1" dirty="0" err="1">
                <a:latin typeface="NikoshBAN" panose="02000000000000000000" pitchFamily="2" charset="0"/>
                <a:cs typeface="NikoshBAN" panose="02000000000000000000" pitchFamily="2" charset="0"/>
              </a:rPr>
              <a:t>্ণর</a:t>
            </a:r>
            <a:r>
              <a:rPr lang="as-IN" sz="3200" b="1" dirty="0">
                <a:latin typeface="NikoshBAN" panose="02000000000000000000" pitchFamily="2" charset="0"/>
                <a:cs typeface="NikoshBAN" panose="02000000000000000000" pitchFamily="2" charset="0"/>
              </a:rPr>
              <a:t>ূ</a:t>
            </a:r>
            <a:r>
              <a:rPr lang="en-US" sz="3200" b="1" dirty="0">
                <a:latin typeface="NikoshBAN" panose="02000000000000000000" pitchFamily="2" charset="0"/>
                <a:cs typeface="NikoshBAN" panose="02000000000000000000" pitchFamily="2" charset="0"/>
              </a:rPr>
              <a:t>প-</a:t>
            </a:r>
          </a:p>
        </p:txBody>
      </p:sp>
      <p:sp>
        <p:nvSpPr>
          <p:cNvPr id="7" name="TextBox 6">
            <a:extLst>
              <a:ext uri="{FF2B5EF4-FFF2-40B4-BE49-F238E27FC236}">
                <a16:creationId xmlns:a16="http://schemas.microsoft.com/office/drawing/2014/main" id="{9020173E-39F4-4687-8217-10A1404C0B89}"/>
              </a:ext>
            </a:extLst>
          </p:cNvPr>
          <p:cNvSpPr txBox="1"/>
          <p:nvPr/>
        </p:nvSpPr>
        <p:spPr>
          <a:xfrm>
            <a:off x="421037" y="5257800"/>
            <a:ext cx="8305800" cy="584775"/>
          </a:xfrm>
          <a:prstGeom prst="rect">
            <a:avLst/>
          </a:prstGeom>
          <a:noFill/>
        </p:spPr>
        <p:txBody>
          <a:bodyPr wrap="square" rtlCol="0">
            <a:spAutoFit/>
          </a:bodyPr>
          <a:lstStyle/>
          <a:p>
            <a:r>
              <a:rPr lang="en-US" sz="3200" b="1" spc="-100" dirty="0">
                <a:latin typeface="Times New Roman" panose="02020603050405020304" pitchFamily="18" charset="0"/>
                <a:cs typeface="Times New Roman" panose="02020603050405020304" pitchFamily="18" charset="0"/>
              </a:rPr>
              <a:t>South Asian Association for Regional Cooperation</a:t>
            </a:r>
          </a:p>
        </p:txBody>
      </p:sp>
    </p:spTree>
    <p:extLst>
      <p:ext uri="{BB962C8B-B14F-4D97-AF65-F5344CB8AC3E}">
        <p14:creationId xmlns:p14="http://schemas.microsoft.com/office/powerpoint/2010/main" val="407250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E1DA6-E105-4AD2-9AC6-AF9FFA06F3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556"/>
          <a:stretch/>
        </p:blipFill>
        <p:spPr>
          <a:xfrm>
            <a:off x="2847278" y="2155686"/>
            <a:ext cx="3449445" cy="3200400"/>
          </a:xfrm>
          <a:prstGeom prst="rect">
            <a:avLst/>
          </a:prstGeom>
        </p:spPr>
      </p:pic>
      <p:sp>
        <p:nvSpPr>
          <p:cNvPr id="4" name="TextBox 3">
            <a:extLst>
              <a:ext uri="{FF2B5EF4-FFF2-40B4-BE49-F238E27FC236}">
                <a16:creationId xmlns:a16="http://schemas.microsoft.com/office/drawing/2014/main" id="{F5F0505C-0782-4A31-B961-71E8C7B97050}"/>
              </a:ext>
            </a:extLst>
          </p:cNvPr>
          <p:cNvSpPr txBox="1"/>
          <p:nvPr/>
        </p:nvSpPr>
        <p:spPr>
          <a:xfrm>
            <a:off x="3693394" y="1273314"/>
            <a:ext cx="1757212" cy="707886"/>
          </a:xfrm>
          <a:prstGeom prst="rect">
            <a:avLst/>
          </a:prstGeom>
          <a:noFill/>
        </p:spPr>
        <p:txBody>
          <a:bodyPr wrap="none" rtlCol="0">
            <a:spAutoFit/>
          </a:bodyPr>
          <a:lstStyle/>
          <a:p>
            <a:pPr algn="l"/>
            <a:r>
              <a:rPr lang="bn-IN" sz="4000" b="1" dirty="0">
                <a:solidFill>
                  <a:srgbClr val="00B050"/>
                </a:solidFill>
                <a:latin typeface="NikoshBAN" panose="02000000000000000000" pitchFamily="2" charset="0"/>
                <a:cs typeface="NikoshBAN" panose="02000000000000000000" pitchFamily="2" charset="0"/>
              </a:rPr>
              <a:t>বাংলাদেশ</a:t>
            </a:r>
            <a:endParaRPr lang="en-US" sz="4000" b="1" dirty="0">
              <a:solidFill>
                <a:srgbClr val="00B05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378F178-ABF9-46A7-93AD-61D84A37657E}"/>
              </a:ext>
            </a:extLst>
          </p:cNvPr>
          <p:cNvSpPr txBox="1"/>
          <p:nvPr/>
        </p:nvSpPr>
        <p:spPr>
          <a:xfrm>
            <a:off x="6172200" y="2152457"/>
            <a:ext cx="1085554" cy="707886"/>
          </a:xfrm>
          <a:prstGeom prst="rect">
            <a:avLst/>
          </a:prstGeom>
          <a:noFill/>
        </p:spPr>
        <p:txBody>
          <a:bodyPr wrap="none" rtlCol="0">
            <a:spAutoFit/>
          </a:bodyPr>
          <a:lstStyle/>
          <a:p>
            <a:pPr algn="l"/>
            <a:r>
              <a:rPr lang="bn-IN" sz="4000" b="1" dirty="0">
                <a:solidFill>
                  <a:srgbClr val="FF0000"/>
                </a:solidFill>
                <a:latin typeface="NikoshBAN" panose="02000000000000000000" pitchFamily="2" charset="0"/>
                <a:cs typeface="NikoshBAN" panose="02000000000000000000" pitchFamily="2" charset="0"/>
              </a:rPr>
              <a:t>ভারত</a:t>
            </a:r>
            <a:endParaRPr lang="en-US" sz="4000" b="1" dirty="0">
              <a:solidFill>
                <a:srgbClr val="FF000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DC1D25F1-FDB1-470C-BB16-E5DDD29171A4}"/>
              </a:ext>
            </a:extLst>
          </p:cNvPr>
          <p:cNvSpPr txBox="1"/>
          <p:nvPr/>
        </p:nvSpPr>
        <p:spPr>
          <a:xfrm>
            <a:off x="6629400" y="3406914"/>
            <a:ext cx="1600118" cy="707886"/>
          </a:xfrm>
          <a:prstGeom prst="rect">
            <a:avLst/>
          </a:prstGeom>
          <a:noFill/>
        </p:spPr>
        <p:txBody>
          <a:bodyPr wrap="none" rtlCol="0">
            <a:spAutoFit/>
          </a:bodyPr>
          <a:lstStyle/>
          <a:p>
            <a:pPr algn="l"/>
            <a:r>
              <a:rPr lang="bn-IN" sz="4000" b="1" dirty="0">
                <a:solidFill>
                  <a:schemeClr val="accent6">
                    <a:lumMod val="75000"/>
                  </a:schemeClr>
                </a:solidFill>
                <a:latin typeface="NikoshBAN" panose="02000000000000000000" pitchFamily="2" charset="0"/>
                <a:cs typeface="NikoshBAN" panose="02000000000000000000" pitchFamily="2" charset="0"/>
              </a:rPr>
              <a:t>পাকিস্তান</a:t>
            </a:r>
            <a:endParaRPr lang="en-US" sz="4000" b="1" dirty="0">
              <a:solidFill>
                <a:schemeClr val="accent6">
                  <a:lumMod val="75000"/>
                </a:schemeClr>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30753CC-EDEC-458C-BBA7-474A98FD967A}"/>
              </a:ext>
            </a:extLst>
          </p:cNvPr>
          <p:cNvSpPr txBox="1"/>
          <p:nvPr/>
        </p:nvSpPr>
        <p:spPr>
          <a:xfrm>
            <a:off x="6248400" y="4710515"/>
            <a:ext cx="1188146" cy="707886"/>
          </a:xfrm>
          <a:prstGeom prst="rect">
            <a:avLst/>
          </a:prstGeom>
          <a:noFill/>
        </p:spPr>
        <p:txBody>
          <a:bodyPr wrap="none" rtlCol="0">
            <a:spAutoFit/>
          </a:bodyPr>
          <a:lstStyle/>
          <a:p>
            <a:pPr algn="l"/>
            <a:r>
              <a:rPr lang="bn-IN" sz="4000" b="1" dirty="0">
                <a:solidFill>
                  <a:srgbClr val="7030A0"/>
                </a:solidFill>
                <a:latin typeface="NikoshBAN" panose="02000000000000000000" pitchFamily="2" charset="0"/>
                <a:cs typeface="NikoshBAN" panose="02000000000000000000" pitchFamily="2" charset="0"/>
              </a:rPr>
              <a:t>নেপাল</a:t>
            </a:r>
            <a:endParaRPr lang="en-US" sz="4000" b="1" dirty="0">
              <a:solidFill>
                <a:srgbClr val="7030A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74AA64F-29D9-42F4-B2CA-EE77244834AF}"/>
              </a:ext>
            </a:extLst>
          </p:cNvPr>
          <p:cNvSpPr txBox="1"/>
          <p:nvPr/>
        </p:nvSpPr>
        <p:spPr>
          <a:xfrm>
            <a:off x="760938" y="2152457"/>
            <a:ext cx="2210862" cy="707886"/>
          </a:xfrm>
          <a:prstGeom prst="rect">
            <a:avLst/>
          </a:prstGeom>
          <a:noFill/>
        </p:spPr>
        <p:txBody>
          <a:bodyPr wrap="none" rtlCol="0">
            <a:spAutoFit/>
          </a:bodyPr>
          <a:lstStyle/>
          <a:p>
            <a:pPr algn="l"/>
            <a:r>
              <a:rPr lang="bn-IN" sz="4000" b="1" dirty="0">
                <a:solidFill>
                  <a:srgbClr val="00B0F0"/>
                </a:solidFill>
                <a:latin typeface="NikoshBAN" panose="02000000000000000000" pitchFamily="2" charset="0"/>
                <a:cs typeface="NikoshBAN" panose="02000000000000000000" pitchFamily="2" charset="0"/>
              </a:rPr>
              <a:t>আফগানিস্তান</a:t>
            </a:r>
            <a:endParaRPr lang="en-US" sz="4000" b="1" dirty="0">
              <a:solidFill>
                <a:srgbClr val="00B0F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20D7497-20E2-4390-A3FD-72C348402708}"/>
              </a:ext>
            </a:extLst>
          </p:cNvPr>
          <p:cNvSpPr txBox="1"/>
          <p:nvPr/>
        </p:nvSpPr>
        <p:spPr>
          <a:xfrm>
            <a:off x="1447800" y="3389285"/>
            <a:ext cx="1015021" cy="707886"/>
          </a:xfrm>
          <a:prstGeom prst="rect">
            <a:avLst/>
          </a:prstGeom>
          <a:noFill/>
        </p:spPr>
        <p:txBody>
          <a:bodyPr wrap="none" rtlCol="0">
            <a:spAutoFit/>
          </a:bodyPr>
          <a:lstStyle/>
          <a:p>
            <a:pPr algn="l"/>
            <a:r>
              <a:rPr lang="bn-IN" sz="4000" b="1" dirty="0">
                <a:solidFill>
                  <a:srgbClr val="0070C0"/>
                </a:solidFill>
                <a:latin typeface="NikoshBAN" panose="02000000000000000000" pitchFamily="2" charset="0"/>
                <a:cs typeface="NikoshBAN" panose="02000000000000000000" pitchFamily="2" charset="0"/>
              </a:rPr>
              <a:t>ভুটান</a:t>
            </a:r>
            <a:endParaRPr lang="en-US" sz="4000" b="1" dirty="0">
              <a:solidFill>
                <a:srgbClr val="0070C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AD51C9D2-8A30-40C7-BE5C-C45718E05832}"/>
              </a:ext>
            </a:extLst>
          </p:cNvPr>
          <p:cNvSpPr txBox="1"/>
          <p:nvPr/>
        </p:nvSpPr>
        <p:spPr>
          <a:xfrm>
            <a:off x="1481430" y="4724400"/>
            <a:ext cx="1414170" cy="707886"/>
          </a:xfrm>
          <a:prstGeom prst="rect">
            <a:avLst/>
          </a:prstGeom>
          <a:noFill/>
        </p:spPr>
        <p:txBody>
          <a:bodyPr wrap="none" rtlCol="0">
            <a:spAutoFit/>
          </a:bodyPr>
          <a:lstStyle/>
          <a:p>
            <a:pPr algn="l"/>
            <a:r>
              <a:rPr lang="bn-IN" sz="4000" b="1" dirty="0">
                <a:solidFill>
                  <a:schemeClr val="accent2">
                    <a:lumMod val="75000"/>
                  </a:schemeClr>
                </a:solidFill>
                <a:latin typeface="NikoshBAN" panose="02000000000000000000" pitchFamily="2" charset="0"/>
                <a:cs typeface="NikoshBAN" panose="02000000000000000000" pitchFamily="2" charset="0"/>
              </a:rPr>
              <a:t>মালদ্বীপ</a:t>
            </a:r>
            <a:endParaRPr lang="en-US" sz="4000" b="1" dirty="0">
              <a:solidFill>
                <a:schemeClr val="accent2">
                  <a:lumMod val="75000"/>
                </a:schemeClr>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37762C4B-C9FA-4E12-A065-5E7CE6E406A6}"/>
              </a:ext>
            </a:extLst>
          </p:cNvPr>
          <p:cNvSpPr txBox="1"/>
          <p:nvPr/>
        </p:nvSpPr>
        <p:spPr>
          <a:xfrm>
            <a:off x="3898992" y="5638800"/>
            <a:ext cx="1435008" cy="707886"/>
          </a:xfrm>
          <a:prstGeom prst="rect">
            <a:avLst/>
          </a:prstGeom>
          <a:noFill/>
        </p:spPr>
        <p:txBody>
          <a:bodyPr wrap="none" rtlCol="0">
            <a:spAutoFit/>
          </a:bodyPr>
          <a:lstStyle/>
          <a:p>
            <a:pPr algn="l"/>
            <a:r>
              <a:rPr lang="bn-IN" sz="4000" b="1" dirty="0">
                <a:solidFill>
                  <a:srgbClr val="002060"/>
                </a:solidFill>
                <a:latin typeface="NikoshBAN" panose="02000000000000000000" pitchFamily="2" charset="0"/>
                <a:cs typeface="NikoshBAN" panose="02000000000000000000" pitchFamily="2" charset="0"/>
              </a:rPr>
              <a:t>শ্রীলংকা</a:t>
            </a:r>
            <a:endParaRPr lang="en-US" sz="4000" b="1" dirty="0">
              <a:solidFill>
                <a:srgbClr val="002060"/>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2C97E2B-C0C5-416F-93AD-B220F6303FB3}"/>
              </a:ext>
            </a:extLst>
          </p:cNvPr>
          <p:cNvSpPr txBox="1"/>
          <p:nvPr/>
        </p:nvSpPr>
        <p:spPr>
          <a:xfrm>
            <a:off x="2204975" y="411480"/>
            <a:ext cx="4734051" cy="731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oAutofit/>
          </a:bodyPr>
          <a:lstStyle/>
          <a:p>
            <a:pPr algn="ctr"/>
            <a:r>
              <a:rPr lang="bn-IN" sz="4400" b="1" dirty="0">
                <a:solidFill>
                  <a:schemeClr val="accent2"/>
                </a:solidFill>
                <a:latin typeface="NikoshBAN" panose="02000000000000000000" pitchFamily="2" charset="0"/>
                <a:cs typeface="NikoshBAN" panose="02000000000000000000" pitchFamily="2" charset="0"/>
              </a:rPr>
              <a:t>সার্ক সদস্য দেশগুলোর নাম</a:t>
            </a:r>
            <a:endParaRPr lang="en-US" sz="4400" b="1" dirty="0">
              <a:solidFill>
                <a:schemeClr val="accent2"/>
              </a:solidFill>
              <a:latin typeface="NikoshBAN" panose="02000000000000000000" pitchFamily="2" charset="0"/>
              <a:cs typeface="NikoshBAN" panose="02000000000000000000" pitchFamily="2" charset="0"/>
            </a:endParaRPr>
          </a:p>
        </p:txBody>
      </p:sp>
      <p:sp>
        <p:nvSpPr>
          <p:cNvPr id="2" name="Arrow: Right 1">
            <a:extLst>
              <a:ext uri="{FF2B5EF4-FFF2-40B4-BE49-F238E27FC236}">
                <a16:creationId xmlns:a16="http://schemas.microsoft.com/office/drawing/2014/main" id="{B29AE1EB-5452-44BA-9BFC-3896ED1F5615}"/>
              </a:ext>
            </a:extLst>
          </p:cNvPr>
          <p:cNvSpPr/>
          <p:nvPr/>
        </p:nvSpPr>
        <p:spPr>
          <a:xfrm rot="16200000">
            <a:off x="4381500" y="1866900"/>
            <a:ext cx="381000" cy="304800"/>
          </a:xfrm>
          <a:prstGeom prst="rightArrow">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3" name="Arrow: Right 12">
            <a:extLst>
              <a:ext uri="{FF2B5EF4-FFF2-40B4-BE49-F238E27FC236}">
                <a16:creationId xmlns:a16="http://schemas.microsoft.com/office/drawing/2014/main" id="{DCBBAD22-30F8-4C99-ADB6-92E86BF9C9D0}"/>
              </a:ext>
            </a:extLst>
          </p:cNvPr>
          <p:cNvSpPr/>
          <p:nvPr/>
        </p:nvSpPr>
        <p:spPr>
          <a:xfrm rot="19765043">
            <a:off x="5892561" y="2537162"/>
            <a:ext cx="381000" cy="304800"/>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4" name="Arrow: Right 13">
            <a:extLst>
              <a:ext uri="{FF2B5EF4-FFF2-40B4-BE49-F238E27FC236}">
                <a16:creationId xmlns:a16="http://schemas.microsoft.com/office/drawing/2014/main" id="{122EFCF2-4F65-46F8-A33A-9C4FDD1F9903}"/>
              </a:ext>
            </a:extLst>
          </p:cNvPr>
          <p:cNvSpPr/>
          <p:nvPr/>
        </p:nvSpPr>
        <p:spPr>
          <a:xfrm>
            <a:off x="6304032" y="3610190"/>
            <a:ext cx="381000" cy="304800"/>
          </a:xfrm>
          <a:prstGeom prst="rightArrow">
            <a:avLst/>
          </a:prstGeom>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5" name="Arrow: Right 14">
            <a:extLst>
              <a:ext uri="{FF2B5EF4-FFF2-40B4-BE49-F238E27FC236}">
                <a16:creationId xmlns:a16="http://schemas.microsoft.com/office/drawing/2014/main" id="{8D2E066E-909B-4389-8F23-86B7618F54C2}"/>
              </a:ext>
            </a:extLst>
          </p:cNvPr>
          <p:cNvSpPr/>
          <p:nvPr/>
        </p:nvSpPr>
        <p:spPr>
          <a:xfrm rot="933863">
            <a:off x="5918235" y="4697672"/>
            <a:ext cx="381000" cy="304800"/>
          </a:xfrm>
          <a:prstGeom prst="rightArrow">
            <a:avLst/>
          </a:prstGeom>
          <a:solidFill>
            <a:srgbClr val="7030A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6" name="Arrow: Right 15">
            <a:extLst>
              <a:ext uri="{FF2B5EF4-FFF2-40B4-BE49-F238E27FC236}">
                <a16:creationId xmlns:a16="http://schemas.microsoft.com/office/drawing/2014/main" id="{D8C14670-A9EE-4A4C-8607-4321315723DA}"/>
              </a:ext>
            </a:extLst>
          </p:cNvPr>
          <p:cNvSpPr/>
          <p:nvPr/>
        </p:nvSpPr>
        <p:spPr>
          <a:xfrm rot="9605613">
            <a:off x="2904267" y="4764677"/>
            <a:ext cx="381000" cy="304800"/>
          </a:xfrm>
          <a:prstGeom prst="rightArrow">
            <a:avLst/>
          </a:prstGeo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rgbClr val="C00000"/>
              </a:solidFill>
            </a:endParaRPr>
          </a:p>
        </p:txBody>
      </p:sp>
      <p:sp>
        <p:nvSpPr>
          <p:cNvPr id="17" name="Arrow: Right 16">
            <a:extLst>
              <a:ext uri="{FF2B5EF4-FFF2-40B4-BE49-F238E27FC236}">
                <a16:creationId xmlns:a16="http://schemas.microsoft.com/office/drawing/2014/main" id="{B3B8CF4C-0F59-41DA-B36F-2C5317A60BDC}"/>
              </a:ext>
            </a:extLst>
          </p:cNvPr>
          <p:cNvSpPr/>
          <p:nvPr/>
        </p:nvSpPr>
        <p:spPr>
          <a:xfrm rot="10800000">
            <a:off x="2466278" y="3588967"/>
            <a:ext cx="381000" cy="304800"/>
          </a:xfrm>
          <a:prstGeom prst="rightArrow">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8" name="Arrow: Right 17">
            <a:extLst>
              <a:ext uri="{FF2B5EF4-FFF2-40B4-BE49-F238E27FC236}">
                <a16:creationId xmlns:a16="http://schemas.microsoft.com/office/drawing/2014/main" id="{06CD544B-C252-4833-9BD8-3517F377BAB3}"/>
              </a:ext>
            </a:extLst>
          </p:cNvPr>
          <p:cNvSpPr/>
          <p:nvPr/>
        </p:nvSpPr>
        <p:spPr>
          <a:xfrm rot="11766391">
            <a:off x="2937439" y="2489818"/>
            <a:ext cx="381000" cy="304800"/>
          </a:xfrm>
          <a:prstGeom prst="rightArrow">
            <a:avLst/>
          </a:prstGeom>
          <a:solidFill>
            <a:srgbClr val="00B0F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9" name="Arrow: Right 18">
            <a:extLst>
              <a:ext uri="{FF2B5EF4-FFF2-40B4-BE49-F238E27FC236}">
                <a16:creationId xmlns:a16="http://schemas.microsoft.com/office/drawing/2014/main" id="{CE12BD11-F867-4F45-A597-D07B02C8A050}"/>
              </a:ext>
            </a:extLst>
          </p:cNvPr>
          <p:cNvSpPr/>
          <p:nvPr/>
        </p:nvSpPr>
        <p:spPr>
          <a:xfrm rot="5400000">
            <a:off x="4381500" y="5408934"/>
            <a:ext cx="381000" cy="304800"/>
          </a:xfrm>
          <a:prstGeom prst="rightArrow">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3124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righ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right)">
                                      <p:cBhvr>
                                        <p:cTn id="60" dur="500"/>
                                        <p:tgtEl>
                                          <p:spTgt spid="9"/>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right)">
                                      <p:cBhvr>
                                        <p:cTn id="68" dur="500"/>
                                        <p:tgtEl>
                                          <p:spTgt spid="8"/>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right)">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58206A-B738-4779-8F2D-CD7B70999F8D}"/>
              </a:ext>
            </a:extLst>
          </p:cNvPr>
          <p:cNvSpPr txBox="1"/>
          <p:nvPr/>
        </p:nvSpPr>
        <p:spPr>
          <a:xfrm>
            <a:off x="304801" y="3429000"/>
            <a:ext cx="4724399" cy="646331"/>
          </a:xfrm>
          <a:prstGeom prst="rect">
            <a:avLst/>
          </a:prstGeom>
          <a:noFill/>
          <a:ln w="28575">
            <a:solidFill>
              <a:schemeClr val="tx1"/>
            </a:solidFill>
          </a:ln>
        </p:spPr>
        <p:txBody>
          <a:bodyPr wrap="square" rtlCol="0">
            <a:spAutoFit/>
          </a:bodyPr>
          <a:lstStyle/>
          <a:p>
            <a:pPr algn="l"/>
            <a:r>
              <a:rPr lang="en-GB" sz="3600" dirty="0">
                <a:latin typeface="NikoshBAN" panose="02000000000000000000" pitchFamily="2" charset="0"/>
                <a:cs typeface="NikoshBAN" panose="02000000000000000000" pitchFamily="2" charset="0"/>
                <a:sym typeface="Webdings" panose="05030102010509060703" pitchFamily="18" charset="2"/>
              </a:rPr>
              <a:t></a:t>
            </a:r>
            <a:r>
              <a:rPr lang="bn-IN" sz="3600" dirty="0">
                <a:latin typeface="NikoshBAN" panose="02000000000000000000" pitchFamily="2" charset="0"/>
                <a:cs typeface="NikoshBAN" panose="02000000000000000000" pitchFamily="2" charset="0"/>
                <a:sym typeface="Webdings" panose="05030102010509060703" pitchFamily="18" charset="2"/>
              </a:rPr>
              <a:t> </a:t>
            </a:r>
            <a:r>
              <a:rPr lang="en-US" sz="3600" dirty="0">
                <a:latin typeface="Times New Roman" panose="02020603050405020304" pitchFamily="18" charset="0"/>
                <a:cs typeface="Times New Roman" panose="02020603050405020304" pitchFamily="18" charset="0"/>
                <a:sym typeface="Webdings" panose="05030102010509060703" pitchFamily="18" charset="2"/>
              </a:rPr>
              <a:t>SAARC </a:t>
            </a:r>
            <a:r>
              <a:rPr lang="bn-IN" sz="3600" dirty="0">
                <a:latin typeface="NikoshBAN" panose="02000000000000000000" pitchFamily="2" charset="0"/>
                <a:cs typeface="NikoshBAN" panose="02000000000000000000" pitchFamily="2" charset="0"/>
                <a:sym typeface="Webdings" panose="05030102010509060703" pitchFamily="18" charset="2"/>
              </a:rPr>
              <a:t>এর পূর্ণরুপ কী?</a:t>
            </a:r>
            <a:r>
              <a:rPr lang="en-US" sz="3600"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093D91C5-BF94-462D-B282-AC976B09FA75}"/>
              </a:ext>
            </a:extLst>
          </p:cNvPr>
          <p:cNvSpPr txBox="1"/>
          <p:nvPr/>
        </p:nvSpPr>
        <p:spPr>
          <a:xfrm>
            <a:off x="3388393" y="411480"/>
            <a:ext cx="2367214" cy="731520"/>
          </a:xfrm>
          <a:prstGeom prst="flowChartOffpageConnector">
            <a:avLst/>
          </a:prstGeom>
          <a:solidFill>
            <a:srgbClr val="00B0F0"/>
          </a:solidFill>
          <a:scene3d>
            <a:camera prst="orthographicFront">
              <a:rot lat="0" lon="0" rev="0"/>
            </a:camera>
            <a:lightRig rig="threePt" dir="t">
              <a:rot lat="0" lon="0" rev="1200000"/>
            </a:lightRig>
          </a:scene3d>
          <a:sp3d>
            <a:bevelT w="63500" h="25400" prst="relaxedInset"/>
          </a:sp3d>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en-US" sz="4400" b="1" spc="100" dirty="0" err="1">
                <a:solidFill>
                  <a:schemeClr val="tx1"/>
                </a:solidFill>
                <a:latin typeface="NikoshBAN" panose="02000000000000000000" pitchFamily="2" charset="0"/>
                <a:cs typeface="NikoshBAN" panose="02000000000000000000" pitchFamily="2" charset="0"/>
              </a:rPr>
              <a:t>একক</a:t>
            </a:r>
            <a:r>
              <a:rPr lang="en-US" sz="4400" b="1" spc="100" dirty="0">
                <a:solidFill>
                  <a:schemeClr val="tx1"/>
                </a:solidFill>
                <a:latin typeface="NikoshBAN" panose="02000000000000000000" pitchFamily="2" charset="0"/>
                <a:cs typeface="NikoshBAN" panose="02000000000000000000" pitchFamily="2" charset="0"/>
              </a:rPr>
              <a:t> </a:t>
            </a:r>
            <a:r>
              <a:rPr lang="en-US" sz="4400" b="1" spc="100" dirty="0" err="1">
                <a:solidFill>
                  <a:schemeClr val="tx1"/>
                </a:solidFill>
                <a:latin typeface="NikoshBAN" panose="02000000000000000000" pitchFamily="2" charset="0"/>
                <a:cs typeface="NikoshBAN" panose="02000000000000000000" pitchFamily="2" charset="0"/>
              </a:rPr>
              <a:t>কাজ</a:t>
            </a:r>
            <a:r>
              <a:rPr lang="en-US" sz="4400" b="1" spc="100" dirty="0">
                <a:solidFill>
                  <a:schemeClr val="tx1"/>
                </a:solidFill>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0F58206A-B738-4779-8F2D-CD7B70999F8D}"/>
              </a:ext>
            </a:extLst>
          </p:cNvPr>
          <p:cNvSpPr txBox="1"/>
          <p:nvPr/>
        </p:nvSpPr>
        <p:spPr>
          <a:xfrm>
            <a:off x="266700" y="4343400"/>
            <a:ext cx="8610600" cy="646331"/>
          </a:xfrm>
          <a:prstGeom prst="rect">
            <a:avLst/>
          </a:prstGeom>
          <a:noFill/>
          <a:ln w="28575">
            <a:solidFill>
              <a:schemeClr val="tx1"/>
            </a:solidFill>
          </a:ln>
        </p:spPr>
        <p:txBody>
          <a:bodyPr wrap="square" rtlCol="0">
            <a:spAutoFit/>
          </a:bodyPr>
          <a:lstStyle/>
          <a:p>
            <a:pPr algn="l"/>
            <a:r>
              <a:rPr lang="en-GB" sz="3600" dirty="0">
                <a:latin typeface="NikoshBAN" panose="02000000000000000000" pitchFamily="2" charset="0"/>
                <a:cs typeface="NikoshBAN" panose="02000000000000000000" pitchFamily="2" charset="0"/>
                <a:sym typeface="Webdings" panose="05030102010509060703" pitchFamily="18" charset="2"/>
              </a:rPr>
              <a:t></a:t>
            </a:r>
            <a:r>
              <a:rPr lang="bn-IN" sz="3600" dirty="0">
                <a:latin typeface="NikoshBAN" panose="02000000000000000000" pitchFamily="2" charset="0"/>
                <a:cs typeface="NikoshBAN" panose="02000000000000000000" pitchFamily="2" charset="0"/>
                <a:sym typeface="Webdings" panose="05030102010509060703" pitchFamily="18" charset="2"/>
              </a:rPr>
              <a:t> </a:t>
            </a:r>
            <a:r>
              <a:rPr lang="en-US" sz="3200" spc="-100" dirty="0">
                <a:latin typeface="Times New Roman" panose="02020603050405020304" pitchFamily="18" charset="0"/>
                <a:cs typeface="Times New Roman" panose="02020603050405020304" pitchFamily="18" charset="0"/>
                <a:sym typeface="Webdings" panose="05030102010509060703" pitchFamily="18" charset="2"/>
              </a:rPr>
              <a:t>South Asian Association for Regional Co-operation</a:t>
            </a:r>
            <a:endParaRPr lang="en-US" sz="3200" spc="-1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54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E1379-49E1-4BEC-BCEE-17D762E349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556"/>
          <a:stretch/>
        </p:blipFill>
        <p:spPr>
          <a:xfrm>
            <a:off x="335082" y="1732001"/>
            <a:ext cx="2403960" cy="2458651"/>
          </a:xfrm>
          <a:prstGeom prst="rect">
            <a:avLst/>
          </a:prstGeom>
        </p:spPr>
      </p:pic>
      <p:sp>
        <p:nvSpPr>
          <p:cNvPr id="2" name="TextBox 1">
            <a:extLst>
              <a:ext uri="{FF2B5EF4-FFF2-40B4-BE49-F238E27FC236}">
                <a16:creationId xmlns:a16="http://schemas.microsoft.com/office/drawing/2014/main" id="{1126C1AA-D891-4951-9A9A-142FF0CFEC4A}"/>
              </a:ext>
            </a:extLst>
          </p:cNvPr>
          <p:cNvSpPr txBox="1"/>
          <p:nvPr/>
        </p:nvSpPr>
        <p:spPr>
          <a:xfrm>
            <a:off x="2487552" y="1641157"/>
            <a:ext cx="6046848" cy="492443"/>
          </a:xfrm>
          <a:prstGeom prst="rect">
            <a:avLst/>
          </a:prstGeom>
          <a:noFill/>
        </p:spPr>
        <p:txBody>
          <a:bodyPr wrap="none" rtlCol="0">
            <a:spAutoFit/>
          </a:bodyPr>
          <a:lstStyle/>
          <a:p>
            <a:pPr algn="l"/>
            <a:r>
              <a:rPr lang="en-GB" sz="2600" spc="-100" dirty="0">
                <a:latin typeface="NikoshBAN" panose="02000000000000000000" pitchFamily="2" charset="0"/>
                <a:cs typeface="NikoshBAN" panose="02000000000000000000" pitchFamily="2" charset="0"/>
                <a:sym typeface="Wingdings" panose="05000000000000000000" pitchFamily="2" charset="2"/>
              </a:rPr>
              <a:t></a:t>
            </a:r>
            <a:r>
              <a:rPr lang="bn-IN" sz="2600" spc="-100" dirty="0">
                <a:latin typeface="NikoshBAN" panose="02000000000000000000" pitchFamily="2" charset="0"/>
                <a:cs typeface="NikoshBAN" panose="02000000000000000000" pitchFamily="2" charset="0"/>
                <a:sym typeface="Wingdings" panose="05000000000000000000" pitchFamily="2" charset="2"/>
              </a:rPr>
              <a:t> </a:t>
            </a:r>
            <a:r>
              <a:rPr lang="bn-IN" sz="2600" spc="-100" dirty="0">
                <a:latin typeface="NikoshBAN" panose="02000000000000000000" pitchFamily="2" charset="0"/>
                <a:cs typeface="NikoshBAN" panose="02000000000000000000" pitchFamily="2" charset="0"/>
              </a:rPr>
              <a:t>সার্কভুক্ত দেশগুলোর জনগণের জীবনযাত্রার মান উন্নয়ন করা।</a:t>
            </a:r>
            <a:endParaRPr lang="en-US" sz="2600" spc="-1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CBE9CC5-C208-45D4-8FD1-002259DBA67E}"/>
              </a:ext>
            </a:extLst>
          </p:cNvPr>
          <p:cNvSpPr txBox="1"/>
          <p:nvPr/>
        </p:nvSpPr>
        <p:spPr>
          <a:xfrm>
            <a:off x="2895600" y="2328446"/>
            <a:ext cx="5429747" cy="492443"/>
          </a:xfrm>
          <a:prstGeom prst="rect">
            <a:avLst/>
          </a:prstGeom>
          <a:noFill/>
        </p:spPr>
        <p:txBody>
          <a:bodyPr wrap="square" rtlCol="0">
            <a:spAutoFit/>
          </a:bodyPr>
          <a:lstStyle/>
          <a:p>
            <a:r>
              <a:rPr lang="en-GB" sz="2600" spc="-100" dirty="0">
                <a:latin typeface="NikoshBAN" panose="02000000000000000000" pitchFamily="2" charset="0"/>
                <a:cs typeface="NikoshBAN" panose="02000000000000000000" pitchFamily="2" charset="0"/>
                <a:sym typeface="Wingdings" panose="05000000000000000000" pitchFamily="2" charset="2"/>
              </a:rPr>
              <a:t> </a:t>
            </a:r>
            <a:r>
              <a:rPr lang="bn-IN" sz="2600" dirty="0">
                <a:latin typeface="NikoshBAN" panose="02000000000000000000" pitchFamily="2" charset="0"/>
                <a:cs typeface="NikoshBAN" panose="02000000000000000000" pitchFamily="2" charset="0"/>
              </a:rPr>
              <a:t>দক্ষিণ এশিয়ার দেশগুলোর মধ্যে মুক্ত বাণিজ্য।</a:t>
            </a:r>
            <a:endParaRPr lang="en-US" sz="2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978C9853-E3EF-4C34-9E33-6036EC5A5502}"/>
              </a:ext>
            </a:extLst>
          </p:cNvPr>
          <p:cNvSpPr txBox="1"/>
          <p:nvPr/>
        </p:nvSpPr>
        <p:spPr>
          <a:xfrm>
            <a:off x="2895600" y="3090446"/>
            <a:ext cx="4341253" cy="492443"/>
          </a:xfrm>
          <a:prstGeom prst="rect">
            <a:avLst/>
          </a:prstGeom>
          <a:noFill/>
        </p:spPr>
        <p:txBody>
          <a:bodyPr wrap="none" rtlCol="0">
            <a:spAutoFit/>
          </a:bodyPr>
          <a:lstStyle/>
          <a:p>
            <a:r>
              <a:rPr lang="en-GB" sz="2600" spc="-100" dirty="0">
                <a:latin typeface="NikoshBAN" panose="02000000000000000000" pitchFamily="2" charset="0"/>
                <a:cs typeface="NikoshBAN" panose="02000000000000000000" pitchFamily="2" charset="0"/>
                <a:sym typeface="Wingdings" panose="05000000000000000000" pitchFamily="2" charset="2"/>
              </a:rPr>
              <a:t> </a:t>
            </a:r>
            <a:r>
              <a:rPr lang="bn-IN" sz="2600" spc="-100" dirty="0">
                <a:latin typeface="NikoshBAN" panose="02000000000000000000" pitchFamily="2" charset="0"/>
                <a:cs typeface="NikoshBAN" panose="02000000000000000000" pitchFamily="2" charset="0"/>
              </a:rPr>
              <a:t>কল্যাণমূলক অর্থনৈতিক ব্যবস্থা চালু করা।</a:t>
            </a:r>
            <a:endParaRPr lang="en-US" sz="2600" spc="-1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018E1BA-0534-4E0D-906F-4EE2DB490787}"/>
              </a:ext>
            </a:extLst>
          </p:cNvPr>
          <p:cNvSpPr txBox="1"/>
          <p:nvPr/>
        </p:nvSpPr>
        <p:spPr>
          <a:xfrm>
            <a:off x="2411352" y="3831848"/>
            <a:ext cx="5477782" cy="492443"/>
          </a:xfrm>
          <a:prstGeom prst="rect">
            <a:avLst/>
          </a:prstGeom>
          <a:noFill/>
        </p:spPr>
        <p:txBody>
          <a:bodyPr wrap="none" rtlCol="0">
            <a:spAutoFit/>
          </a:bodyPr>
          <a:lstStyle/>
          <a:p>
            <a:r>
              <a:rPr lang="en-GB" sz="2600" spc="-100" dirty="0">
                <a:latin typeface="NikoshBAN" panose="02000000000000000000" pitchFamily="2" charset="0"/>
                <a:cs typeface="NikoshBAN" panose="02000000000000000000" pitchFamily="2" charset="0"/>
                <a:sym typeface="Wingdings" panose="05000000000000000000" pitchFamily="2" charset="2"/>
              </a:rPr>
              <a:t> </a:t>
            </a:r>
            <a:r>
              <a:rPr lang="bn-IN" sz="2600" spc="-100" dirty="0">
                <a:latin typeface="NikoshBAN" panose="02000000000000000000" pitchFamily="2" charset="0"/>
                <a:cs typeface="NikoshBAN" panose="02000000000000000000" pitchFamily="2" charset="0"/>
              </a:rPr>
              <a:t>সদস্য দেশগুলোর মধ্যে আত্মনির্ভরশীলতা গড়ে তোলা।</a:t>
            </a:r>
            <a:endParaRPr lang="en-US" sz="2600" spc="-1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57E7340-34D8-46A1-AD10-2CBBA5BEBF1E}"/>
              </a:ext>
            </a:extLst>
          </p:cNvPr>
          <p:cNvSpPr txBox="1"/>
          <p:nvPr/>
        </p:nvSpPr>
        <p:spPr>
          <a:xfrm>
            <a:off x="1543204" y="4527029"/>
            <a:ext cx="6973384" cy="492443"/>
          </a:xfrm>
          <a:prstGeom prst="rect">
            <a:avLst/>
          </a:prstGeom>
          <a:noFill/>
        </p:spPr>
        <p:txBody>
          <a:bodyPr wrap="none" rtlCol="0">
            <a:spAutoFit/>
          </a:bodyPr>
          <a:lstStyle/>
          <a:p>
            <a:r>
              <a:rPr lang="en-GB" sz="2600" spc="-100" dirty="0">
                <a:latin typeface="NikoshBAN" panose="02000000000000000000" pitchFamily="2" charset="0"/>
                <a:cs typeface="NikoshBAN" panose="02000000000000000000" pitchFamily="2" charset="0"/>
                <a:sym typeface="Wingdings" panose="05000000000000000000" pitchFamily="2" charset="2"/>
              </a:rPr>
              <a:t> </a:t>
            </a:r>
            <a:r>
              <a:rPr lang="bn-IN" sz="2600" spc="-100" dirty="0">
                <a:latin typeface="NikoshBAN" panose="02000000000000000000" pitchFamily="2" charset="0"/>
                <a:cs typeface="NikoshBAN" panose="02000000000000000000" pitchFamily="2" charset="0"/>
              </a:rPr>
              <a:t>উক্ত অঞ্চলে সামাজিক ও সাংস্কৃতিক উন্নয়ন সাধনের লক্ষ্যে কাজ করা।</a:t>
            </a:r>
            <a:endParaRPr lang="en-US" sz="2600" spc="-1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DC37C6D-A88F-4925-96CD-4AAD3CEC7873}"/>
              </a:ext>
            </a:extLst>
          </p:cNvPr>
          <p:cNvSpPr txBox="1"/>
          <p:nvPr/>
        </p:nvSpPr>
        <p:spPr>
          <a:xfrm>
            <a:off x="734952" y="5257800"/>
            <a:ext cx="7576801" cy="892552"/>
          </a:xfrm>
          <a:prstGeom prst="rect">
            <a:avLst/>
          </a:prstGeom>
          <a:noFill/>
        </p:spPr>
        <p:txBody>
          <a:bodyPr wrap="square" rtlCol="0">
            <a:spAutoFit/>
          </a:bodyPr>
          <a:lstStyle/>
          <a:p>
            <a:r>
              <a:rPr lang="en-GB" sz="2600" spc="-100" dirty="0">
                <a:latin typeface="NikoshBAN" panose="02000000000000000000" pitchFamily="2" charset="0"/>
                <a:cs typeface="NikoshBAN" panose="02000000000000000000" pitchFamily="2" charset="0"/>
                <a:sym typeface="Wingdings" panose="05000000000000000000" pitchFamily="2" charset="2"/>
              </a:rPr>
              <a:t> </a:t>
            </a:r>
            <a:r>
              <a:rPr lang="bn-IN" sz="2600" spc="-100" dirty="0">
                <a:latin typeface="NikoshBAN" panose="02000000000000000000" pitchFamily="2" charset="0"/>
                <a:cs typeface="NikoshBAN" panose="02000000000000000000" pitchFamily="2" charset="0"/>
              </a:rPr>
              <a:t>সার্কভুক্ত দেশগুলোর মধ্যে বিরাজমান বিরোধ ও সমস্যা দূর করে পারস্পরিক </a:t>
            </a:r>
            <a:r>
              <a:rPr lang="en-US" sz="2600" spc="-100" dirty="0">
                <a:latin typeface="NikoshBAN" panose="02000000000000000000" pitchFamily="2" charset="0"/>
                <a:cs typeface="NikoshBAN" panose="02000000000000000000" pitchFamily="2" charset="0"/>
              </a:rPr>
              <a:t> </a:t>
            </a:r>
          </a:p>
          <a:p>
            <a:r>
              <a:rPr lang="en-US" sz="2600" spc="-100" dirty="0">
                <a:latin typeface="NikoshBAN" panose="02000000000000000000" pitchFamily="2" charset="0"/>
                <a:cs typeface="NikoshBAN" panose="02000000000000000000" pitchFamily="2" charset="0"/>
              </a:rPr>
              <a:t>     </a:t>
            </a:r>
            <a:r>
              <a:rPr lang="bn-IN" sz="2600" spc="-100" dirty="0">
                <a:latin typeface="NikoshBAN" panose="02000000000000000000" pitchFamily="2" charset="0"/>
                <a:cs typeface="NikoshBAN" panose="02000000000000000000" pitchFamily="2" charset="0"/>
              </a:rPr>
              <a:t>সমঝোতা সৃষ্টি করা।</a:t>
            </a:r>
            <a:endParaRPr lang="en-US" sz="2600" spc="-1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F96151DB-5631-4360-98F7-E26062B8E755}"/>
              </a:ext>
            </a:extLst>
          </p:cNvPr>
          <p:cNvSpPr txBox="1"/>
          <p:nvPr/>
        </p:nvSpPr>
        <p:spPr>
          <a:xfrm>
            <a:off x="2477354" y="499646"/>
            <a:ext cx="4691399" cy="901303"/>
          </a:xfrm>
          <a:prstGeom prst="flowChartPunchedTape">
            <a:avLst/>
          </a:prstGeom>
          <a:solidFill>
            <a:schemeClr val="tx2">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l"/>
            <a:r>
              <a:rPr lang="bn-IN" sz="4000" dirty="0">
                <a:latin typeface="NikoshBAN" panose="02000000000000000000" pitchFamily="2" charset="0"/>
                <a:cs typeface="NikoshBAN" panose="02000000000000000000" pitchFamily="2" charset="0"/>
              </a:rPr>
              <a:t>সার্ক গঠনের লক্ষ্য ও উদ্দেশ্য</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706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4000" dirty="0" smtClean="0">
            <a:latin typeface="NikoshBAN" panose="02000000000000000000" pitchFamily="2" charset="0"/>
            <a:cs typeface="NikoshBAN" panose="02000000000000000000"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1520</TotalTime>
  <Words>786</Words>
  <Application>Microsoft Office PowerPoint</Application>
  <PresentationFormat>On-screen Show (4:3)</PresentationFormat>
  <Paragraphs>162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NikoshBAN</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Firoz</dc:creator>
  <cp:lastModifiedBy>Mohammed Sahab Uddin</cp:lastModifiedBy>
  <cp:revision>144</cp:revision>
  <dcterms:created xsi:type="dcterms:W3CDTF">2006-08-16T00:00:00Z</dcterms:created>
  <dcterms:modified xsi:type="dcterms:W3CDTF">2020-02-23T13:32:42Z</dcterms:modified>
</cp:coreProperties>
</file>