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86" r:id="rId3"/>
    <p:sldId id="261" r:id="rId4"/>
    <p:sldId id="259" r:id="rId5"/>
    <p:sldId id="272" r:id="rId6"/>
    <p:sldId id="257" r:id="rId7"/>
    <p:sldId id="278" r:id="rId8"/>
    <p:sldId id="280" r:id="rId9"/>
    <p:sldId id="277" r:id="rId10"/>
    <p:sldId id="275" r:id="rId11"/>
    <p:sldId id="281" r:id="rId12"/>
    <p:sldId id="285" r:id="rId13"/>
    <p:sldId id="267" r:id="rId14"/>
    <p:sldId id="262" r:id="rId15"/>
    <p:sldId id="263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B7B65-6A3E-4304-A56A-3AB9F1CFD70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8AFD4-E00E-4BF5-9830-22F4F801035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055A588-C4EF-4169-8532-411C60CA4295}" type="parTrans" cxnId="{98DD1337-C17E-4401-A2B9-A76C3EAEDFA7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FFA3E24-20EB-4192-995C-AA9236321774}" type="sibTrans" cxnId="{98DD1337-C17E-4401-A2B9-A76C3EAEDFA7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43F2891-8848-4B8C-8172-706FFF235169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জন্ম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smtClean="0">
              <a:latin typeface="NikoshBAN" pitchFamily="2" charset="0"/>
              <a:cs typeface="NikoshBAN" pitchFamily="2" charset="0"/>
            </a:rPr>
            <a:t>১৯২৮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A5A644C-2037-439E-889F-D3B45585C5D7}" type="parTrans" cxnId="{CA997403-C15D-4D85-9D00-49C856D7192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E72FABC-628E-4749-B94F-D06A05CCAC9D}" type="sibTrans" cxnId="{CA997403-C15D-4D85-9D00-49C856D7192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5171514-26ED-4E49-9542-7ED92542DB07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পেশা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সাংবাদিকতা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1A0BB92-2A09-49F6-BC14-260A805C2F76}" type="parTrans" cxnId="{C301B97F-CA17-434B-9151-2EEC66CAD6E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BFDD873E-113C-4891-BDF4-5C12E60916AF}" type="sibTrans" cxnId="{C301B97F-CA17-434B-9151-2EEC66CAD6E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7B0EBC4-274F-4829-90BC-7F1DFB42A08C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উল্ল্যেখযোগ্য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গ্রন্থ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তাতা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থৈ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থৈ,বোকা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আইভান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B88CD74-0066-4164-ADE5-B7A9DD080007}" type="parTrans" cxnId="{AD3682CA-5252-4520-AE8D-1BE059FCF6FB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37776AC-754D-4EFF-A816-E202BAE8714A}" type="sibTrans" cxnId="{AD3682CA-5252-4520-AE8D-1BE059FCF6FB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6C7C89F-47C3-4B43-A472-6651E37C8E72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মৃত্যু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smtClean="0">
              <a:latin typeface="NikoshBAN" pitchFamily="2" charset="0"/>
              <a:cs typeface="NikoshBAN" pitchFamily="2" charset="0"/>
            </a:rPr>
            <a:t>২০১২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84B8A35-ABD6-4AAC-852F-6BC73D93644D}" type="parTrans" cxnId="{151FAEA6-20B7-479C-A3DB-95EA85F23B5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7CC7658-DC77-46AA-B004-6EF5185097FB}" type="sibTrans" cxnId="{151FAEA6-20B7-479C-A3DB-95EA85F23B5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3105725-BE5E-4C26-934C-4EBDD98BD4E5}" type="pres">
      <dgm:prSet presAssocID="{2BBB7B65-6A3E-4304-A56A-3AB9F1CFD7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8C19B5-276D-41E8-8BA1-A156264F1E81}" type="pres">
      <dgm:prSet presAssocID="{B7B8AFD4-E00E-4BF5-9830-22F4F801035D}" presName="centerShape" presStyleLbl="node0" presStyleIdx="0" presStyleCnt="1" custScaleX="99191" custScaleY="112022" custLinFactNeighborX="-3725" custLinFactNeighborY="-683"/>
      <dgm:spPr/>
      <dgm:t>
        <a:bodyPr/>
        <a:lstStyle/>
        <a:p>
          <a:endParaRPr lang="en-US"/>
        </a:p>
      </dgm:t>
    </dgm:pt>
    <dgm:pt modelId="{4D33B32D-C2BA-4D27-A0D3-955F6BDC150A}" type="pres">
      <dgm:prSet presAssocID="{CA5A644C-2037-439E-889F-D3B45585C5D7}" presName="Name9" presStyleLbl="parChTrans1D2" presStyleIdx="0" presStyleCnt="4"/>
      <dgm:spPr/>
      <dgm:t>
        <a:bodyPr/>
        <a:lstStyle/>
        <a:p>
          <a:endParaRPr lang="en-US"/>
        </a:p>
      </dgm:t>
    </dgm:pt>
    <dgm:pt modelId="{90BB548C-C7FC-4004-A48E-347708F1BA64}" type="pres">
      <dgm:prSet presAssocID="{CA5A644C-2037-439E-889F-D3B45585C5D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0A7F5DBC-E9B8-4F12-8817-CC9BFF4523AE}" type="pres">
      <dgm:prSet presAssocID="{143F2891-8848-4B8C-8172-706FFF235169}" presName="node" presStyleLbl="node1" presStyleIdx="0" presStyleCnt="4" custScaleX="139259" custScaleY="66706" custRadScaleRad="89106" custRadScaleInc="-7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2569A-F76A-4B83-94B5-2D4C27774AAD}" type="pres">
      <dgm:prSet presAssocID="{81A0BB92-2A09-49F6-BC14-260A805C2F76}" presName="Name9" presStyleLbl="parChTrans1D2" presStyleIdx="1" presStyleCnt="4"/>
      <dgm:spPr/>
      <dgm:t>
        <a:bodyPr/>
        <a:lstStyle/>
        <a:p>
          <a:endParaRPr lang="en-US"/>
        </a:p>
      </dgm:t>
    </dgm:pt>
    <dgm:pt modelId="{3E01037E-E3A6-4A4E-A725-9D3CB58B68A2}" type="pres">
      <dgm:prSet presAssocID="{81A0BB92-2A09-49F6-BC14-260A805C2F7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2B9BB01-9B91-49EE-826D-6E0E7A3A4C4A}" type="pres">
      <dgm:prSet presAssocID="{15171514-26ED-4E49-9542-7ED92542DB07}" presName="node" presStyleLbl="node1" presStyleIdx="1" presStyleCnt="4" custScaleX="128639" custScaleY="85434" custRadScaleRad="110234" custRadScaleInc="-5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BD2D1-E09E-42CC-A60F-9C9CC96835C0}" type="pres">
      <dgm:prSet presAssocID="{2B88CD74-0066-4164-ADE5-B7A9DD080007}" presName="Name9" presStyleLbl="parChTrans1D2" presStyleIdx="2" presStyleCnt="4"/>
      <dgm:spPr/>
      <dgm:t>
        <a:bodyPr/>
        <a:lstStyle/>
        <a:p>
          <a:endParaRPr lang="en-US"/>
        </a:p>
      </dgm:t>
    </dgm:pt>
    <dgm:pt modelId="{75BF7D1A-8951-4915-92E8-DB71F658471C}" type="pres">
      <dgm:prSet presAssocID="{2B88CD74-0066-4164-ADE5-B7A9DD08000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C9C0434-EA62-42F3-8174-BC6C99DAABE8}" type="pres">
      <dgm:prSet presAssocID="{47B0EBC4-274F-4829-90BC-7F1DFB42A08C}" presName="node" presStyleLbl="node1" presStyleIdx="2" presStyleCnt="4" custScaleX="145771" custScaleY="76540" custRadScaleRad="84332" custRadScaleInc="19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10F3C-3A03-4EDF-9DFB-CC22D7346823}" type="pres">
      <dgm:prSet presAssocID="{E84B8A35-ABD6-4AAC-852F-6BC73D93644D}" presName="Name9" presStyleLbl="parChTrans1D2" presStyleIdx="3" presStyleCnt="4"/>
      <dgm:spPr/>
      <dgm:t>
        <a:bodyPr/>
        <a:lstStyle/>
        <a:p>
          <a:endParaRPr lang="en-US"/>
        </a:p>
      </dgm:t>
    </dgm:pt>
    <dgm:pt modelId="{810C5334-1191-484F-A3D4-CC2E416623A3}" type="pres">
      <dgm:prSet presAssocID="{E84B8A35-ABD6-4AAC-852F-6BC73D93644D}" presName="connTx" presStyleLbl="parChTrans1D2" presStyleIdx="3" presStyleCnt="4"/>
      <dgm:spPr/>
      <dgm:t>
        <a:bodyPr/>
        <a:lstStyle/>
        <a:p>
          <a:endParaRPr lang="en-US"/>
        </a:p>
      </dgm:t>
    </dgm:pt>
    <dgm:pt modelId="{81C9A9A9-6EF0-4DAD-81A6-AF5250DE5107}" type="pres">
      <dgm:prSet presAssocID="{06C7C89F-47C3-4B43-A472-6651E37C8E72}" presName="node" presStyleLbl="node1" presStyleIdx="3" presStyleCnt="4" custScaleX="79445" custScaleY="127211" custRadScaleRad="170708" custRadScaleInc="-1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E0E364-5FCA-4473-9693-217C3AC1B14B}" type="presOf" srcId="{15171514-26ED-4E49-9542-7ED92542DB07}" destId="{D2B9BB01-9B91-49EE-826D-6E0E7A3A4C4A}" srcOrd="0" destOrd="0" presId="urn:microsoft.com/office/officeart/2005/8/layout/radial1"/>
    <dgm:cxn modelId="{5E0CB980-2A9B-4EA0-86DC-7DCC5FAE9B4B}" type="presOf" srcId="{81A0BB92-2A09-49F6-BC14-260A805C2F76}" destId="{3E01037E-E3A6-4A4E-A725-9D3CB58B68A2}" srcOrd="1" destOrd="0" presId="urn:microsoft.com/office/officeart/2005/8/layout/radial1"/>
    <dgm:cxn modelId="{05B20115-986E-4F4C-B830-72D1BAC9A451}" type="presOf" srcId="{47B0EBC4-274F-4829-90BC-7F1DFB42A08C}" destId="{4C9C0434-EA62-42F3-8174-BC6C99DAABE8}" srcOrd="0" destOrd="0" presId="urn:microsoft.com/office/officeart/2005/8/layout/radial1"/>
    <dgm:cxn modelId="{C301B97F-CA17-434B-9151-2EEC66CAD6E2}" srcId="{B7B8AFD4-E00E-4BF5-9830-22F4F801035D}" destId="{15171514-26ED-4E49-9542-7ED92542DB07}" srcOrd="1" destOrd="0" parTransId="{81A0BB92-2A09-49F6-BC14-260A805C2F76}" sibTransId="{BFDD873E-113C-4891-BDF4-5C12E60916AF}"/>
    <dgm:cxn modelId="{3CF4AFD0-0CDE-4E0C-9157-AB26968B756B}" type="presOf" srcId="{06C7C89F-47C3-4B43-A472-6651E37C8E72}" destId="{81C9A9A9-6EF0-4DAD-81A6-AF5250DE5107}" srcOrd="0" destOrd="0" presId="urn:microsoft.com/office/officeart/2005/8/layout/radial1"/>
    <dgm:cxn modelId="{44C13FA7-4E47-42AF-A658-25EAE4606206}" type="presOf" srcId="{B7B8AFD4-E00E-4BF5-9830-22F4F801035D}" destId="{2F8C19B5-276D-41E8-8BA1-A156264F1E81}" srcOrd="0" destOrd="0" presId="urn:microsoft.com/office/officeart/2005/8/layout/radial1"/>
    <dgm:cxn modelId="{61C92C49-1092-498F-9526-F4A599DB3D5B}" type="presOf" srcId="{81A0BB92-2A09-49F6-BC14-260A805C2F76}" destId="{9162569A-F76A-4B83-94B5-2D4C27774AAD}" srcOrd="0" destOrd="0" presId="urn:microsoft.com/office/officeart/2005/8/layout/radial1"/>
    <dgm:cxn modelId="{CA997403-C15D-4D85-9D00-49C856D71928}" srcId="{B7B8AFD4-E00E-4BF5-9830-22F4F801035D}" destId="{143F2891-8848-4B8C-8172-706FFF235169}" srcOrd="0" destOrd="0" parTransId="{CA5A644C-2037-439E-889F-D3B45585C5D7}" sibTransId="{EE72FABC-628E-4749-B94F-D06A05CCAC9D}"/>
    <dgm:cxn modelId="{A7B7A961-3907-4ED1-A69F-A76E89CD3A6A}" type="presOf" srcId="{E84B8A35-ABD6-4AAC-852F-6BC73D93644D}" destId="{C5510F3C-3A03-4EDF-9DFB-CC22D7346823}" srcOrd="0" destOrd="0" presId="urn:microsoft.com/office/officeart/2005/8/layout/radial1"/>
    <dgm:cxn modelId="{F15AA746-B806-4076-8451-2B227E22AE27}" type="presOf" srcId="{CA5A644C-2037-439E-889F-D3B45585C5D7}" destId="{4D33B32D-C2BA-4D27-A0D3-955F6BDC150A}" srcOrd="0" destOrd="0" presId="urn:microsoft.com/office/officeart/2005/8/layout/radial1"/>
    <dgm:cxn modelId="{AB766B8C-614A-434C-84FC-86A0EEC2C57E}" type="presOf" srcId="{CA5A644C-2037-439E-889F-D3B45585C5D7}" destId="{90BB548C-C7FC-4004-A48E-347708F1BA64}" srcOrd="1" destOrd="0" presId="urn:microsoft.com/office/officeart/2005/8/layout/radial1"/>
    <dgm:cxn modelId="{00BDF894-31E4-4516-B5DC-83488421747F}" type="presOf" srcId="{2B88CD74-0066-4164-ADE5-B7A9DD080007}" destId="{7F0BD2D1-E09E-42CC-A60F-9C9CC96835C0}" srcOrd="0" destOrd="0" presId="urn:microsoft.com/office/officeart/2005/8/layout/radial1"/>
    <dgm:cxn modelId="{AD3682CA-5252-4520-AE8D-1BE059FCF6FB}" srcId="{B7B8AFD4-E00E-4BF5-9830-22F4F801035D}" destId="{47B0EBC4-274F-4829-90BC-7F1DFB42A08C}" srcOrd="2" destOrd="0" parTransId="{2B88CD74-0066-4164-ADE5-B7A9DD080007}" sibTransId="{A37776AC-754D-4EFF-A816-E202BAE8714A}"/>
    <dgm:cxn modelId="{C45DF9AA-0642-4D34-BCA5-0F221A996FCD}" type="presOf" srcId="{2BBB7B65-6A3E-4304-A56A-3AB9F1CFD709}" destId="{13105725-BE5E-4C26-934C-4EBDD98BD4E5}" srcOrd="0" destOrd="0" presId="urn:microsoft.com/office/officeart/2005/8/layout/radial1"/>
    <dgm:cxn modelId="{98DD1337-C17E-4401-A2B9-A76C3EAEDFA7}" srcId="{2BBB7B65-6A3E-4304-A56A-3AB9F1CFD709}" destId="{B7B8AFD4-E00E-4BF5-9830-22F4F801035D}" srcOrd="0" destOrd="0" parTransId="{5055A588-C4EF-4169-8532-411C60CA4295}" sibTransId="{7FFA3E24-20EB-4192-995C-AA9236321774}"/>
    <dgm:cxn modelId="{70A65079-9D9D-4373-9F71-794906AA6B3B}" type="presOf" srcId="{2B88CD74-0066-4164-ADE5-B7A9DD080007}" destId="{75BF7D1A-8951-4915-92E8-DB71F658471C}" srcOrd="1" destOrd="0" presId="urn:microsoft.com/office/officeart/2005/8/layout/radial1"/>
    <dgm:cxn modelId="{151FAEA6-20B7-479C-A3DB-95EA85F23B56}" srcId="{B7B8AFD4-E00E-4BF5-9830-22F4F801035D}" destId="{06C7C89F-47C3-4B43-A472-6651E37C8E72}" srcOrd="3" destOrd="0" parTransId="{E84B8A35-ABD6-4AAC-852F-6BC73D93644D}" sibTransId="{17CC7658-DC77-46AA-B004-6EF5185097FB}"/>
    <dgm:cxn modelId="{533577FE-7737-44C4-8CAA-1BE778E7C225}" type="presOf" srcId="{E84B8A35-ABD6-4AAC-852F-6BC73D93644D}" destId="{810C5334-1191-484F-A3D4-CC2E416623A3}" srcOrd="1" destOrd="0" presId="urn:microsoft.com/office/officeart/2005/8/layout/radial1"/>
    <dgm:cxn modelId="{1D4FEFAE-65AB-47CA-BE4E-81732E7513E8}" type="presOf" srcId="{143F2891-8848-4B8C-8172-706FFF235169}" destId="{0A7F5DBC-E9B8-4F12-8817-CC9BFF4523AE}" srcOrd="0" destOrd="0" presId="urn:microsoft.com/office/officeart/2005/8/layout/radial1"/>
    <dgm:cxn modelId="{6485B37D-593C-43A6-8B94-EEF84FA7ABC7}" type="presParOf" srcId="{13105725-BE5E-4C26-934C-4EBDD98BD4E5}" destId="{2F8C19B5-276D-41E8-8BA1-A156264F1E81}" srcOrd="0" destOrd="0" presId="urn:microsoft.com/office/officeart/2005/8/layout/radial1"/>
    <dgm:cxn modelId="{7EE510DC-48EC-4737-AB25-2746A0FAA163}" type="presParOf" srcId="{13105725-BE5E-4C26-934C-4EBDD98BD4E5}" destId="{4D33B32D-C2BA-4D27-A0D3-955F6BDC150A}" srcOrd="1" destOrd="0" presId="urn:microsoft.com/office/officeart/2005/8/layout/radial1"/>
    <dgm:cxn modelId="{B60EF53C-C316-41BF-9850-ACA269B2F235}" type="presParOf" srcId="{4D33B32D-C2BA-4D27-A0D3-955F6BDC150A}" destId="{90BB548C-C7FC-4004-A48E-347708F1BA64}" srcOrd="0" destOrd="0" presId="urn:microsoft.com/office/officeart/2005/8/layout/radial1"/>
    <dgm:cxn modelId="{93343978-E91A-4C34-962F-71F43272B5D2}" type="presParOf" srcId="{13105725-BE5E-4C26-934C-4EBDD98BD4E5}" destId="{0A7F5DBC-E9B8-4F12-8817-CC9BFF4523AE}" srcOrd="2" destOrd="0" presId="urn:microsoft.com/office/officeart/2005/8/layout/radial1"/>
    <dgm:cxn modelId="{9E2D55F1-2CF8-42A1-9B7B-0D3CC1578DF9}" type="presParOf" srcId="{13105725-BE5E-4C26-934C-4EBDD98BD4E5}" destId="{9162569A-F76A-4B83-94B5-2D4C27774AAD}" srcOrd="3" destOrd="0" presId="urn:microsoft.com/office/officeart/2005/8/layout/radial1"/>
    <dgm:cxn modelId="{2505296B-BB80-45E0-AEBC-52D195C4D5C5}" type="presParOf" srcId="{9162569A-F76A-4B83-94B5-2D4C27774AAD}" destId="{3E01037E-E3A6-4A4E-A725-9D3CB58B68A2}" srcOrd="0" destOrd="0" presId="urn:microsoft.com/office/officeart/2005/8/layout/radial1"/>
    <dgm:cxn modelId="{7BB6F453-75AF-4E46-8F03-53E9FC79370E}" type="presParOf" srcId="{13105725-BE5E-4C26-934C-4EBDD98BD4E5}" destId="{D2B9BB01-9B91-49EE-826D-6E0E7A3A4C4A}" srcOrd="4" destOrd="0" presId="urn:microsoft.com/office/officeart/2005/8/layout/radial1"/>
    <dgm:cxn modelId="{632AD24F-4E4E-445F-95C2-1C127927916B}" type="presParOf" srcId="{13105725-BE5E-4C26-934C-4EBDD98BD4E5}" destId="{7F0BD2D1-E09E-42CC-A60F-9C9CC96835C0}" srcOrd="5" destOrd="0" presId="urn:microsoft.com/office/officeart/2005/8/layout/radial1"/>
    <dgm:cxn modelId="{29076B53-A839-4EBC-B8C0-78605E302769}" type="presParOf" srcId="{7F0BD2D1-E09E-42CC-A60F-9C9CC96835C0}" destId="{75BF7D1A-8951-4915-92E8-DB71F658471C}" srcOrd="0" destOrd="0" presId="urn:microsoft.com/office/officeart/2005/8/layout/radial1"/>
    <dgm:cxn modelId="{17ED5413-7EE1-4DB8-BF56-37DCDC26C6E4}" type="presParOf" srcId="{13105725-BE5E-4C26-934C-4EBDD98BD4E5}" destId="{4C9C0434-EA62-42F3-8174-BC6C99DAABE8}" srcOrd="6" destOrd="0" presId="urn:microsoft.com/office/officeart/2005/8/layout/radial1"/>
    <dgm:cxn modelId="{E409DE52-0E6E-4C9C-B221-60BDF97447AD}" type="presParOf" srcId="{13105725-BE5E-4C26-934C-4EBDD98BD4E5}" destId="{C5510F3C-3A03-4EDF-9DFB-CC22D7346823}" srcOrd="7" destOrd="0" presId="urn:microsoft.com/office/officeart/2005/8/layout/radial1"/>
    <dgm:cxn modelId="{B57C625D-E5B6-4D95-83F2-4078A567F74A}" type="presParOf" srcId="{C5510F3C-3A03-4EDF-9DFB-CC22D7346823}" destId="{810C5334-1191-484F-A3D4-CC2E416623A3}" srcOrd="0" destOrd="0" presId="urn:microsoft.com/office/officeart/2005/8/layout/radial1"/>
    <dgm:cxn modelId="{11F577A9-F063-4800-8FD3-810DC7A8E71A}" type="presParOf" srcId="{13105725-BE5E-4C26-934C-4EBDD98BD4E5}" destId="{81C9A9A9-6EF0-4DAD-81A6-AF5250DE510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C19B5-276D-41E8-8BA1-A156264F1E81}">
      <dsp:nvSpPr>
        <dsp:cNvPr id="0" name=""/>
        <dsp:cNvSpPr/>
      </dsp:nvSpPr>
      <dsp:spPr>
        <a:xfrm>
          <a:off x="2495012" y="2163973"/>
          <a:ext cx="1769074" cy="199791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>
            <a:latin typeface="NikoshBAN" pitchFamily="2" charset="0"/>
            <a:cs typeface="NikoshBAN" pitchFamily="2" charset="0"/>
          </a:endParaRPr>
        </a:p>
      </dsp:txBody>
      <dsp:txXfrm>
        <a:off x="2754087" y="2456561"/>
        <a:ext cx="1250924" cy="1412739"/>
      </dsp:txXfrm>
    </dsp:sp>
    <dsp:sp modelId="{4D33B32D-C2BA-4D27-A0D3-955F6BDC150A}">
      <dsp:nvSpPr>
        <dsp:cNvPr id="0" name=""/>
        <dsp:cNvSpPr/>
      </dsp:nvSpPr>
      <dsp:spPr>
        <a:xfrm rot="16276593">
          <a:off x="3186589" y="1922949"/>
          <a:ext cx="440234" cy="42555"/>
        </a:xfrm>
        <a:custGeom>
          <a:avLst/>
          <a:gdLst/>
          <a:ahLst/>
          <a:cxnLst/>
          <a:rect l="0" t="0" r="0" b="0"/>
          <a:pathLst>
            <a:path>
              <a:moveTo>
                <a:pt x="0" y="21277"/>
              </a:moveTo>
              <a:lnTo>
                <a:pt x="440234" y="212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>
        <a:off x="3395700" y="1933221"/>
        <a:ext cx="22011" cy="22011"/>
      </dsp:txXfrm>
    </dsp:sp>
    <dsp:sp modelId="{0A7F5DBC-E9B8-4F12-8817-CC9BFF4523AE}">
      <dsp:nvSpPr>
        <dsp:cNvPr id="0" name=""/>
        <dsp:cNvSpPr/>
      </dsp:nvSpPr>
      <dsp:spPr>
        <a:xfrm>
          <a:off x="2183021" y="534495"/>
          <a:ext cx="2483688" cy="1189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জন্ম</a:t>
          </a:r>
          <a:endParaRPr lang="en-US" sz="20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NikoshBAN" pitchFamily="2" charset="0"/>
              <a:cs typeface="NikoshBAN" pitchFamily="2" charset="0"/>
            </a:rPr>
            <a:t>১৯২৮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546749" y="708723"/>
        <a:ext cx="1756232" cy="841247"/>
      </dsp:txXfrm>
    </dsp:sp>
    <dsp:sp modelId="{9162569A-F76A-4B83-94B5-2D4C27774AAD}">
      <dsp:nvSpPr>
        <dsp:cNvPr id="0" name=""/>
        <dsp:cNvSpPr/>
      </dsp:nvSpPr>
      <dsp:spPr>
        <a:xfrm rot="21510123">
          <a:off x="4263729" y="3109372"/>
          <a:ext cx="700506" cy="42555"/>
        </a:xfrm>
        <a:custGeom>
          <a:avLst/>
          <a:gdLst/>
          <a:ahLst/>
          <a:cxnLst/>
          <a:rect l="0" t="0" r="0" b="0"/>
          <a:pathLst>
            <a:path>
              <a:moveTo>
                <a:pt x="0" y="21277"/>
              </a:moveTo>
              <a:lnTo>
                <a:pt x="700506" y="212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>
        <a:off x="4596470" y="3113137"/>
        <a:ext cx="35025" cy="35025"/>
      </dsp:txXfrm>
    </dsp:sp>
    <dsp:sp modelId="{D2B9BB01-9B91-49EE-826D-6E0E7A3A4C4A}">
      <dsp:nvSpPr>
        <dsp:cNvPr id="0" name=""/>
        <dsp:cNvSpPr/>
      </dsp:nvSpPr>
      <dsp:spPr>
        <a:xfrm>
          <a:off x="4963228" y="2329661"/>
          <a:ext cx="2294280" cy="15237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পেশা</a:t>
          </a:r>
          <a:endParaRPr lang="en-US" sz="20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সাংবাদিকতা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5299218" y="2552804"/>
        <a:ext cx="1622300" cy="1077431"/>
      </dsp:txXfrm>
    </dsp:sp>
    <dsp:sp modelId="{7F0BD2D1-E09E-42CC-A60F-9C9CC96835C0}">
      <dsp:nvSpPr>
        <dsp:cNvPr id="0" name=""/>
        <dsp:cNvSpPr/>
      </dsp:nvSpPr>
      <dsp:spPr>
        <a:xfrm rot="5614467">
          <a:off x="3163515" y="4282614"/>
          <a:ext cx="289524" cy="42555"/>
        </a:xfrm>
        <a:custGeom>
          <a:avLst/>
          <a:gdLst/>
          <a:ahLst/>
          <a:cxnLst/>
          <a:rect l="0" t="0" r="0" b="0"/>
          <a:pathLst>
            <a:path>
              <a:moveTo>
                <a:pt x="0" y="21277"/>
              </a:moveTo>
              <a:lnTo>
                <a:pt x="289524" y="212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 rot="10800000">
        <a:off x="3301038" y="4296654"/>
        <a:ext cx="14476" cy="14476"/>
      </dsp:txXfrm>
    </dsp:sp>
    <dsp:sp modelId="{4C9C0434-EA62-42F3-8174-BC6C99DAABE8}">
      <dsp:nvSpPr>
        <dsp:cNvPr id="0" name=""/>
        <dsp:cNvSpPr/>
      </dsp:nvSpPr>
      <dsp:spPr>
        <a:xfrm>
          <a:off x="1956723" y="4448005"/>
          <a:ext cx="2599829" cy="1365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উল্ল্যেখযোগ্য</a:t>
          </a:r>
          <a:r>
            <a:rPr lang="en-US" sz="2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গ্রন্থ</a:t>
          </a:r>
          <a:endParaRPr lang="en-US" sz="20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তাতা</a:t>
          </a:r>
          <a:r>
            <a:rPr lang="en-US" sz="2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থৈ</a:t>
          </a:r>
          <a:r>
            <a:rPr lang="en-US" sz="2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থৈ,বোকা</a:t>
          </a:r>
          <a:r>
            <a:rPr lang="en-US" sz="2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আইভান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337459" y="4647918"/>
        <a:ext cx="1838357" cy="965267"/>
      </dsp:txXfrm>
    </dsp:sp>
    <dsp:sp modelId="{C5510F3C-3A03-4EDF-9DFB-CC22D7346823}">
      <dsp:nvSpPr>
        <dsp:cNvPr id="0" name=""/>
        <dsp:cNvSpPr/>
      </dsp:nvSpPr>
      <dsp:spPr>
        <a:xfrm rot="10701339">
          <a:off x="1416567" y="3182517"/>
          <a:ext cx="1078952" cy="42555"/>
        </a:xfrm>
        <a:custGeom>
          <a:avLst/>
          <a:gdLst/>
          <a:ahLst/>
          <a:cxnLst/>
          <a:rect l="0" t="0" r="0" b="0"/>
          <a:pathLst>
            <a:path>
              <a:moveTo>
                <a:pt x="0" y="21277"/>
              </a:moveTo>
              <a:lnTo>
                <a:pt x="1078952" y="212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 rot="10800000">
        <a:off x="1929070" y="3176821"/>
        <a:ext cx="53947" cy="53947"/>
      </dsp:txXfrm>
    </dsp:sp>
    <dsp:sp modelId="{81C9A9A9-6EF0-4DAD-81A6-AF5250DE5107}">
      <dsp:nvSpPr>
        <dsp:cNvPr id="0" name=""/>
        <dsp:cNvSpPr/>
      </dsp:nvSpPr>
      <dsp:spPr>
        <a:xfrm>
          <a:off x="0" y="2105204"/>
          <a:ext cx="1416903" cy="22688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মৃত্যু</a:t>
          </a:r>
          <a:endParaRPr lang="en-US" sz="20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NikoshBAN" pitchFamily="2" charset="0"/>
              <a:cs typeface="NikoshBAN" pitchFamily="2" charset="0"/>
            </a:rPr>
            <a:t>২০১২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07501" y="2437464"/>
        <a:ext cx="1001901" cy="1604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7170F-AAC4-4F18-BB8F-D251DA847A0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37D0D-E20A-4C44-B45B-828F40A6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4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37D0D-E20A-4C44-B45B-828F40A68A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4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bdulmalek1972p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latin typeface="NikoshBAN" pitchFamily="2" charset="0"/>
                <a:cs typeface="NikoshBAN" pitchFamily="2" charset="0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295400" y="2514600"/>
            <a:ext cx="7135348" cy="8489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5906"/>
              </a:lnSpc>
              <a:defRPr/>
            </a:pP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</a:t>
            </a:r>
            <a:r>
              <a:rPr lang="bn-BD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188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063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IN" sz="5063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endParaRPr lang="bn-IN" sz="825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4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49065"/>
            <a:ext cx="4800600" cy="408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89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057400"/>
            <a:ext cx="5404541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00200"/>
            <a:ext cx="400700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4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4495800" cy="1470025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দলীয়কাজ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286000"/>
            <a:ext cx="6400800" cy="3810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মুক্তি্যোদ্ধাদের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তালিকাপ্রস্তুত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বেলে-মুক্তি্যুদ্ধে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অংশগ্রহনকারী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পেশাজীবিদের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তালিকাপ্রস্তুত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শাপলা-মুক্তি্যুদ্ধ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গৌরবের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কথাতি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6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457200"/>
            <a:ext cx="3810000" cy="990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3124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ফয়েজ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জন্মগ্রহন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স্মতিসৌধ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মুক্তিসেনা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শত্রুসেনা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7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143000"/>
            <a:ext cx="43434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smtClean="0">
                <a:latin typeface="NikoshBAN" pitchFamily="2" charset="0"/>
                <a:cs typeface="NikoshBAN" pitchFamily="2" charset="0"/>
              </a:rPr>
              <a:t>বাড়িরকাজ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2286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ঘাতক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ধবংস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অস্ত্র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হেনে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বুঝিয়েছেন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বণনা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5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28600"/>
            <a:ext cx="4267200" cy="1066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048000"/>
            <a:ext cx="9067800" cy="3733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1676400"/>
            <a:ext cx="7010401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94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69075" y="18288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03820" y="643943"/>
            <a:ext cx="2228044" cy="10818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939381"/>
            <a:ext cx="49197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dirty="0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৭ম</a:t>
            </a:r>
            <a:endParaRPr lang="en-US" sz="3600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600" dirty="0" err="1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বাংলা</a:t>
            </a:r>
            <a:endParaRPr lang="en-US" sz="36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286000" y="16764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1299" y="3429000"/>
            <a:ext cx="5867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মালেক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মাজেদ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পাংশা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রাজবাড়ী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০১৭১৭-০০২১৫১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abdulmalek1972p@gmail.com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 descr="C:\Users\H\Desktop\Malek-Photo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045" y="14478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86000" y="304800"/>
            <a:ext cx="49764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</a:rPr>
              <a:t>পরিচিতি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92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MACHS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"/>
            <a:ext cx="88392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7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স্মৃতিসৌধ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286000"/>
            <a:ext cx="6400800" cy="175260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ফয়েজ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আহমদ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02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00011961"/>
              </p:ext>
            </p:extLst>
          </p:nvPr>
        </p:nvGraphicFramePr>
        <p:xfrm>
          <a:off x="838200" y="-304800"/>
          <a:ext cx="7543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840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81000"/>
            <a:ext cx="4419600" cy="147002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62000" y="3067316"/>
            <a:ext cx="6781800" cy="2342884"/>
          </a:xfrm>
          <a:noFill/>
        </p:spPr>
        <p:txBody>
          <a:bodyPr>
            <a:noAutofit/>
          </a:bodyPr>
          <a:lstStyle/>
          <a:p>
            <a:pPr algn="l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কবিতাটির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ভাবার্থ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2860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---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829627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1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19200"/>
            <a:ext cx="5410200" cy="389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39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95400"/>
            <a:ext cx="5105400" cy="344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7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y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moya</Template>
  <TotalTime>563</TotalTime>
  <Words>135</Words>
  <Application>Microsoft Office PowerPoint</Application>
  <PresentationFormat>On-screen Show (4:3)</PresentationFormat>
  <Paragraphs>54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moya</vt:lpstr>
      <vt:lpstr>PowerPoint Presentation</vt:lpstr>
      <vt:lpstr>PowerPoint Presentation</vt:lpstr>
      <vt:lpstr>PowerPoint Presentation</vt:lpstr>
      <vt:lpstr>স্মৃতিসৌধ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দলীয়কাজ</vt:lpstr>
      <vt:lpstr>মূল্যায়ন</vt:lpstr>
      <vt:lpstr>বাড়িরকাজ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MMACHS</dc:creator>
  <cp:lastModifiedBy>ismail - [2010]</cp:lastModifiedBy>
  <cp:revision>76</cp:revision>
  <dcterms:created xsi:type="dcterms:W3CDTF">2014-12-04T04:15:07Z</dcterms:created>
  <dcterms:modified xsi:type="dcterms:W3CDTF">2020-02-03T16:00:15Z</dcterms:modified>
</cp:coreProperties>
</file>