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61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handan\Desktop\15823881143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-762000"/>
            <a:ext cx="8763000" cy="7391400"/>
          </a:xfrm>
          <a:prstGeom prst="rect">
            <a:avLst/>
          </a:prstGeom>
          <a:noFill/>
        </p:spPr>
        <p:txBody>
          <a:bodyPr wrap="square" rtlCol="0">
            <a:prstTxWarp prst="textArchDownPour">
              <a:avLst/>
            </a:prstTxWarp>
            <a:spAutoFit/>
          </a:bodyPr>
          <a:lstStyle/>
          <a:p>
            <a:r>
              <a:rPr lang="en-US" sz="13800" b="1" dirty="0" smtClean="0">
                <a:solidFill>
                  <a:schemeClr val="accent4">
                    <a:lumMod val="75000"/>
                  </a:schemeClr>
                </a:solidFill>
              </a:rPr>
              <a:t>WELCOME</a:t>
            </a:r>
            <a:endParaRPr lang="en-US" sz="13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64633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Discuss the following questions in pairs.</a:t>
            </a:r>
            <a:endParaRPr lang="en-US" sz="6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219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What are natural cures made of ?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133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Are herbal cures modern inventions ?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124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Which </a:t>
            </a:r>
            <a:r>
              <a:rPr lang="en-US" sz="2800" b="1" dirty="0" err="1" smtClean="0"/>
              <a:t>civilisations</a:t>
            </a:r>
            <a:r>
              <a:rPr lang="en-US" sz="2800" b="1" dirty="0" smtClean="0"/>
              <a:t> are known for herbal treatments ?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4. What natural remedies are used for cold ?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105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5. What herbal cures are used for skin problems 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76200"/>
            <a:ext cx="8610600" cy="769441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Home work</a:t>
            </a:r>
            <a:endParaRPr lang="en-US" sz="4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2" descr="C:\Users\chandan\Desktop\flower\aaaaaa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65532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42672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* People with a cold , a fever, or the flu often go to the doctor for help. But many people in our country also  use home remedies for common </a:t>
            </a:r>
            <a:r>
              <a:rPr lang="en-US" sz="2800" b="1" dirty="0" err="1" smtClean="0"/>
              <a:t>illnesses.Write</a:t>
            </a:r>
            <a:r>
              <a:rPr lang="en-US" sz="2800" b="1" dirty="0" smtClean="0"/>
              <a:t>  a short composition about some simple home remedies.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handan\Desktop\flower\y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36382"/>
            <a:ext cx="8458200" cy="62930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-304800"/>
            <a:ext cx="9144000" cy="6858000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en-US" sz="7200" dirty="0" smtClean="0"/>
              <a:t> 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  </a:t>
            </a:r>
          </a:p>
          <a:p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everybody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76200" y="274638"/>
            <a:ext cx="8915400" cy="12464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 ‘s  Identity</a:t>
            </a:r>
          </a:p>
        </p:txBody>
      </p:sp>
      <p:pic>
        <p:nvPicPr>
          <p:cNvPr id="6" name="Picture 2" descr="C:\Users\chandan\Desktop\flower\IMG_20190720_211626_36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2896985" cy="472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Content Placeholder 6"/>
          <p:cNvSpPr txBox="1">
            <a:spLocks noGrp="1"/>
          </p:cNvSpPr>
          <p:nvPr>
            <p:ph sz="half" idx="2"/>
          </p:nvPr>
        </p:nvSpPr>
        <p:spPr>
          <a:xfrm>
            <a:off x="3810000" y="2460754"/>
            <a:ext cx="5181600" cy="24160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 BISWAS</a:t>
            </a:r>
          </a:p>
          <a:p>
            <a:pPr algn="ctr">
              <a:buNone/>
            </a:pP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>
              <a:buNone/>
            </a:pP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ANDHA HIGH SCHOOL</a:t>
            </a:r>
          </a:p>
          <a:p>
            <a:pPr algn="ctr">
              <a:buNone/>
            </a:pP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bn-IN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mail: 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chandanb13@gmail.com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992"/>
            <a:ext cx="91440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  Identity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0" y="914400"/>
            <a:ext cx="9144000" cy="5943600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     English-1</a:t>
            </a:r>
            <a:r>
              <a:rPr lang="en-US" sz="54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5400" b="1" dirty="0" smtClean="0">
                <a:solidFill>
                  <a:srgbClr val="FFFF00"/>
                </a:solidFill>
              </a:rPr>
              <a:t> Paper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          	  </a:t>
            </a:r>
            <a:r>
              <a:rPr lang="en-US" sz="4400" b="1" dirty="0" smtClean="0">
                <a:solidFill>
                  <a:srgbClr val="FFFF00"/>
                </a:solidFill>
              </a:rPr>
              <a:t>Class-Six</a:t>
            </a:r>
          </a:p>
          <a:p>
            <a:r>
              <a:rPr lang="en-US" sz="4400" b="1" dirty="0" smtClean="0">
                <a:solidFill>
                  <a:srgbClr val="FFFF00"/>
                </a:solidFill>
              </a:rPr>
              <a:t>           	  Lesson-10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   Remedies: modern </a:t>
            </a:r>
            <a:r>
              <a:rPr lang="en-US" sz="4000" b="1" smtClean="0">
                <a:solidFill>
                  <a:srgbClr val="FFFF00"/>
                </a:solidFill>
              </a:rPr>
              <a:t>and traditional</a:t>
            </a:r>
            <a:endParaRPr lang="en-US" sz="5400" b="1" dirty="0" smtClean="0">
              <a:solidFill>
                <a:srgbClr val="FFFF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759"/>
            <a:ext cx="91440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picture</a:t>
            </a:r>
          </a:p>
        </p:txBody>
      </p:sp>
      <p:pic>
        <p:nvPicPr>
          <p:cNvPr id="1026" name="Picture 2" descr="C:\Users\chandan\Desktop\flower\aloevera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68" y="990600"/>
            <a:ext cx="3435246" cy="2286000"/>
          </a:xfrm>
          <a:prstGeom prst="rect">
            <a:avLst/>
          </a:prstGeom>
          <a:noFill/>
        </p:spPr>
      </p:pic>
      <p:pic>
        <p:nvPicPr>
          <p:cNvPr id="1027" name="Picture 3" descr="C:\Users\chandan\Desktop\flower\antacid 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990600"/>
            <a:ext cx="3886200" cy="2371725"/>
          </a:xfrm>
          <a:prstGeom prst="rect">
            <a:avLst/>
          </a:prstGeom>
          <a:noFill/>
        </p:spPr>
      </p:pic>
      <p:pic>
        <p:nvPicPr>
          <p:cNvPr id="1028" name="Picture 4" descr="C:\Users\chandan\Desktop\flower\clov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3990974"/>
            <a:ext cx="3583656" cy="2181226"/>
          </a:xfrm>
          <a:prstGeom prst="rect">
            <a:avLst/>
          </a:prstGeom>
          <a:noFill/>
        </p:spPr>
      </p:pic>
      <p:pic>
        <p:nvPicPr>
          <p:cNvPr id="1029" name="Picture 5" descr="C:\Users\chandan\Desktop\flower\cinnam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848100"/>
            <a:ext cx="3429000" cy="23241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352800"/>
            <a:ext cx="2895600" cy="48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57863" y="3314700"/>
            <a:ext cx="27003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990600" y="6096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Clove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6172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Cinnamon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chandan\Desktop\flower\neem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886200"/>
            <a:ext cx="3962400" cy="2209800"/>
          </a:xfrm>
          <a:prstGeom prst="rect">
            <a:avLst/>
          </a:prstGeom>
          <a:noFill/>
        </p:spPr>
      </p:pic>
      <p:pic>
        <p:nvPicPr>
          <p:cNvPr id="2056" name="Picture 8" descr="C:\Users\chandan\Desktop\flower\pepp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886200"/>
            <a:ext cx="4114800" cy="2231136"/>
          </a:xfrm>
          <a:prstGeom prst="rect">
            <a:avLst/>
          </a:prstGeom>
          <a:noFill/>
        </p:spPr>
      </p:pic>
      <p:pic>
        <p:nvPicPr>
          <p:cNvPr id="2057" name="Picture 9" descr="C:\Users\chandan\Desktop\flower\savl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52400"/>
            <a:ext cx="3581400" cy="2884321"/>
          </a:xfrm>
          <a:prstGeom prst="rect">
            <a:avLst/>
          </a:prstGeom>
          <a:noFill/>
        </p:spPr>
      </p:pic>
      <p:pic>
        <p:nvPicPr>
          <p:cNvPr id="2058" name="Picture 10" descr="C:\Users\chandan\Desktop\flower\tulsi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4114800" cy="2971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3178314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Tulsi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3124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Savlon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6150114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Pepper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6096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Neem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andan\Desktop\flower\turmer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476" y="155269"/>
            <a:ext cx="3378724" cy="2530781"/>
          </a:xfrm>
          <a:prstGeom prst="rect">
            <a:avLst/>
          </a:prstGeom>
          <a:noFill/>
        </p:spPr>
      </p:pic>
      <p:pic>
        <p:nvPicPr>
          <p:cNvPr id="3" name="Picture 3" descr="C:\Users\chandan\Desktop\flower\garl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14746"/>
            <a:ext cx="3657600" cy="2385580"/>
          </a:xfrm>
          <a:prstGeom prst="rect">
            <a:avLst/>
          </a:prstGeom>
          <a:noFill/>
        </p:spPr>
      </p:pic>
      <p:pic>
        <p:nvPicPr>
          <p:cNvPr id="4" name="Picture 4" descr="C:\Users\chandan\Desktop\flower\ging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422" y="3581400"/>
            <a:ext cx="3630778" cy="2333625"/>
          </a:xfrm>
          <a:prstGeom prst="rect">
            <a:avLst/>
          </a:prstGeom>
          <a:noFill/>
        </p:spPr>
      </p:pic>
      <p:pic>
        <p:nvPicPr>
          <p:cNvPr id="5" name="Picture 5" descr="C:\Users\chandan\Desktop\flower\honey 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3505201"/>
            <a:ext cx="3600449" cy="27007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2743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Turmeric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8674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Ginger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5943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Honey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25908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Garlic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chandan\Desktop\flower\paracetamol 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32" y="66675"/>
            <a:ext cx="3856668" cy="2981325"/>
          </a:xfrm>
          <a:prstGeom prst="rect">
            <a:avLst/>
          </a:prstGeom>
          <a:noFill/>
        </p:spPr>
      </p:pic>
      <p:pic>
        <p:nvPicPr>
          <p:cNvPr id="3074" name="Picture 2" descr="C:\Users\chandan\Desktop\flower\lemon ju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7977" y="228600"/>
            <a:ext cx="4321223" cy="2667000"/>
          </a:xfrm>
          <a:prstGeom prst="rect">
            <a:avLst/>
          </a:prstGeom>
          <a:noFill/>
        </p:spPr>
      </p:pic>
      <p:pic>
        <p:nvPicPr>
          <p:cNvPr id="3075" name="Picture 3" descr="C:\Users\chandan\Desktop\flower\basil lea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1" y="3846513"/>
            <a:ext cx="3733800" cy="2097087"/>
          </a:xfrm>
          <a:prstGeom prst="rect">
            <a:avLst/>
          </a:prstGeom>
          <a:noFill/>
        </p:spPr>
      </p:pic>
      <p:pic>
        <p:nvPicPr>
          <p:cNvPr id="3076" name="Picture 4" descr="C:\Users\chandan\Desktop\flower\marigol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38504" y="3810000"/>
            <a:ext cx="4176896" cy="2152651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2895600"/>
            <a:ext cx="25307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7200" y="6096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Basil leaf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2895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Lemon  Juice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60198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Marigold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s-Cyrl-BA" sz="4400" dirty="0" smtClean="0">
                <a:solidFill>
                  <a:srgbClr val="FFC000"/>
                </a:solidFill>
              </a:rPr>
              <a:t>Learning outcome</a:t>
            </a:r>
            <a:r>
              <a:rPr lang="en-US" sz="4400" dirty="0" smtClean="0">
                <a:solidFill>
                  <a:srgbClr val="FFC000"/>
                </a:solidFill>
              </a:rPr>
              <a:t>s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292608" y="990600"/>
            <a:ext cx="8698992" cy="5867400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After completing the lesson students will be able to-</a:t>
            </a:r>
          </a:p>
          <a:p>
            <a:pPr algn="ctr"/>
            <a:r>
              <a:rPr lang="en-US" sz="3200" dirty="0" smtClean="0"/>
              <a:t>*Read and understand the texts.</a:t>
            </a:r>
          </a:p>
          <a:p>
            <a:pPr algn="ctr"/>
            <a:r>
              <a:rPr lang="en-US" sz="3200" dirty="0" smtClean="0"/>
              <a:t>*Understand and enjoy stories .</a:t>
            </a:r>
          </a:p>
          <a:p>
            <a:pPr algn="ctr"/>
            <a:r>
              <a:rPr lang="en-US" sz="3200" dirty="0" smtClean="0"/>
              <a:t>*Answer the questions.</a:t>
            </a:r>
          </a:p>
          <a:p>
            <a:pPr algn="ctr"/>
            <a:r>
              <a:rPr lang="en-US" sz="3200" dirty="0" smtClean="0"/>
              <a:t>* Write short paragraph.</a:t>
            </a:r>
          </a:p>
          <a:p>
            <a:pPr algn="ctr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andan\Desktop\15823879660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76200"/>
            <a:ext cx="9039225" cy="1876425"/>
          </a:xfrm>
          <a:prstGeom prst="rect">
            <a:avLst/>
          </a:prstGeom>
          <a:noFill/>
        </p:spPr>
      </p:pic>
      <p:pic>
        <p:nvPicPr>
          <p:cNvPr id="3075" name="Picture 3" descr="C:\Users\chandan\Desktop\15823878467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1662745"/>
            <a:ext cx="9144001" cy="5195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183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Teacher ‘s  Identity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chandan</dc:creator>
  <cp:lastModifiedBy>chandan</cp:lastModifiedBy>
  <cp:revision>19</cp:revision>
  <dcterms:created xsi:type="dcterms:W3CDTF">2006-08-16T00:00:00Z</dcterms:created>
  <dcterms:modified xsi:type="dcterms:W3CDTF">2020-02-23T06:16:49Z</dcterms:modified>
</cp:coreProperties>
</file>