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0"/>
  </p:notesMasterIdLst>
  <p:sldIdLst>
    <p:sldId id="270" r:id="rId2"/>
    <p:sldId id="261" r:id="rId3"/>
    <p:sldId id="271" r:id="rId4"/>
    <p:sldId id="274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8BE0-A032-4338-9FD0-B3620AAFA020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FFAC-F594-4924-A4F9-C5FD328B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C42B-52C5-4615-8EA8-B7FDB5EC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42EF9-B82F-49AD-97EF-4B3732339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9AAB-99EB-47D6-9E90-F527194E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86568-BD89-4720-AF12-580702D9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13710-F0C3-4E22-B6FE-96918CA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9640-B2F8-439B-A3B9-0C73FDD0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BB15-45FD-4EE5-85D2-0C648CB5D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9623-44E9-43C5-932F-25B14F1D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4CDEB-ED95-40CA-BAD4-5788B224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A78D-06C5-4739-B5CA-5F173361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9E552-0EAB-4EFC-ADAD-EDCAB89A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301CA-D8CB-4E88-B013-495763F76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C3C92-9909-43E9-BF9E-78E195A6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848C-D75A-4742-8479-330F233F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2E88D-AEE0-45CD-9188-2161A616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0244-D9C8-48F4-9A8F-72D61F60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3580-08D2-4CDB-9EDE-3648A44D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D8B5-18D5-4272-973E-C1D041DC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A9782-5188-4004-A45C-B3CC9936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0D7B-102F-4530-ADC3-B043696B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7564-5B36-4406-8627-D76D45C2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6CD6-074A-4EF7-B563-F2FFFEF2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63705-608E-4932-B4A4-D3F8E002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C0E4-D201-45BD-8822-B4BC5FAA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C4CE-BCF4-4408-A2AC-8DB2890A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AC7C-EB3E-4E92-BE90-FCC6DBC4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BCBE-8D5E-4DBF-9723-C0597E9CF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536FA-90BA-4E1E-B207-211631D30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EFD46-E8FF-45D5-AA1D-B44B6DC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1F1E8-64DD-4F9A-B709-DBF63548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82747-4B69-4190-80E5-D4577816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63-A870-4457-AC31-C4B75798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E7282-3F61-4FED-B188-74CAE6352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C66D-3A0A-47F9-A44C-75E23ED20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22E8F-9BEC-4C07-B156-2B30091F8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340E3-094A-4BFE-BE96-43CE5A94F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1D769-4DE7-4644-92BF-E1F43475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D6544-5BB9-4878-AA97-816BC6F6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6FBCC-44EF-4B97-9D01-D2365F3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2146-7B7D-4D76-BCFE-49C7DE11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2339-3A66-4E74-8761-EEB1A59E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0B038-CFC1-4A5E-83FC-24A6C8AC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FAF19-1241-4096-84DD-63A51BE8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0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CCC9F-56F3-4451-B030-60D2697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8B3EC-B54B-4AB2-AFA7-921968AB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B77AB-746F-444D-A3A5-20B30861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0310-23A1-421A-8A51-8572B3D9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EB614-997B-4829-9F77-B8F3B980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4337B-0C85-45CA-BAA9-DF57D329C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A62AF-98DC-4F0C-AB76-4AE0CCF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3DEE-98EB-4A06-AE7F-62772D3C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D2C43-E8CF-409E-BDC9-22BDD47E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D381-23F4-4C6B-AFA3-DDE2F95F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DC6A7-C5CF-46DF-AF47-8AD1528B9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47FC8-082E-4E53-A15B-BA41B6DA8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F4B68-2B76-4C23-866A-1121FBA3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7F53F-7708-4660-B0AB-5A3FCB3E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6BADF-1B24-420A-A1CD-CDCAAD20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D64E8-82B9-4F90-981C-07BDED12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F7837-75F1-4736-AFCF-BCD404C96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8F27-8AA4-410E-9F72-BD0ED089D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1B2B-86F1-44BB-A771-6FD843A3CD2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B054C-527A-4FAB-9EB2-6EF16989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D4CB6-BE2F-46AB-917C-25E1EDE6F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penclipart.org/detail/81967/old-style-border-by-boobaloo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e.wikipedia.org/wiki/Christianity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699220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commons.wikimedia.org/wiki/Category:Michael_Madhusudan_Dut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81967/old-style-border-by-boobalo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81967/old-style-border-by-boobalo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berosampa.blogspot.com/2011/09/voce-nao-namora-esta-doido-2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nio.com/people/male-men/water-and-sanitation-specialist-talking-with-people-in-bangladesh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5%E0%A6%A8%E0%A7%8D%E0%A6%A8%E0%A6%A6%E0%A6%BE%E0%A6%AE%E0%A6%99%E0%A7%8D%E0%A6%97%E0%A6%B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getbytes.com/2013/04/golden-rice-bowl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F88B2-0E72-49DE-B2FE-4E2FFD1E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2192000" cy="72158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527AF9-5CC9-42E4-8381-0BB63B390331}"/>
              </a:ext>
            </a:extLst>
          </p:cNvPr>
          <p:cNvSpPr/>
          <p:nvPr/>
        </p:nvSpPr>
        <p:spPr>
          <a:xfrm>
            <a:off x="2965938" y="2475913"/>
            <a:ext cx="6260123" cy="2124221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F076F-3CA1-47F4-9682-0897D7EA2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14964"/>
            <a:ext cx="12192000" cy="77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2533B7-7321-4718-9B65-394F001EC904}"/>
              </a:ext>
            </a:extLst>
          </p:cNvPr>
          <p:cNvSpPr/>
          <p:nvPr/>
        </p:nvSpPr>
        <p:spPr>
          <a:xfrm>
            <a:off x="323556" y="888686"/>
            <a:ext cx="7076049" cy="773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14D374-AF5C-47F9-8B65-983129327218}"/>
              </a:ext>
            </a:extLst>
          </p:cNvPr>
          <p:cNvSpPr/>
          <p:nvPr/>
        </p:nvSpPr>
        <p:spPr>
          <a:xfrm>
            <a:off x="4841630" y="39784"/>
            <a:ext cx="2278966" cy="7315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EC2D7-4A86-4A5E-9FD9-E61E2543DC1A}"/>
              </a:ext>
            </a:extLst>
          </p:cNvPr>
          <p:cNvSpPr/>
          <p:nvPr/>
        </p:nvSpPr>
        <p:spPr>
          <a:xfrm>
            <a:off x="323556" y="1842868"/>
            <a:ext cx="7976381" cy="222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য়+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5C5DA-09C0-4976-A940-849FBA2ED635}"/>
              </a:ext>
            </a:extLst>
          </p:cNvPr>
          <p:cNvSpPr/>
          <p:nvPr/>
        </p:nvSpPr>
        <p:spPr>
          <a:xfrm>
            <a:off x="323556" y="4255470"/>
            <a:ext cx="4518074" cy="6752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08AA4-F976-41D1-8347-F07EF65014B5}"/>
              </a:ext>
            </a:extLst>
          </p:cNvPr>
          <p:cNvSpPr/>
          <p:nvPr/>
        </p:nvSpPr>
        <p:spPr>
          <a:xfrm>
            <a:off x="4914219" y="4246023"/>
            <a:ext cx="4872306" cy="6752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A53EC6-CDAC-4CD8-98A9-4915E42C98E3}"/>
              </a:ext>
            </a:extLst>
          </p:cNvPr>
          <p:cNvSpPr/>
          <p:nvPr/>
        </p:nvSpPr>
        <p:spPr>
          <a:xfrm>
            <a:off x="323556" y="5745559"/>
            <a:ext cx="4250788" cy="555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দ্বানকে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CC904-2FC8-44FA-ACF6-BE0070B57137}"/>
              </a:ext>
            </a:extLst>
          </p:cNvPr>
          <p:cNvSpPr/>
          <p:nvPr/>
        </p:nvSpPr>
        <p:spPr>
          <a:xfrm>
            <a:off x="4692845" y="5742042"/>
            <a:ext cx="4389120" cy="562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7713B-B5F7-4907-B3A3-FD84CED5D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90380" y="5001065"/>
            <a:ext cx="2114647" cy="15113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429E6E-5351-4B69-B54F-3B30B661EF0E}"/>
              </a:ext>
            </a:extLst>
          </p:cNvPr>
          <p:cNvGrpSpPr/>
          <p:nvPr/>
        </p:nvGrpSpPr>
        <p:grpSpPr>
          <a:xfrm>
            <a:off x="8452442" y="1820416"/>
            <a:ext cx="3448826" cy="2195912"/>
            <a:chOff x="8452442" y="1820416"/>
            <a:chExt cx="3739558" cy="21959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7FC831-5B38-4ABF-9EFA-41A3ADED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452442" y="1820416"/>
              <a:ext cx="3739558" cy="21959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E56D51-F403-4566-8370-B3EE89AC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8539193" y="1868961"/>
              <a:ext cx="1077548" cy="10775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480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471EB-7EDF-4EA3-9025-5C5C8233C364}"/>
              </a:ext>
            </a:extLst>
          </p:cNvPr>
          <p:cNvSpPr txBox="1"/>
          <p:nvPr/>
        </p:nvSpPr>
        <p:spPr>
          <a:xfrm>
            <a:off x="412652" y="335845"/>
            <a:ext cx="11366696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                         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র্মবাচ্য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       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                         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ক)। 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3F9B1E-109C-4CCC-BEF3-DF04F3678AE9}"/>
              </a:ext>
            </a:extLst>
          </p:cNvPr>
          <p:cNvSpPr/>
          <p:nvPr/>
        </p:nvSpPr>
        <p:spPr>
          <a:xfrm>
            <a:off x="361071" y="7034"/>
            <a:ext cx="11507372" cy="3246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ম।  </a:t>
            </a:r>
          </a:p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ধ’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িখেছেন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6F4BED-7856-4613-8EA2-962372A10D43}"/>
              </a:ext>
            </a:extLst>
          </p:cNvPr>
          <p:cNvSpPr/>
          <p:nvPr/>
        </p:nvSpPr>
        <p:spPr>
          <a:xfrm>
            <a:off x="9988062" y="7034"/>
            <a:ext cx="1842867" cy="590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7F721-1237-4F79-AB33-90D48A859940}"/>
              </a:ext>
            </a:extLst>
          </p:cNvPr>
          <p:cNvSpPr/>
          <p:nvPr/>
        </p:nvSpPr>
        <p:spPr>
          <a:xfrm>
            <a:off x="323557" y="3429000"/>
            <a:ext cx="11507372" cy="3421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‘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েঘনাদব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6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D558C-8488-4E68-8B93-0C33E2A9E02F}"/>
              </a:ext>
            </a:extLst>
          </p:cNvPr>
          <p:cNvSpPr/>
          <p:nvPr/>
        </p:nvSpPr>
        <p:spPr>
          <a:xfrm>
            <a:off x="412652" y="3128848"/>
            <a:ext cx="4154658" cy="6752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7F3A3-F9A8-4023-AD92-75FE322A2FB9}"/>
              </a:ext>
            </a:extLst>
          </p:cNvPr>
          <p:cNvSpPr/>
          <p:nvPr/>
        </p:nvSpPr>
        <p:spPr>
          <a:xfrm>
            <a:off x="412652" y="4164033"/>
            <a:ext cx="5233180" cy="6752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C415B-3C02-436C-BA54-346B482E6F49}"/>
              </a:ext>
            </a:extLst>
          </p:cNvPr>
          <p:cNvSpPr/>
          <p:nvPr/>
        </p:nvSpPr>
        <p:spPr>
          <a:xfrm>
            <a:off x="407963" y="5050289"/>
            <a:ext cx="4154658" cy="675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68F17-DB4B-4608-BC3C-BB6E32570939}"/>
              </a:ext>
            </a:extLst>
          </p:cNvPr>
          <p:cNvSpPr/>
          <p:nvPr/>
        </p:nvSpPr>
        <p:spPr>
          <a:xfrm>
            <a:off x="407963" y="5992822"/>
            <a:ext cx="6077243" cy="6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47215-BBB8-447E-88EA-85D51E6A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98" y="4124635"/>
            <a:ext cx="2571750" cy="27333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9D5CFA-5747-4F89-8740-5FBD588AC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27" y="2883875"/>
            <a:ext cx="2571750" cy="26165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3EAD86-0C2A-471E-8A5C-23806428CE8B}"/>
              </a:ext>
            </a:extLst>
          </p:cNvPr>
          <p:cNvSpPr/>
          <p:nvPr/>
        </p:nvSpPr>
        <p:spPr>
          <a:xfrm>
            <a:off x="412652" y="244973"/>
            <a:ext cx="11366695" cy="2616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4843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8662766-F960-4E62-9AC7-F6799D1BD3F9}"/>
              </a:ext>
            </a:extLst>
          </p:cNvPr>
          <p:cNvGrpSpPr/>
          <p:nvPr/>
        </p:nvGrpSpPr>
        <p:grpSpPr>
          <a:xfrm>
            <a:off x="8915231" y="933952"/>
            <a:ext cx="2860431" cy="4746171"/>
            <a:chOff x="9204960" y="-589954"/>
            <a:chExt cx="2860431" cy="332611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03B7AFC-C28F-4901-85C2-33E9EBBF021D}"/>
                </a:ext>
              </a:extLst>
            </p:cNvPr>
            <p:cNvSpPr/>
            <p:nvPr/>
          </p:nvSpPr>
          <p:spPr>
            <a:xfrm>
              <a:off x="9413630" y="-589954"/>
              <a:ext cx="2443089" cy="105683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18108B-6BD4-4CB9-A088-1CBA14F1F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960" y="590842"/>
              <a:ext cx="2860431" cy="21453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0D1437A-4DEE-4EF3-B289-7B32909DCED6}"/>
              </a:ext>
            </a:extLst>
          </p:cNvPr>
          <p:cNvSpPr/>
          <p:nvPr/>
        </p:nvSpPr>
        <p:spPr>
          <a:xfrm>
            <a:off x="3978007" y="-31235"/>
            <a:ext cx="3123028" cy="70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1CD0AF-31FF-4735-B755-C372E7792007}"/>
              </a:ext>
            </a:extLst>
          </p:cNvPr>
          <p:cNvGrpSpPr/>
          <p:nvPr/>
        </p:nvGrpSpPr>
        <p:grpSpPr>
          <a:xfrm>
            <a:off x="495970" y="672150"/>
            <a:ext cx="8249360" cy="3101410"/>
            <a:chOff x="78219" y="672150"/>
            <a:chExt cx="8102991" cy="3101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27B31-61B3-4AB3-8AC2-424AAC3209BC}"/>
                </a:ext>
              </a:extLst>
            </p:cNvPr>
            <p:cNvSpPr/>
            <p:nvPr/>
          </p:nvSpPr>
          <p:spPr>
            <a:xfrm>
              <a:off x="78219" y="760389"/>
              <a:ext cx="8102991" cy="301317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েখেন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কর্মবাচ্য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 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রাব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হয়েছিল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ৃব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নকে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ডাক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চিঠি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</a:t>
              </a: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C95D47-1672-46E8-8937-71EA2813AB54}"/>
                </a:ext>
              </a:extLst>
            </p:cNvPr>
            <p:cNvSpPr/>
            <p:nvPr/>
          </p:nvSpPr>
          <p:spPr>
            <a:xfrm>
              <a:off x="7301133" y="672150"/>
              <a:ext cx="717452" cy="5236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127503-B7B3-4F7D-BD15-5AB7FA32C9CC}"/>
              </a:ext>
            </a:extLst>
          </p:cNvPr>
          <p:cNvGrpSpPr/>
          <p:nvPr/>
        </p:nvGrpSpPr>
        <p:grpSpPr>
          <a:xfrm>
            <a:off x="495970" y="3327228"/>
            <a:ext cx="8249361" cy="3393417"/>
            <a:chOff x="463764" y="3327228"/>
            <a:chExt cx="7713689" cy="33934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9C2D1-1A3E-4059-90CB-908FF0F1DB49}"/>
                </a:ext>
              </a:extLst>
            </p:cNvPr>
            <p:cNvSpPr/>
            <p:nvPr/>
          </p:nvSpPr>
          <p:spPr>
            <a:xfrm>
              <a:off x="463764" y="3327228"/>
              <a:ext cx="7713689" cy="33934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</a:t>
              </a:r>
              <a:endParaRPr lang="en-US" sz="3600" dirty="0">
                <a:solidFill>
                  <a:schemeClr val="tx1"/>
                </a:solidFill>
              </a:endParaRP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নকে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ডাক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কর্মব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য। 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করিলেন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কর্মবাচ্য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চিঠি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র্মবাচ্য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র্ত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ঙ্কিত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বাচ্য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 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D9EBFD-4EE8-45B3-AC25-FB8B5D6FC3A8}"/>
                </a:ext>
              </a:extLst>
            </p:cNvPr>
            <p:cNvSpPr/>
            <p:nvPr/>
          </p:nvSpPr>
          <p:spPr>
            <a:xfrm>
              <a:off x="7301133" y="3516508"/>
              <a:ext cx="717452" cy="5236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4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E0521-5793-4747-9FE8-446866C0C097}"/>
              </a:ext>
            </a:extLst>
          </p:cNvPr>
          <p:cNvSpPr/>
          <p:nvPr/>
        </p:nvSpPr>
        <p:spPr>
          <a:xfrm>
            <a:off x="7455877" y="13072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5BD5CC-4F45-479A-9AA7-08AD946A6CA5}"/>
              </a:ext>
            </a:extLst>
          </p:cNvPr>
          <p:cNvGrpSpPr/>
          <p:nvPr/>
        </p:nvGrpSpPr>
        <p:grpSpPr>
          <a:xfrm>
            <a:off x="434507" y="92994"/>
            <a:ext cx="8329665" cy="3224603"/>
            <a:chOff x="369644" y="125563"/>
            <a:chExt cx="7086232" cy="32246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189D36-B891-4AF2-B82F-352F33A9A6B8}"/>
                </a:ext>
              </a:extLst>
            </p:cNvPr>
            <p:cNvSpPr/>
            <p:nvPr/>
          </p:nvSpPr>
          <p:spPr>
            <a:xfrm>
              <a:off x="369644" y="125563"/>
              <a:ext cx="7086232" cy="3224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u="sng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গুলি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 </a:t>
              </a:r>
            </a:p>
            <a:p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ডাক্তার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োগী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রাবণ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সী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াকে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অপহরণ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করেছিলেন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ল। 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িঠি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য়। 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া।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1A2180-A73E-4DB0-BF64-3E06A3A8B888}"/>
                </a:ext>
              </a:extLst>
            </p:cNvPr>
            <p:cNvSpPr/>
            <p:nvPr/>
          </p:nvSpPr>
          <p:spPr>
            <a:xfrm>
              <a:off x="6627096" y="409858"/>
              <a:ext cx="717452" cy="5236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১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548C60-BEEB-4F0A-81A9-7965346DC22A}"/>
              </a:ext>
            </a:extLst>
          </p:cNvPr>
          <p:cNvGrpSpPr/>
          <p:nvPr/>
        </p:nvGrpSpPr>
        <p:grpSpPr>
          <a:xfrm>
            <a:off x="8932986" y="494540"/>
            <a:ext cx="2824507" cy="4103762"/>
            <a:chOff x="9204960" y="-1367597"/>
            <a:chExt cx="2860431" cy="41037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33F6B1-35E0-4160-AD7B-246EDB2A0D42}"/>
                </a:ext>
              </a:extLst>
            </p:cNvPr>
            <p:cNvSpPr/>
            <p:nvPr/>
          </p:nvSpPr>
          <p:spPr>
            <a:xfrm>
              <a:off x="9466949" y="-1367597"/>
              <a:ext cx="2417984" cy="17346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FF4793-4905-4FF2-BEA1-C0E6097FC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960" y="590842"/>
              <a:ext cx="2860431" cy="21453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896A15-19A9-40DD-A270-8F2B36BDE37E}"/>
              </a:ext>
            </a:extLst>
          </p:cNvPr>
          <p:cNvGrpSpPr/>
          <p:nvPr/>
        </p:nvGrpSpPr>
        <p:grpSpPr>
          <a:xfrm>
            <a:off x="434507" y="3319133"/>
            <a:ext cx="8329665" cy="3539430"/>
            <a:chOff x="434507" y="3319133"/>
            <a:chExt cx="8764172" cy="35394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EAD7E3-0C45-4A2B-A84D-828DCA06C1CF}"/>
                </a:ext>
              </a:extLst>
            </p:cNvPr>
            <p:cNvSpPr/>
            <p:nvPr/>
          </p:nvSpPr>
          <p:spPr>
            <a:xfrm>
              <a:off x="434507" y="3319133"/>
              <a:ext cx="8764172" cy="35394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গুলি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ঃ  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া। </a:t>
              </a:r>
              <a:endParaRPr lang="en-US" sz="3200" b="1" dirty="0"/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।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ল।  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র্ত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ত্তেলিত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হইল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িঠি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য়। 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ঁকছেন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79A559-85CA-4874-8FFF-7337C0833F5F}"/>
                </a:ext>
              </a:extLst>
            </p:cNvPr>
            <p:cNvSpPr/>
            <p:nvPr/>
          </p:nvSpPr>
          <p:spPr>
            <a:xfrm>
              <a:off x="8244596" y="3677001"/>
              <a:ext cx="674531" cy="680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1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678BA4-FC4E-4899-90EC-7DABD0BC9E99}"/>
              </a:ext>
            </a:extLst>
          </p:cNvPr>
          <p:cNvSpPr/>
          <p:nvPr/>
        </p:nvSpPr>
        <p:spPr>
          <a:xfrm>
            <a:off x="4529797" y="0"/>
            <a:ext cx="2785403" cy="95660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AC8B6-0E2C-4916-9F05-FEDEDE7850F6}"/>
              </a:ext>
            </a:extLst>
          </p:cNvPr>
          <p:cNvSpPr/>
          <p:nvPr/>
        </p:nvSpPr>
        <p:spPr>
          <a:xfrm>
            <a:off x="304800" y="1266093"/>
            <a:ext cx="11619914" cy="5345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2C19F-A2BF-4799-BB02-249266B869E9}"/>
              </a:ext>
            </a:extLst>
          </p:cNvPr>
          <p:cNvSpPr/>
          <p:nvPr/>
        </p:nvSpPr>
        <p:spPr>
          <a:xfrm>
            <a:off x="304800" y="2286734"/>
            <a:ext cx="8328074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FC3F8-C5D4-488E-A77C-B79E16E0052E}"/>
              </a:ext>
            </a:extLst>
          </p:cNvPr>
          <p:cNvSpPr/>
          <p:nvPr/>
        </p:nvSpPr>
        <p:spPr>
          <a:xfrm>
            <a:off x="267286" y="3353680"/>
            <a:ext cx="8328074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14B4D-7E68-4D3B-B8D3-EAD17CBD9F22}"/>
              </a:ext>
            </a:extLst>
          </p:cNvPr>
          <p:cNvSpPr/>
          <p:nvPr/>
        </p:nvSpPr>
        <p:spPr>
          <a:xfrm>
            <a:off x="337625" y="4341935"/>
            <a:ext cx="8328074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0DF85-E4CD-483D-984B-A3F39A1AA9E1}"/>
              </a:ext>
            </a:extLst>
          </p:cNvPr>
          <p:cNvSpPr/>
          <p:nvPr/>
        </p:nvSpPr>
        <p:spPr>
          <a:xfrm>
            <a:off x="304800" y="5476875"/>
            <a:ext cx="8328074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F38A5-4882-455A-8A61-360B87413643}"/>
              </a:ext>
            </a:extLst>
          </p:cNvPr>
          <p:cNvSpPr/>
          <p:nvPr/>
        </p:nvSpPr>
        <p:spPr>
          <a:xfrm>
            <a:off x="337625" y="1306242"/>
            <a:ext cx="8328074" cy="689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E3150-FC2F-400F-8AB9-6BDEF0EE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44626"/>
            <a:ext cx="12192000" cy="770956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100207-8C03-460E-B6FF-82EF84564121}"/>
              </a:ext>
            </a:extLst>
          </p:cNvPr>
          <p:cNvSpPr/>
          <p:nvPr/>
        </p:nvSpPr>
        <p:spPr>
          <a:xfrm>
            <a:off x="349347" y="1223889"/>
            <a:ext cx="11268221" cy="52472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A12E4-B694-48D0-99EE-86643F044904}"/>
              </a:ext>
            </a:extLst>
          </p:cNvPr>
          <p:cNvSpPr/>
          <p:nvPr/>
        </p:nvSpPr>
        <p:spPr>
          <a:xfrm>
            <a:off x="956602" y="2294793"/>
            <a:ext cx="9847386" cy="2124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র্মবাচ্যের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CEF059-D28C-4EE4-99DF-8F5187FC43D4}"/>
              </a:ext>
            </a:extLst>
          </p:cNvPr>
          <p:cNvSpPr/>
          <p:nvPr/>
        </p:nvSpPr>
        <p:spPr>
          <a:xfrm>
            <a:off x="3767795" y="240030"/>
            <a:ext cx="4431323" cy="89681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60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D52174-91BE-438E-ABA4-B8C80A52F669}"/>
              </a:ext>
            </a:extLst>
          </p:cNvPr>
          <p:cNvSpPr/>
          <p:nvPr/>
        </p:nvSpPr>
        <p:spPr>
          <a:xfrm>
            <a:off x="811237" y="464234"/>
            <a:ext cx="10653932" cy="58802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788044-E568-4F6D-848D-2112777016C2}"/>
              </a:ext>
            </a:extLst>
          </p:cNvPr>
          <p:cNvSpPr/>
          <p:nvPr/>
        </p:nvSpPr>
        <p:spPr>
          <a:xfrm>
            <a:off x="1336431" y="1139484"/>
            <a:ext cx="9608234" cy="46704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A01B1-D95A-4CBC-A1E7-65F55E77BACA}"/>
              </a:ext>
            </a:extLst>
          </p:cNvPr>
          <p:cNvSpPr/>
          <p:nvPr/>
        </p:nvSpPr>
        <p:spPr>
          <a:xfrm>
            <a:off x="2067951" y="1702192"/>
            <a:ext cx="8074855" cy="34465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3DD42-03D0-4C47-98DD-60C5EF5B01AD}"/>
              </a:ext>
            </a:extLst>
          </p:cNvPr>
          <p:cNvSpPr/>
          <p:nvPr/>
        </p:nvSpPr>
        <p:spPr>
          <a:xfrm>
            <a:off x="2682240" y="2461846"/>
            <a:ext cx="6827520" cy="20398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FC81C-3EC8-4EB3-96E5-C5938A17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14964"/>
            <a:ext cx="12192000" cy="77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5D0F27-5509-4C51-8336-DD4972D80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434B36-5DA9-49A0-86B4-449EDDEFB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72" y="850351"/>
            <a:ext cx="2134626" cy="1696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97410-D5F9-4959-9503-7975C50522EE}"/>
              </a:ext>
            </a:extLst>
          </p:cNvPr>
          <p:cNvSpPr/>
          <p:nvPr/>
        </p:nvSpPr>
        <p:spPr>
          <a:xfrm>
            <a:off x="6177475" y="1508760"/>
            <a:ext cx="103163" cy="392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BA4E4-CFDE-4488-91F9-05458A1939EC}"/>
              </a:ext>
            </a:extLst>
          </p:cNvPr>
          <p:cNvSpPr/>
          <p:nvPr/>
        </p:nvSpPr>
        <p:spPr>
          <a:xfrm>
            <a:off x="6383215" y="1698674"/>
            <a:ext cx="103163" cy="392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36D82-7BBC-4451-B068-40E039900D30}"/>
              </a:ext>
            </a:extLst>
          </p:cNvPr>
          <p:cNvSpPr/>
          <p:nvPr/>
        </p:nvSpPr>
        <p:spPr>
          <a:xfrm>
            <a:off x="6794695" y="1512277"/>
            <a:ext cx="4037428" cy="41112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২৩/০২/২০২০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1E5711-DD0A-46F0-BF44-CAB4C9FB73EA}"/>
              </a:ext>
            </a:extLst>
          </p:cNvPr>
          <p:cNvSpPr/>
          <p:nvPr/>
        </p:nvSpPr>
        <p:spPr>
          <a:xfrm>
            <a:off x="872198" y="2588455"/>
            <a:ext cx="5202700" cy="30351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রেসিডেন্সিয়াল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০১৭৩৯৭০৭৭৯৮। </a:t>
            </a:r>
          </a:p>
        </p:txBody>
      </p:sp>
    </p:spTree>
    <p:extLst>
      <p:ext uri="{BB962C8B-B14F-4D97-AF65-F5344CB8AC3E}">
        <p14:creationId xmlns:p14="http://schemas.microsoft.com/office/powerpoint/2010/main" val="16749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CB1E8-73AB-464D-A69D-E91A8F3E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194" y="1619716"/>
            <a:ext cx="4732094" cy="3310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36476-3DC6-4AB1-89FE-024B2CF3D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1464" y="2589890"/>
            <a:ext cx="4475066" cy="33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3D23D0-818C-45BE-B3FC-95EDD992AD45}"/>
              </a:ext>
            </a:extLst>
          </p:cNvPr>
          <p:cNvSpPr/>
          <p:nvPr/>
        </p:nvSpPr>
        <p:spPr>
          <a:xfrm>
            <a:off x="1828800" y="0"/>
            <a:ext cx="8736038" cy="1223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C2480-F0C1-447A-9DAA-636DA55567D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8C4A0-2899-4CE4-A61B-19FE450D3E78}"/>
              </a:ext>
            </a:extLst>
          </p:cNvPr>
          <p:cNvSpPr/>
          <p:nvPr/>
        </p:nvSpPr>
        <p:spPr>
          <a:xfrm>
            <a:off x="4346038" y="49470"/>
            <a:ext cx="2518116" cy="7596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B1A1B-67B0-488F-A48F-F8450959FDA0}"/>
              </a:ext>
            </a:extLst>
          </p:cNvPr>
          <p:cNvSpPr/>
          <p:nvPr/>
        </p:nvSpPr>
        <p:spPr>
          <a:xfrm>
            <a:off x="689316" y="1383478"/>
            <a:ext cx="11066585" cy="1195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B956B-DC1F-44CF-88F0-47D824B8901C}"/>
              </a:ext>
            </a:extLst>
          </p:cNvPr>
          <p:cNvSpPr/>
          <p:nvPr/>
        </p:nvSpPr>
        <p:spPr>
          <a:xfrm>
            <a:off x="689317" y="2968283"/>
            <a:ext cx="11066584" cy="36646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র্মবাচ্য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কোন বাচ্যে কর্তা ও কর্ম প্রাধান্য পায় না তা বলতে পারবে।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31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E0F7D0-F6EA-4BF3-8BA7-5AB97DA8548C}"/>
              </a:ext>
            </a:extLst>
          </p:cNvPr>
          <p:cNvSpPr/>
          <p:nvPr/>
        </p:nvSpPr>
        <p:spPr>
          <a:xfrm>
            <a:off x="265532" y="1109065"/>
            <a:ext cx="11926468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বাচ্য : বাক্যের বিভিন্ন ধরনের প্রকাশভঙ্গিকে বাচ্য বলে।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থবা</a:t>
            </a:r>
            <a:endParaRPr lang="en-US" sz="36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ঙ্গিকেই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D7D219-52D6-4617-A95D-E7C925E0858D}"/>
              </a:ext>
            </a:extLst>
          </p:cNvPr>
          <p:cNvSpPr/>
          <p:nvPr/>
        </p:nvSpPr>
        <p:spPr>
          <a:xfrm>
            <a:off x="868716" y="4696540"/>
            <a:ext cx="5627077" cy="759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িখেছেন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6B98B5-0D4B-4A38-977A-D1F05DE7D35A}"/>
              </a:ext>
            </a:extLst>
          </p:cNvPr>
          <p:cNvSpPr/>
          <p:nvPr/>
        </p:nvSpPr>
        <p:spPr>
          <a:xfrm>
            <a:off x="1090687" y="3294674"/>
            <a:ext cx="3798277" cy="633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97C341-C95B-4469-B7BE-9E945E762575}"/>
              </a:ext>
            </a:extLst>
          </p:cNvPr>
          <p:cNvSpPr txBox="1"/>
          <p:nvPr/>
        </p:nvSpPr>
        <p:spPr>
          <a:xfrm flipV="1">
            <a:off x="5384042" y="5940781"/>
            <a:ext cx="1593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7CA778-49D0-45C0-A445-5633E68A6526}"/>
              </a:ext>
            </a:extLst>
          </p:cNvPr>
          <p:cNvSpPr/>
          <p:nvPr/>
        </p:nvSpPr>
        <p:spPr>
          <a:xfrm>
            <a:off x="4698609" y="128635"/>
            <a:ext cx="2053883" cy="690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9B792-84D3-407A-95D9-F0187551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29" y="2314136"/>
            <a:ext cx="1933575" cy="265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CFD4E1-1FF7-4C78-B07D-1F33F7EBB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3375563"/>
            <a:ext cx="2638425" cy="31337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7A62ED-95AE-40E8-BE45-D23E9FEC1CE2}"/>
              </a:ext>
            </a:extLst>
          </p:cNvPr>
          <p:cNvSpPr/>
          <p:nvPr/>
        </p:nvSpPr>
        <p:spPr>
          <a:xfrm>
            <a:off x="868716" y="5749632"/>
            <a:ext cx="6966989" cy="759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40034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20C0DFB-8A1A-4365-A702-E0FBDF4E1275}"/>
              </a:ext>
            </a:extLst>
          </p:cNvPr>
          <p:cNvSpPr/>
          <p:nvPr/>
        </p:nvSpPr>
        <p:spPr>
          <a:xfrm>
            <a:off x="4994213" y="3190374"/>
            <a:ext cx="1538068" cy="111880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603589C-9B21-41C5-A592-E13284282A48}"/>
              </a:ext>
            </a:extLst>
          </p:cNvPr>
          <p:cNvSpPr/>
          <p:nvPr/>
        </p:nvSpPr>
        <p:spPr>
          <a:xfrm rot="10630660">
            <a:off x="5373443" y="2144419"/>
            <a:ext cx="67524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A7E759B-9F08-4615-96E4-908E09CA2756}"/>
              </a:ext>
            </a:extLst>
          </p:cNvPr>
          <p:cNvSpPr/>
          <p:nvPr/>
        </p:nvSpPr>
        <p:spPr>
          <a:xfrm rot="4497198">
            <a:off x="4098744" y="3594010"/>
            <a:ext cx="67524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CFBF176-D13D-41E3-81CF-8B5D540A73BC}"/>
              </a:ext>
            </a:extLst>
          </p:cNvPr>
          <p:cNvSpPr/>
          <p:nvPr/>
        </p:nvSpPr>
        <p:spPr>
          <a:xfrm rot="16544218">
            <a:off x="6718991" y="3645405"/>
            <a:ext cx="67524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E88ED-1C33-483C-8424-06DE45B62B9A}"/>
              </a:ext>
            </a:extLst>
          </p:cNvPr>
          <p:cNvSpPr/>
          <p:nvPr/>
        </p:nvSpPr>
        <p:spPr>
          <a:xfrm>
            <a:off x="4436368" y="479335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695AFAD-5AD8-4B24-9190-DC48D3CCADDA}"/>
              </a:ext>
            </a:extLst>
          </p:cNvPr>
          <p:cNvSpPr/>
          <p:nvPr/>
        </p:nvSpPr>
        <p:spPr>
          <a:xfrm>
            <a:off x="4994213" y="836761"/>
            <a:ext cx="1538068" cy="1118802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4DDE8FE-D18A-4BDC-82DD-2CC316A7A1FD}"/>
              </a:ext>
            </a:extLst>
          </p:cNvPr>
          <p:cNvSpPr/>
          <p:nvPr/>
        </p:nvSpPr>
        <p:spPr>
          <a:xfrm>
            <a:off x="7662735" y="3693647"/>
            <a:ext cx="1592267" cy="125872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BF0E21A-DABF-4050-9D01-426F8D01A026}"/>
              </a:ext>
            </a:extLst>
          </p:cNvPr>
          <p:cNvSpPr/>
          <p:nvPr/>
        </p:nvSpPr>
        <p:spPr>
          <a:xfrm>
            <a:off x="2234776" y="3630164"/>
            <a:ext cx="1538068" cy="1258727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0D4F2-1B7C-4872-83F4-8660854B9CEF}"/>
              </a:ext>
            </a:extLst>
          </p:cNvPr>
          <p:cNvSpPr/>
          <p:nvPr/>
        </p:nvSpPr>
        <p:spPr>
          <a:xfrm>
            <a:off x="7842241" y="4124771"/>
            <a:ext cx="131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0BBA6C-E7B0-4FE3-AB2E-F4F1E9785429}"/>
              </a:ext>
            </a:extLst>
          </p:cNvPr>
          <p:cNvSpPr/>
          <p:nvPr/>
        </p:nvSpPr>
        <p:spPr>
          <a:xfrm>
            <a:off x="5198261" y="1072997"/>
            <a:ext cx="1334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কর্তৃবাচ্য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805F7-EB6B-4249-A3B1-6D1F903908BD}"/>
              </a:ext>
            </a:extLst>
          </p:cNvPr>
          <p:cNvSpPr/>
          <p:nvPr/>
        </p:nvSpPr>
        <p:spPr>
          <a:xfrm>
            <a:off x="2336625" y="3999845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ভাববাচ্য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12005-D278-4F58-A3A8-006B78E2C7AF}"/>
              </a:ext>
            </a:extLst>
          </p:cNvPr>
          <p:cNvSpPr/>
          <p:nvPr/>
        </p:nvSpPr>
        <p:spPr>
          <a:xfrm>
            <a:off x="239151" y="211015"/>
            <a:ext cx="2222695" cy="625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727F7-F043-4412-9CF9-4CC38AFC0EDA}"/>
              </a:ext>
            </a:extLst>
          </p:cNvPr>
          <p:cNvSpPr/>
          <p:nvPr/>
        </p:nvSpPr>
        <p:spPr>
          <a:xfrm>
            <a:off x="10081846" y="168812"/>
            <a:ext cx="1871003" cy="625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458D3-1B98-4B19-8473-6E8D453967E9}"/>
              </a:ext>
            </a:extLst>
          </p:cNvPr>
          <p:cNvSpPr/>
          <p:nvPr/>
        </p:nvSpPr>
        <p:spPr>
          <a:xfrm>
            <a:off x="281356" y="278445"/>
            <a:ext cx="1166211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কর্তৃবাচ্য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4627E-1F8C-4EE2-B2B5-DDF7B1E7880C}"/>
              </a:ext>
            </a:extLst>
          </p:cNvPr>
          <p:cNvSpPr txBox="1"/>
          <p:nvPr/>
        </p:nvSpPr>
        <p:spPr>
          <a:xfrm>
            <a:off x="331821" y="1630283"/>
            <a:ext cx="278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ED6ED-29E4-47EB-A881-D4043751048A}"/>
              </a:ext>
            </a:extLst>
          </p:cNvPr>
          <p:cNvSpPr/>
          <p:nvPr/>
        </p:nvSpPr>
        <p:spPr>
          <a:xfrm>
            <a:off x="4177361" y="1656114"/>
            <a:ext cx="330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as-IN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A2AE1B-39AE-42A1-B30C-62EB3C041CA5}"/>
              </a:ext>
            </a:extLst>
          </p:cNvPr>
          <p:cNvSpPr/>
          <p:nvPr/>
        </p:nvSpPr>
        <p:spPr>
          <a:xfrm>
            <a:off x="1655673" y="2403460"/>
            <a:ext cx="3334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AEF50-7DE4-4B4F-A00F-296370AD6E72}"/>
              </a:ext>
            </a:extLst>
          </p:cNvPr>
          <p:cNvSpPr/>
          <p:nvPr/>
        </p:nvSpPr>
        <p:spPr>
          <a:xfrm>
            <a:off x="331821" y="4398050"/>
            <a:ext cx="11483368" cy="2459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কর্তৃবাচ্যে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র্বদাই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কর্তৃবাচ্যের পদে কর্তায়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 বিভক্তি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 দ্বিতীয়া বা ষষ্ঠী বিভক্তি হয়। (শূণ্য বিভক্তিও হতে পারে)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7992E2-2760-476E-BED9-F9F19D8F347E}"/>
              </a:ext>
            </a:extLst>
          </p:cNvPr>
          <p:cNvSpPr/>
          <p:nvPr/>
        </p:nvSpPr>
        <p:spPr>
          <a:xfrm>
            <a:off x="281355" y="3429000"/>
            <a:ext cx="346136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F7CC0-14F5-4A7B-BDC0-1BF3EB611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47" y="2301999"/>
            <a:ext cx="2543343" cy="1974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FFC537-03BE-4069-A9A6-E99E91D1F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363" y="1275665"/>
            <a:ext cx="31718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E48A55-F760-46E3-9C3D-8CF208312F3B}"/>
              </a:ext>
            </a:extLst>
          </p:cNvPr>
          <p:cNvSpPr/>
          <p:nvPr/>
        </p:nvSpPr>
        <p:spPr>
          <a:xfrm>
            <a:off x="0" y="99703"/>
            <a:ext cx="12070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প্রধান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প্রকাশিত হ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তাকে কর্মবাচ্য বলে।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as-IN" sz="3600" b="0" i="0" dirty="0">
              <a:solidFill>
                <a:srgbClr val="3333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E4D2D-FBAB-4EC5-8A4F-0DC2439516B5}"/>
              </a:ext>
            </a:extLst>
          </p:cNvPr>
          <p:cNvSpPr/>
          <p:nvPr/>
        </p:nvSpPr>
        <p:spPr>
          <a:xfrm>
            <a:off x="121920" y="1230922"/>
            <a:ext cx="5683348" cy="942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শিকারি কর্তৃক বাঘটি নিহত হয়েছে।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197247-20FD-4F77-B66C-A3C5F21BC5E8}"/>
              </a:ext>
            </a:extLst>
          </p:cNvPr>
          <p:cNvSpPr/>
          <p:nvPr/>
        </p:nvSpPr>
        <p:spPr>
          <a:xfrm>
            <a:off x="0" y="4684542"/>
            <a:ext cx="12192000" cy="21734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(৩০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্গের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   কর্মে- শূণ্য বিভক্তি হয়। (কখনো কখনো দ্বিতীয়া বিভক্তিও হয়)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CA7630-D081-4F82-9907-6D0022714DEB}"/>
              </a:ext>
            </a:extLst>
          </p:cNvPr>
          <p:cNvSpPr/>
          <p:nvPr/>
        </p:nvSpPr>
        <p:spPr>
          <a:xfrm>
            <a:off x="98474" y="2658794"/>
            <a:ext cx="3300702" cy="949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চোরটা ধরা পড়েছে।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B206CB-25A3-4634-8830-13AE81E9650A}"/>
              </a:ext>
            </a:extLst>
          </p:cNvPr>
          <p:cNvSpPr/>
          <p:nvPr/>
        </p:nvSpPr>
        <p:spPr>
          <a:xfrm>
            <a:off x="3573194" y="2658794"/>
            <a:ext cx="4965895" cy="942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আসামিকে জরিমানা করা হয়েছে।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47638B-4F6D-4A7D-AFCC-78A16E6A2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9379" y="2799536"/>
            <a:ext cx="3300702" cy="1754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0BF613-06B1-419A-9A0A-13DB14CEB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85" y="727591"/>
            <a:ext cx="3018652" cy="18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E1622-0E56-4910-BF3F-30816633CF8C}"/>
              </a:ext>
            </a:extLst>
          </p:cNvPr>
          <p:cNvSpPr/>
          <p:nvPr/>
        </p:nvSpPr>
        <p:spPr>
          <a:xfrm>
            <a:off x="386545" y="253215"/>
            <a:ext cx="11605846" cy="1223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 :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ক্রিয়ার অর্থই বিশেষভাবে প্রকাশিত হলে তাকে ভাববাচ্য বলে। এ ধরনের বাক্যে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64743E-A35C-4B08-A72A-C0B4B233971E}"/>
              </a:ext>
            </a:extLst>
          </p:cNvPr>
          <p:cNvSpPr/>
          <p:nvPr/>
        </p:nvSpPr>
        <p:spPr>
          <a:xfrm>
            <a:off x="386545" y="1790113"/>
            <a:ext cx="10888393" cy="10269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াচ্যের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9C3F1-12A8-43F5-B389-1BBBF8250EF6}"/>
              </a:ext>
            </a:extLst>
          </p:cNvPr>
          <p:cNvSpPr/>
          <p:nvPr/>
        </p:nvSpPr>
        <p:spPr>
          <a:xfrm>
            <a:off x="386545" y="3383281"/>
            <a:ext cx="6777503" cy="2011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৬ষ্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8CEFE6-EFD7-4F08-8B38-C080DD405BA2}"/>
              </a:ext>
            </a:extLst>
          </p:cNvPr>
          <p:cNvGrpSpPr/>
          <p:nvPr/>
        </p:nvGrpSpPr>
        <p:grpSpPr>
          <a:xfrm>
            <a:off x="7292219" y="2802915"/>
            <a:ext cx="4780523" cy="2567500"/>
            <a:chOff x="7301132" y="2802915"/>
            <a:chExt cx="4780523" cy="2567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BAE55F-B1EA-4497-B6C7-DA0E6C609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301132" y="2970686"/>
              <a:ext cx="2082020" cy="188389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7D5ABA-74AC-4FF2-A221-25DFE5B7E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494" y="2802915"/>
              <a:ext cx="2442161" cy="256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4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1580</Words>
  <Application>Microsoft Office PowerPoint</Application>
  <PresentationFormat>Widescreen</PresentationFormat>
  <Paragraphs>140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119</cp:revision>
  <dcterms:created xsi:type="dcterms:W3CDTF">2020-02-15T15:33:37Z</dcterms:created>
  <dcterms:modified xsi:type="dcterms:W3CDTF">2020-02-23T15:52:36Z</dcterms:modified>
</cp:coreProperties>
</file>