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72" r:id="rId2"/>
    <p:sldId id="273" r:id="rId3"/>
    <p:sldId id="279" r:id="rId4"/>
    <p:sldId id="274" r:id="rId5"/>
    <p:sldId id="318" r:id="rId6"/>
    <p:sldId id="280" r:id="rId7"/>
    <p:sldId id="275" r:id="rId8"/>
    <p:sldId id="285" r:id="rId9"/>
    <p:sldId id="297" r:id="rId10"/>
    <p:sldId id="298" r:id="rId11"/>
    <p:sldId id="257" r:id="rId12"/>
    <p:sldId id="319" r:id="rId13"/>
    <p:sldId id="320" r:id="rId14"/>
    <p:sldId id="322" r:id="rId15"/>
    <p:sldId id="323" r:id="rId16"/>
    <p:sldId id="324" r:id="rId17"/>
    <p:sldId id="325" r:id="rId18"/>
    <p:sldId id="307" r:id="rId19"/>
    <p:sldId id="311" r:id="rId20"/>
    <p:sldId id="31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-30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3722-6C83-436B-9881-2CCC6D8A664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A5CB-4046-47E0-BB97-EC2481C3B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59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59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6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43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0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56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5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08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40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6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7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04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63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0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57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7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41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5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4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8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2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4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7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654755-A947-4E61-B6C4-210EAC074BC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9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51727"/>
            <a:ext cx="7772400" cy="25545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Book Antiqua" pitchFamily="18" charset="0"/>
              </a:rPr>
              <a:t>Very welcome to my class.</a:t>
            </a:r>
          </a:p>
        </p:txBody>
      </p:sp>
    </p:spTree>
    <p:extLst>
      <p:ext uri="{BB962C8B-B14F-4D97-AF65-F5344CB8AC3E}">
        <p14:creationId xmlns:p14="http://schemas.microsoft.com/office/powerpoint/2010/main" val="1636254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0" y="0"/>
            <a:ext cx="7732485" cy="1093678"/>
          </a:xfrm>
          <a:prstGeom prst="round2Diag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3200" b="1" dirty="0" smtClean="0">
                <a:effectLst>
                  <a:glow rad="228600">
                    <a:srgbClr val="C00000">
                      <a:alpha val="40000"/>
                    </a:srgbClr>
                  </a:glow>
                </a:effectLst>
                <a:latin typeface="Arial Black" panose="020B0A04020102020204" pitchFamily="34" charset="0"/>
              </a:rPr>
              <a:t>Changing Speech of </a:t>
            </a:r>
            <a:r>
              <a:rPr lang="en-US" sz="3200" b="1" dirty="0" smtClean="0">
                <a:effectLst>
                  <a:glow rad="228600">
                    <a:srgbClr val="C00000">
                      <a:alpha val="40000"/>
                    </a:srgbClr>
                  </a:glow>
                </a:effectLst>
                <a:latin typeface="Arial Black" panose="020B0A04020102020204" pitchFamily="34" charset="0"/>
              </a:rPr>
              <a:t>Imperative </a:t>
            </a:r>
            <a:r>
              <a:rPr lang="en-US" sz="3200" b="1" dirty="0" smtClean="0">
                <a:effectLst>
                  <a:glow rad="228600">
                    <a:srgbClr val="C00000">
                      <a:alpha val="40000"/>
                    </a:srgbClr>
                  </a:glow>
                </a:effectLst>
                <a:latin typeface="Arial Black" panose="020B0A04020102020204" pitchFamily="34" charset="0"/>
              </a:rPr>
              <a:t>Sentence</a:t>
            </a:r>
            <a:endParaRPr lang="en-US" sz="3200" b="1" dirty="0">
              <a:effectLst>
                <a:glow rad="228600">
                  <a:srgbClr val="C00000">
                    <a:alpha val="40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3678"/>
            <a:ext cx="9144000" cy="57643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 Black" panose="020B0A04020102020204" pitchFamily="34" charset="0"/>
              </a:rPr>
              <a:t>Let’s know the rules of changing speech of </a:t>
            </a:r>
            <a:r>
              <a:rPr lang="en-US" sz="5400" dirty="0" smtClean="0">
                <a:latin typeface="Arial Black" panose="020B0A04020102020204" pitchFamily="34" charset="0"/>
              </a:rPr>
              <a:t>Imperative </a:t>
            </a:r>
            <a:r>
              <a:rPr lang="en-US" sz="5400" dirty="0" smtClean="0">
                <a:latin typeface="Arial Black" panose="020B0A04020102020204" pitchFamily="34" charset="0"/>
              </a:rPr>
              <a:t>Sentence.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9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-27385"/>
            <a:ext cx="7467600" cy="105013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Key Changes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1143000"/>
            <a:ext cx="9144000" cy="5297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“s</a:t>
            </a:r>
            <a:r>
              <a:rPr lang="en-US" sz="2800" dirty="0" smtClean="0">
                <a:latin typeface="Arial Black" panose="020B0A04020102020204" pitchFamily="34" charset="0"/>
              </a:rPr>
              <a:t>aid to” </a:t>
            </a:r>
            <a:r>
              <a:rPr lang="en-US" sz="2800" dirty="0" smtClean="0">
                <a:latin typeface="Arial Black" panose="020B0A04020102020204" pitchFamily="34" charset="0"/>
              </a:rPr>
              <a:t>can be changed by the rules below: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7204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Reported Speech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591050" y="1710871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Reporting Verb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23300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 mean order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91050" y="2320471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ordered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0" y="29396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 mean request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591050" y="2930071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requested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-23813" y="35492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 mean advise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4567237" y="3539671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advised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-19050" y="4168437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 mean forbid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4158854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forbade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-4763" y="4778037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 mean nothing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586287" y="4768454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told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14287" y="5741934"/>
            <a:ext cx="9144000" cy="5297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“comma</a:t>
            </a:r>
            <a:r>
              <a:rPr lang="en-US" sz="2800" dirty="0" smtClean="0">
                <a:latin typeface="Arial Black" panose="020B0A04020102020204" pitchFamily="34" charset="0"/>
              </a:rPr>
              <a:t>” </a:t>
            </a:r>
            <a:r>
              <a:rPr lang="en-US" sz="2800" dirty="0" smtClean="0">
                <a:latin typeface="Arial Black" panose="020B0A04020102020204" pitchFamily="34" charset="0"/>
              </a:rPr>
              <a:t>is turned into “to”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2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0"/>
            <a:ext cx="7467600" cy="105013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Let’s </a:t>
            </a:r>
            <a:r>
              <a:rPr lang="en-US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practise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 boy said to the girl, “Look at the thing.”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 boy told the girl to look at the thing.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52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 Black" panose="020B0A04020102020204" pitchFamily="34" charset="0"/>
              </a:rPr>
              <a:t>Pinku</a:t>
            </a:r>
            <a:r>
              <a:rPr lang="en-US" sz="2400" dirty="0" smtClean="0">
                <a:latin typeface="Arial Black" panose="020B0A04020102020204" pitchFamily="34" charset="0"/>
              </a:rPr>
              <a:t> said to his friend, “Please, go there on foot.”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 Black" panose="020B0A04020102020204" pitchFamily="34" charset="0"/>
              </a:rPr>
              <a:t>Pinku</a:t>
            </a:r>
            <a:r>
              <a:rPr lang="en-US" sz="2400" dirty="0" smtClean="0">
                <a:latin typeface="Arial Black" panose="020B0A04020102020204" pitchFamily="34" charset="0"/>
              </a:rPr>
              <a:t> requested his friend to kindly go there on foot.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057400"/>
            <a:ext cx="4267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8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-27385"/>
            <a:ext cx="7467600" cy="105013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Changes of “Let made sentence”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990600"/>
            <a:ext cx="9144000" cy="5297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It can be changed by the rules below: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5680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Reported Speech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591050" y="1558471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Reporting Verb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21776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Let’s / Let us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91050" y="2168071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proposed to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0" y="27872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 me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572000" y="2773705"/>
            <a:ext cx="4572000" cy="24138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requested/told/forbade/advised/ordered (according to the meaning of reported speech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0" y="3396854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 him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-19050" y="4016037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 them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-4763" y="4625637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 her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0" y="5187554"/>
            <a:ext cx="9144000" cy="5297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“comma</a:t>
            </a:r>
            <a:r>
              <a:rPr lang="en-US" sz="2800" dirty="0" smtClean="0">
                <a:latin typeface="Arial Black" panose="020B0A04020102020204" pitchFamily="34" charset="0"/>
              </a:rPr>
              <a:t>” </a:t>
            </a:r>
            <a:r>
              <a:rPr lang="en-US" sz="2800" dirty="0" smtClean="0">
                <a:latin typeface="Arial Black" panose="020B0A04020102020204" pitchFamily="34" charset="0"/>
              </a:rPr>
              <a:t>is turned into “that”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717325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Let’s / Let us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4591050" y="5707742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Sub+should+v1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0" y="6288825"/>
            <a:ext cx="4572000" cy="561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 me/him/her/them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567237" y="6279242"/>
            <a:ext cx="4572000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Sub+might+v1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6693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0"/>
            <a:ext cx="7467600" cy="105013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Let’s </a:t>
            </a:r>
            <a:r>
              <a:rPr lang="en-US" sz="3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practise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 boy said to the girl, “Let’s play.”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 boy proposed to the girl that they should play.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19312"/>
            <a:ext cx="4495800" cy="390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38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92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He said to me, “Let me go first.”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He told me that he might go first.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47875"/>
            <a:ext cx="7467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42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6800"/>
            <a:ext cx="9144000" cy="6894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Sonia said, “Friend, help me.”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Addressing as friend, Sonia requested to help her.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60991"/>
            <a:ext cx="3614737" cy="41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3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629" y="0"/>
            <a:ext cx="91440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Individual Work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Change the following speeches.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629" y="1371600"/>
            <a:ext cx="9144000" cy="261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said to me,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“Do it now.”</a:t>
            </a: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said to him,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“Do not hate the poor.”</a:t>
            </a: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 said to me,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“Always speak the truth.”</a:t>
            </a: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said to </a:t>
            </a: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“Let him make a plan.”</a:t>
            </a:r>
            <a:endParaRPr lang="en-US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said to me,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“Let’s make a plan together.”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9878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1. </a:t>
            </a:r>
            <a:r>
              <a:rPr lang="en-US" sz="2800" dirty="0" err="1" smtClean="0"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ordered me to it then.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629" y="45212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2. I </a:t>
            </a:r>
            <a:r>
              <a:rPr lang="en-US" sz="2800" dirty="0" smtClean="0">
                <a:latin typeface="Arial Black" panose="020B0A04020102020204" pitchFamily="34" charset="0"/>
              </a:rPr>
              <a:t>forbade him to hate the poor.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0546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3. He </a:t>
            </a:r>
            <a:r>
              <a:rPr lang="en-US" sz="2800" dirty="0" smtClean="0">
                <a:latin typeface="Arial Black" panose="020B0A04020102020204" pitchFamily="34" charset="0"/>
              </a:rPr>
              <a:t>advised me to speak the truth always.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2700" y="5588000"/>
            <a:ext cx="91440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4. I </a:t>
            </a:r>
            <a:r>
              <a:rPr lang="en-US" sz="2800" dirty="0" smtClean="0">
                <a:latin typeface="Arial Black" panose="020B0A04020102020204" pitchFamily="34" charset="0"/>
              </a:rPr>
              <a:t>told </a:t>
            </a:r>
            <a:r>
              <a:rPr lang="en-US" sz="2800" dirty="0" err="1" smtClean="0"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latin typeface="Arial Black" panose="020B0A04020102020204" pitchFamily="34" charset="0"/>
              </a:rPr>
              <a:t> that he might make a plan.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5. </a:t>
            </a:r>
            <a:r>
              <a:rPr lang="en-US" sz="2800" dirty="0" err="1" smtClean="0">
                <a:latin typeface="Arial Black" panose="020B0A04020102020204" pitchFamily="34" charset="0"/>
              </a:rPr>
              <a:t>Razu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proposed to me that they should make a plan together.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27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362200"/>
            <a:ext cx="8229600" cy="267765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Turn the following speech into indirect: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said, “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Let me finish the work.”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She said to me,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“Never tell a lie.”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“Make a cup of tea, please.”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She said to me,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“Don’t forget it.”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said “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Mim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stop the music.”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914400" y="1066800"/>
            <a:ext cx="7162800" cy="1143000"/>
          </a:xfrm>
          <a:prstGeom prst="round2Diag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Home work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15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003"/>
            <a:ext cx="91440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sz="4800" b="1" dirty="0" smtClean="0">
                <a:latin typeface="Book Antiqua" pitchFamily="18" charset="0"/>
              </a:rPr>
              <a:t>Introduction</a:t>
            </a:r>
            <a:endParaRPr lang="en-US" sz="48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638" y="2918469"/>
            <a:ext cx="4724400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Md.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Manzur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Rahman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en-US" sz="2400" dirty="0" smtClean="0">
                <a:latin typeface="Arial Rounded MT Bold" pitchFamily="34" charset="0"/>
                <a:cs typeface="+mn-cs"/>
              </a:rPr>
              <a:t>Assistant </a:t>
            </a:r>
            <a:r>
              <a:rPr lang="en-US" sz="2400" dirty="0">
                <a:latin typeface="Arial Rounded MT Bold" pitchFamily="34" charset="0"/>
                <a:cs typeface="+mn-cs"/>
              </a:rPr>
              <a:t>Teacher (English)</a:t>
            </a:r>
          </a:p>
          <a:p>
            <a:pPr algn="ctr" eaLnBrk="0" hangingPunct="0">
              <a:defRPr/>
            </a:pPr>
            <a:r>
              <a:rPr lang="en-US" sz="2400" dirty="0" err="1">
                <a:latin typeface="Arial Rounded MT Bold" pitchFamily="34" charset="0"/>
                <a:cs typeface="+mn-cs"/>
              </a:rPr>
              <a:t>Goonvari</a:t>
            </a:r>
            <a:r>
              <a:rPr lang="en-US" sz="2400" dirty="0">
                <a:latin typeface="Arial Rounded MT Bold" pitchFamily="34" charset="0"/>
                <a:cs typeface="+mn-cs"/>
              </a:rPr>
              <a:t> B.L. High School,</a:t>
            </a:r>
          </a:p>
          <a:p>
            <a:pPr algn="ctr" eaLnBrk="0" hangingPunct="0">
              <a:defRPr/>
            </a:pPr>
            <a:r>
              <a:rPr lang="en-US" sz="2400" dirty="0" err="1">
                <a:latin typeface="Arial Rounded MT Bold" pitchFamily="34" charset="0"/>
                <a:cs typeface="+mn-cs"/>
              </a:rPr>
              <a:t>Fulchhari</a:t>
            </a:r>
            <a:r>
              <a:rPr lang="en-US" sz="2400" dirty="0">
                <a:latin typeface="Arial Rounded MT Bold" pitchFamily="34" charset="0"/>
                <a:cs typeface="+mn-cs"/>
              </a:rPr>
              <a:t>, </a:t>
            </a:r>
            <a:r>
              <a:rPr lang="en-US" sz="2400" dirty="0" err="1">
                <a:latin typeface="Arial Rounded MT Bold" pitchFamily="34" charset="0"/>
                <a:cs typeface="+mn-cs"/>
              </a:rPr>
              <a:t>Gaibandha</a:t>
            </a:r>
            <a:r>
              <a:rPr lang="en-US" sz="2400" dirty="0">
                <a:latin typeface="Arial Rounded MT Bold" pitchFamily="34" charset="0"/>
                <a:cs typeface="+mn-cs"/>
              </a:rPr>
              <a:t>.</a:t>
            </a:r>
          </a:p>
          <a:p>
            <a:pPr algn="ctr" eaLnBrk="0" hangingPunct="0">
              <a:defRPr/>
            </a:pPr>
            <a:r>
              <a:rPr lang="en-US" sz="1600" dirty="0">
                <a:latin typeface="Arial Rounded MT Bold" pitchFamily="34" charset="0"/>
                <a:cs typeface="+mn-cs"/>
              </a:rPr>
              <a:t>E-mail: </a:t>
            </a:r>
            <a:r>
              <a:rPr lang="en-US" sz="1600" dirty="0" smtClean="0">
                <a:latin typeface="Arial Rounded MT Bold" pitchFamily="34" charset="0"/>
                <a:cs typeface="+mn-cs"/>
              </a:rPr>
              <a:t>manzurrahman12@yahoo.com</a:t>
            </a:r>
            <a:endParaRPr lang="en-US" sz="1600" dirty="0">
              <a:latin typeface="Arial Rounded MT Bold" pitchFamily="34" charset="0"/>
              <a:cs typeface="+mn-cs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126038" y="2579687"/>
            <a:ext cx="34083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Class: ix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Subject: English 2</a:t>
            </a:r>
            <a:r>
              <a:rPr lang="en-US" sz="2400" baseline="30000" dirty="0">
                <a:solidFill>
                  <a:srgbClr val="92D050"/>
                </a:solidFill>
                <a:latin typeface="Arial Black" panose="020B0A04020102020204" pitchFamily="34" charset="0"/>
              </a:rPr>
              <a:t>nd</a:t>
            </a:r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 Paper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Time : 40 minutes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Title: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Narration (2)</a:t>
            </a:r>
            <a:endParaRPr lang="en-US" sz="2400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Number of Students: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40</a:t>
            </a:r>
            <a:endParaRPr lang="en-US" sz="24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86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0" y="1143000"/>
            <a:ext cx="9144000" cy="5181600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Thank </a:t>
            </a:r>
            <a:r>
              <a:rPr lang="en-US" sz="4400" b="1" dirty="0" smtClean="0">
                <a:latin typeface="Arial Black" panose="020B0A04020102020204" pitchFamily="34" charset="0"/>
              </a:rPr>
              <a:t>you so much.</a:t>
            </a:r>
            <a:endParaRPr lang="en-US" sz="44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See </a:t>
            </a:r>
            <a:r>
              <a:rPr lang="en-US" sz="4400" b="1" dirty="0" smtClean="0">
                <a:latin typeface="Arial Black" panose="020B0A04020102020204" pitchFamily="34" charset="0"/>
              </a:rPr>
              <a:t>you.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67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1981200"/>
            <a:ext cx="6858000" cy="2743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Book Antiqua" pitchFamily="18" charset="0"/>
              </a:rPr>
              <a:t>Let’s see some pictures and texts.</a:t>
            </a:r>
            <a:endParaRPr lang="en-US" sz="4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92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" y="5448955"/>
            <a:ext cx="9143999" cy="52322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Mimi said “</a:t>
            </a:r>
            <a:r>
              <a:rPr lang="en-US" sz="2800" b="1" dirty="0" err="1" smtClean="0">
                <a:solidFill>
                  <a:schemeClr val="bg1"/>
                </a:solidFill>
                <a:latin typeface="Book Antiqua" pitchFamily="18" charset="0"/>
              </a:rPr>
              <a:t>Mahim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, take it.”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5943600"/>
            <a:ext cx="9143999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Mimi told </a:t>
            </a:r>
            <a:r>
              <a:rPr lang="en-US" sz="2800" b="1" dirty="0" err="1" smtClean="0">
                <a:latin typeface="Book Antiqua" pitchFamily="18" charset="0"/>
              </a:rPr>
              <a:t>Mahim</a:t>
            </a:r>
            <a:r>
              <a:rPr lang="en-US" sz="2800" b="1" dirty="0" smtClean="0">
                <a:latin typeface="Book Antiqua" pitchFamily="18" charset="0"/>
              </a:rPr>
              <a:t> to take it.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7848600" cy="430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" y="5448955"/>
            <a:ext cx="9143999" cy="461665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The man said, “Please, give me some money.”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5943600"/>
            <a:ext cx="914399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The man requested to kindly give him some money.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0"/>
            <a:ext cx="6019800" cy="541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58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304800" y="1143000"/>
            <a:ext cx="8422105" cy="167640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Dear Students, what are we going to learn today?</a:t>
            </a:r>
            <a:endParaRPr lang="en-US" sz="4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04800" y="2895600"/>
            <a:ext cx="7543800" cy="3962400"/>
          </a:xfrm>
          <a:prstGeom prst="cloudCallou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Changing Speech of </a:t>
            </a:r>
            <a:r>
              <a:rPr lang="en-US" sz="44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Imperative </a:t>
            </a:r>
            <a:r>
              <a:rPr lang="en-US" sz="44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Sentence</a:t>
            </a:r>
            <a:endParaRPr lang="en-US" sz="4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8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0"/>
            <a:ext cx="6858000" cy="2632529"/>
          </a:xfrm>
          <a:prstGeom prst="horizontalScroll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Our Today’s Lesson is-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914400" y="2438400"/>
            <a:ext cx="6858000" cy="2971800"/>
          </a:xfrm>
          <a:prstGeom prst="snip2Same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Changing speech</a:t>
            </a:r>
          </a:p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of </a:t>
            </a:r>
            <a:r>
              <a:rPr lang="en-US" sz="3200" b="1" dirty="0" smtClean="0">
                <a:latin typeface="Arial Black" panose="020B0A04020102020204" pitchFamily="34" charset="0"/>
              </a:rPr>
              <a:t>Imperative </a:t>
            </a:r>
            <a:r>
              <a:rPr lang="en-US" sz="3200" b="1" dirty="0" smtClean="0">
                <a:latin typeface="Arial Black" panose="020B0A04020102020204" pitchFamily="34" charset="0"/>
              </a:rPr>
              <a:t>Sentence</a:t>
            </a:r>
          </a:p>
          <a:p>
            <a:pPr algn="ctr"/>
            <a:endParaRPr lang="en-US" sz="32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99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57200" y="1143000"/>
            <a:ext cx="8305800" cy="144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Learning </a:t>
            </a:r>
            <a:r>
              <a:rPr lang="en-US" sz="4400" dirty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O</a:t>
            </a:r>
            <a:r>
              <a:rPr lang="en-US" sz="4400" dirty="0" smtClean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utcomes</a:t>
            </a:r>
            <a:endParaRPr lang="en-US" sz="4400" dirty="0">
              <a:ln w="0">
                <a:solidFill>
                  <a:srgbClr val="B01513"/>
                </a:solidFill>
              </a:ln>
              <a:solidFill>
                <a:srgbClr val="B0151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19100" y="2590800"/>
            <a:ext cx="8305800" cy="4267200"/>
          </a:xfrm>
          <a:prstGeom prst="frame">
            <a:avLst>
              <a:gd name="adj1" fmla="val 7447"/>
            </a:avLst>
          </a:prstGeom>
          <a:solidFill>
            <a:schemeClr val="accent4"/>
          </a:solidFill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After the end of this lesson,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we 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will be able to-</a:t>
            </a:r>
          </a:p>
          <a:p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define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imperative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sentence.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identify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the structure of changing 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speech.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change speech from direct to indirect.</a:t>
            </a:r>
          </a:p>
          <a:p>
            <a:pPr algn="ctr"/>
            <a:endParaRPr lang="en-US" dirty="0">
              <a:ln>
                <a:solidFill>
                  <a:schemeClr val="accent2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82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05800" cy="1200329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can you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identify an imperative sentence?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24140"/>
            <a:ext cx="4572000" cy="563385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Arial Black" panose="020B0A04020102020204" pitchFamily="34" charset="0"/>
              </a:rPr>
              <a:t>An </a:t>
            </a:r>
            <a:r>
              <a:rPr lang="en-US" sz="3200" dirty="0" smtClean="0">
                <a:latin typeface="Arial Black" panose="020B0A04020102020204" pitchFamily="34" charset="0"/>
              </a:rPr>
              <a:t>imperative </a:t>
            </a:r>
            <a:r>
              <a:rPr lang="en-US" sz="3200" dirty="0" smtClean="0">
                <a:latin typeface="Arial Black" panose="020B0A04020102020204" pitchFamily="34" charset="0"/>
              </a:rPr>
              <a:t>sentence </a:t>
            </a:r>
            <a:r>
              <a:rPr lang="en-US" sz="3200" dirty="0" smtClean="0">
                <a:latin typeface="Arial Black" panose="020B0A04020102020204" pitchFamily="34" charset="0"/>
              </a:rPr>
              <a:t>starts with: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 Black" panose="020B0A04020102020204" pitchFamily="34" charset="0"/>
              </a:rPr>
              <a:t>Verb(present form)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Black" panose="020B0A04020102020204" pitchFamily="34" charset="0"/>
              </a:rPr>
              <a:t>Do not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Black" panose="020B0A04020102020204" pitchFamily="34" charset="0"/>
              </a:rPr>
              <a:t>Never/Always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Black" panose="020B0A04020102020204" pitchFamily="34" charset="0"/>
              </a:rPr>
              <a:t>Let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 Black" panose="020B0A04020102020204" pitchFamily="34" charset="0"/>
              </a:rPr>
              <a:t>Please/Kindly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219200"/>
            <a:ext cx="4572000" cy="563385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Examples: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Come here.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Do not do it.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Never go there.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Always help him.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Let me go.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Please, take it.</a:t>
            </a:r>
          </a:p>
          <a:p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90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2115</TotalTime>
  <Words>650</Words>
  <Application>Microsoft Office PowerPoint</Application>
  <PresentationFormat>On-screen Show (4:3)</PresentationFormat>
  <Paragraphs>128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Arial Rounded MT Bold</vt:lpstr>
      <vt:lpstr>Book Antiqua</vt:lpstr>
      <vt:lpstr>Calibri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Microsoft account</cp:lastModifiedBy>
  <cp:revision>307</cp:revision>
  <dcterms:created xsi:type="dcterms:W3CDTF">2015-03-02T06:05:26Z</dcterms:created>
  <dcterms:modified xsi:type="dcterms:W3CDTF">2020-02-24T15:29:48Z</dcterms:modified>
</cp:coreProperties>
</file>