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6" r:id="rId13"/>
    <p:sldId id="275" r:id="rId14"/>
    <p:sldId id="268" r:id="rId15"/>
    <p:sldId id="281" r:id="rId16"/>
    <p:sldId id="270" r:id="rId17"/>
    <p:sldId id="27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37" autoAdjust="0"/>
  </p:normalViewPr>
  <p:slideViewPr>
    <p:cSldViewPr snapToGrid="0">
      <p:cViewPr varScale="1">
        <p:scale>
          <a:sx n="52" d="100"/>
          <a:sy n="52" d="100"/>
        </p:scale>
        <p:origin x="5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6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1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6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2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6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4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7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7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E65DB-16F5-4CAA-B038-2CA77C45FA4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Topology.ppt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Topology.pptx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Topology.pptx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Topology.pptx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Topology.pptx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61880" y="464025"/>
            <a:ext cx="3753135" cy="1050877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bn-BD" sz="6600" b="1" i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i="1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i="1" dirty="0">
              <a:ln w="12700">
                <a:solidFill>
                  <a:srgbClr val="00B05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823" y="1617970"/>
            <a:ext cx="8243248" cy="615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73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hlinkClick r:id="rId3" action="ppaction://hlinkpres?slideindex=1&amp;slidetitle="/>
          </p:cNvPr>
          <p:cNvSpPr/>
          <p:nvPr/>
        </p:nvSpPr>
        <p:spPr>
          <a:xfrm>
            <a:off x="2813777" y="95535"/>
            <a:ext cx="6673754" cy="69603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 ক্লু</a:t>
            </a:r>
            <a:endParaRPr lang="en-US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26" y="1105114"/>
            <a:ext cx="4368276" cy="3466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7560" y="1105114"/>
            <a:ext cx="5209801" cy="346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9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490" y="1965277"/>
            <a:ext cx="11109277" cy="14466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 সংস্কৃতি ধারা নিজ সংস্কৃতিতের বিবরণ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4000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করো। </a:t>
            </a:r>
            <a:endParaRPr lang="en-US" sz="4000" b="1" dirty="0"/>
          </a:p>
        </p:txBody>
      </p:sp>
      <p:sp>
        <p:nvSpPr>
          <p:cNvPr id="3" name="Oval 2">
            <a:hlinkClick r:id="rId2" action="ppaction://hlinkpres?slideindex=1&amp;slidetitle="/>
          </p:cNvPr>
          <p:cNvSpPr/>
          <p:nvPr/>
        </p:nvSpPr>
        <p:spPr>
          <a:xfrm>
            <a:off x="3207225" y="11215"/>
            <a:ext cx="4722125" cy="15558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9952" y="337843"/>
            <a:ext cx="179307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৫মিনিট</a:t>
            </a:r>
            <a:endParaRPr lang="en-US" sz="4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6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0">
              <a:schemeClr val="accent1">
                <a:lumMod val="5000"/>
                <a:lumOff val="95000"/>
              </a:schemeClr>
            </a:gs>
            <a:gs pos="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2" action="ppaction://hlinkpres?slideindex=1&amp;slidetitle="/>
          </p:cNvPr>
          <p:cNvSpPr/>
          <p:nvPr/>
        </p:nvSpPr>
        <p:spPr>
          <a:xfrm>
            <a:off x="2897614" y="0"/>
            <a:ext cx="6710407" cy="9416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কাজের সমাধান 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1445" y="1064525"/>
            <a:ext cx="10647397" cy="5213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 সংস্কৃতি দ্বারা নিজ সংস্কৃতি আয়ও করাকে সাংস্কৃতায়ন বলে। সাংস্কৃতায়ন হলো একটি প্রক্রিয়া। মূলত নিজ সংস্কৃতিকে অক্ষুণ্ন রেখে অন্যকোনো সাংস্কৃতিক 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উপাদানকে নিজ </a:t>
            </a: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সাথে আত্নস্থ করার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 সাংস্কৃতায়ন বলা। আমাদের দেশ বহুবার বহিরাগত শাসক দ্বারা শাসিত হওয়ার এখানে সাংস্কৃতায়ন প্রবল।  </a:t>
            </a:r>
            <a:endParaRPr lang="bn-BD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06970" y="0"/>
            <a:ext cx="5200552" cy="90636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দলীয়  কাজ এর ক্লু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787" y="1241020"/>
            <a:ext cx="5178130" cy="3477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78" y="1241020"/>
            <a:ext cx="6209436" cy="347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0">
              <a:schemeClr val="accent1">
                <a:lumMod val="5000"/>
                <a:lumOff val="95000"/>
              </a:schemeClr>
            </a:gs>
            <a:gs pos="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2986" y="0"/>
            <a:ext cx="5111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000" b="1" dirty="0">
                <a:latin typeface="NikoshBAN" pitchFamily="2" charset="0"/>
                <a:cs typeface="NikoshBAN" pitchFamily="2" charset="0"/>
              </a:rPr>
              <a:t>দলীয়  কাজ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6798" y="365849"/>
            <a:ext cx="191757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264" y="2387478"/>
            <a:ext cx="119505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i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সামাজিকীকরনের বিভিন্ন প্রতিষ্ঠানের </a:t>
            </a:r>
            <a:r>
              <a:rPr lang="bn-BD" sz="4000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ধারন</a:t>
            </a:r>
            <a:r>
              <a:rPr lang="en-US" sz="4000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 করো?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94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65760" y="222349"/>
            <a:ext cx="5478088" cy="82447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এর সমাধান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1449" y="1357313"/>
            <a:ext cx="11087954" cy="50980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 তার শিক্ষা প্রতিষ্ঠানের মাধ্যমে শিশু-কিশোরদের সংস্কৃতি সম্পর্কে জ্ঞানদান করে। গণমাধ্যম : সামাজিকীকরণের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মন্তব্য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বিবৃত আলোচনাকে বিচার ও বিশ্লেষণ করে আমরা বলতে পারি, সামাজিকীকরণের বাহন হিসেবে পরিবার, খেলার সঙ্গী, ধর্ম, শিক্ষা প্রতিষ্ঠান মুখ্য ভূমিকা পালন করে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b="1" dirty="0" smtClean="0">
              <a:ln w="285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2" action="ppaction://hlinkpres?slideindex=1&amp;slidetitle="/>
          </p:cNvPr>
          <p:cNvSpPr/>
          <p:nvPr/>
        </p:nvSpPr>
        <p:spPr>
          <a:xfrm>
            <a:off x="1887416" y="304800"/>
            <a:ext cx="6510996" cy="1290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মূলায়ন </a:t>
            </a:r>
            <a:endParaRPr lang="en-US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0108" y="1778048"/>
            <a:ext cx="1109721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 প্রক্রিয়ার মাধ্যমে সংশ্লিষ্ট ব্যক্তি এবং গোষ্ঠী অণ্যের সংস্কৃতি আয়ত্ত করে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6439" y="2826948"/>
            <a:ext cx="305496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 আত্তীকরণ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6970" y="3647178"/>
            <a:ext cx="302443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 ব্যাপ্তি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9679" y="3558151"/>
            <a:ext cx="399117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সাংস্কৃতায়ন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9679" y="2876091"/>
            <a:ext cx="3447809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.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 আদর্শ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28588" y="2721388"/>
            <a:ext cx="596765" cy="5814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8101" y="4289354"/>
            <a:ext cx="1159459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টি সাংস্কৃতি আদর্শের উদাহরণ?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6971" y="5294250"/>
            <a:ext cx="1411513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0756" y="5367427"/>
            <a:ext cx="261048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4002" y="6158484"/>
            <a:ext cx="2229699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গ.তথ্যপ্রযুক্তি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42914" y="5294250"/>
            <a:ext cx="596765" cy="5814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80545" y="6158484"/>
            <a:ext cx="228949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ধর্মবিশ্বাস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23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2966" y="289137"/>
            <a:ext cx="5734594" cy="969778"/>
          </a:xfrm>
          <a:prstGeom prst="roundRect">
            <a:avLst>
              <a:gd name="adj" fmla="val 33975"/>
            </a:avLst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0126" y="3984651"/>
            <a:ext cx="11723426" cy="1993068"/>
          </a:xfrm>
          <a:prstGeom prst="roundRect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সাংস্কৃতি বিপ্লব সাধিত হয়েছে কোনটির মাধ্যমে তা লিখে </a:t>
            </a:r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 আসবে।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666" y="1476784"/>
            <a:ext cx="3823193" cy="22899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33388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5834" y="4890595"/>
            <a:ext cx="507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85" y="627798"/>
            <a:ext cx="7983940" cy="398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67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174" y="323412"/>
            <a:ext cx="7167589" cy="149110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6672" y="2120858"/>
            <a:ext cx="7131428" cy="4294229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0093" y="2120859"/>
            <a:ext cx="619940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জহুরুল ইসলাম</a:t>
            </a:r>
            <a:endParaRPr lang="bn-BD" sz="6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i="1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(আইসিটি)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খোট্টাপাড়া ইসলামিয়া আলিম মাদ্রাসা</a:t>
            </a:r>
          </a:p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সাপাহার, নওগাঁ।</a:t>
            </a:r>
            <a:endParaRPr lang="en-US" sz="4400" i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মোবাইল নম্বরঃ ০১৭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৩৪৬৫২০৮০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zohurul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92" y="2120859"/>
            <a:ext cx="3575570" cy="4052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979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5212" y="1624082"/>
            <a:ext cx="6796584" cy="4524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:</a:t>
            </a:r>
            <a:r>
              <a:rPr lang="bn-BD" sz="4800" b="1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অষ্টম </a:t>
            </a:r>
          </a:p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অধ্যায়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ঃ</a:t>
            </a:r>
            <a:r>
              <a:rPr lang="bn-BD" sz="4800" b="1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bn-BD" sz="4800" b="1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৩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endParaRPr lang="bn-IN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মোট শিক্ষার্থীঃ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৩৮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সময়ঃ ৪০ মিনি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ট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তাং১৬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০২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/20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3" name="Oval 2"/>
          <p:cNvSpPr/>
          <p:nvPr/>
        </p:nvSpPr>
        <p:spPr>
          <a:xfrm>
            <a:off x="3532340" y="150125"/>
            <a:ext cx="5682328" cy="131090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529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471" y="166714"/>
            <a:ext cx="8331200" cy="827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 কর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46" y="1177475"/>
            <a:ext cx="5095197" cy="2889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011" y="1177475"/>
            <a:ext cx="4623764" cy="2889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45" y="4250480"/>
            <a:ext cx="5095197" cy="24763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7011" y="4151232"/>
            <a:ext cx="4599296" cy="257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6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73708" y="1487605"/>
            <a:ext cx="9744502" cy="15694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7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সামাজিকীকরণে বিভিন্ন  প্রতিষ্ঠানের প্রভাব</a:t>
            </a:r>
            <a:r>
              <a:rPr lang="bn-BD" sz="5400" dirty="0"/>
              <a:t>				</a:t>
            </a:r>
            <a:endParaRPr lang="en-US" sz="54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1239" y="308211"/>
            <a:ext cx="425691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753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30556" y="108459"/>
            <a:ext cx="4298902" cy="13655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311" y="1792224"/>
            <a:ext cx="11657391" cy="4674358"/>
          </a:xfrm>
          <a:prstGeom prst="roundRect">
            <a:avLst>
              <a:gd name="adj" fmla="val 886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Font typeface="+mj-lt"/>
              <a:buAutoNum type="arabicPeriod"/>
            </a:pPr>
            <a:endParaRPr lang="bn-BD" sz="5400" i="1" dirty="0" smtClean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914400" indent="-914400">
              <a:buFont typeface="+mj-lt"/>
              <a:buAutoNum type="arabicPeriod"/>
            </a:pPr>
            <a:endParaRPr lang="bn-BD" sz="5400" i="1" dirty="0" smtClean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5400" i="1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5400" i="1" dirty="0" smtClean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উন্নয়ন কী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3600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600" dirty="0" smtClean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 সংস্কৃতি ধারা নিজ সংস্কৃতিতের বিবরণ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 </a:t>
            </a:r>
            <a:r>
              <a:rPr lang="bn-BD" sz="3600" dirty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সামাজিকীকরনের বিভিন্ন প্রতিষ্ঠানের ধারনা লাভ</a:t>
            </a:r>
            <a:r>
              <a:rPr lang="en-US" sz="3600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bn-BD" sz="3600" dirty="0" smtClean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5400" i="1" dirty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5400" i="1" dirty="0" smtClean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27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hlinkClick r:id="rId3" action="ppaction://hlinkpres?slideindex=1&amp;slidetitle="/>
          </p:cNvPr>
          <p:cNvSpPr/>
          <p:nvPr/>
        </p:nvSpPr>
        <p:spPr>
          <a:xfrm>
            <a:off x="3709348" y="140359"/>
            <a:ext cx="3934736" cy="90894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 ক্লু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29" y="1383792"/>
            <a:ext cx="6131814" cy="3773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2064" y="1383792"/>
            <a:ext cx="4960997" cy="37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7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67616" y="8037"/>
            <a:ext cx="5076284" cy="13655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8442" y="201365"/>
            <a:ext cx="179307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৫মিনিট</a:t>
            </a:r>
            <a:endParaRPr lang="en-US" sz="4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943" y="1703361"/>
            <a:ext cx="11136573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উন্নয়ন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AU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7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668060" y="145129"/>
            <a:ext cx="8974666" cy="1450498"/>
          </a:xfrm>
          <a:prstGeom prst="flowChartAlternateProcess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একক কাজের সমাধান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45911" y="2320121"/>
            <a:ext cx="10781732" cy="7642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উন্নয়ন হলো এজ ধরনের সামাজিক পরিবর্তন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1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12249409</TotalTime>
  <Words>314</Words>
  <Application>Microsoft Office PowerPoint</Application>
  <PresentationFormat>Widescreen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311</cp:revision>
  <dcterms:created xsi:type="dcterms:W3CDTF">2007-12-31T18:29:01Z</dcterms:created>
  <dcterms:modified xsi:type="dcterms:W3CDTF">2020-02-23T10:28:31Z</dcterms:modified>
</cp:coreProperties>
</file>