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78" r:id="rId9"/>
    <p:sldId id="279" r:id="rId10"/>
    <p:sldId id="262" r:id="rId11"/>
    <p:sldId id="263" r:id="rId12"/>
    <p:sldId id="265" r:id="rId13"/>
    <p:sldId id="268" r:id="rId14"/>
    <p:sldId id="289" r:id="rId15"/>
    <p:sldId id="291" r:id="rId16"/>
    <p:sldId id="269" r:id="rId17"/>
    <p:sldId id="290" r:id="rId18"/>
    <p:sldId id="275" r:id="rId19"/>
    <p:sldId id="276" r:id="rId20"/>
    <p:sldId id="281" r:id="rId21"/>
    <p:sldId id="282" r:id="rId22"/>
    <p:sldId id="283" r:id="rId23"/>
    <p:sldId id="292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7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C4430-7DF6-4E66-9245-749FD552A726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6E81A-3997-4AD1-8005-8D187C4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2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6E81A-3997-4AD1-8005-8D187C412A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4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6E81A-3997-4AD1-8005-8D187C412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2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6E81A-3997-4AD1-8005-8D187C412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5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79BC-61D1-4323-A42D-75D617860F5C}" type="datetimeFigureOut">
              <a:rPr lang="en-US" smtClean="0"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455C2-42BE-40BC-AA0C-E4A979BBA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080897">
            <a:off x="1202025" y="583711"/>
            <a:ext cx="2396836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4" t="3653" r="7755" b="13623"/>
          <a:stretch/>
        </p:blipFill>
        <p:spPr>
          <a:xfrm>
            <a:off x="2037835" y="739280"/>
            <a:ext cx="9238593" cy="61187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50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598" y="1171574"/>
            <a:ext cx="185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598" y="1213232"/>
            <a:ext cx="1440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7301" y="4035133"/>
            <a:ext cx="122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80512" y="1171575"/>
            <a:ext cx="99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828675" y="1171575"/>
            <a:ext cx="2267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24701 0.002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25 -1.85185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08 0.00602 L 0.48308 0.006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8" grpId="0"/>
      <p:bldP spid="8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00747" y="1602412"/>
            <a:ext cx="1274618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9090" y="1602413"/>
            <a:ext cx="1274618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0745" y="1604714"/>
            <a:ext cx="1274618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ন্ধ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0478" y="1602412"/>
            <a:ext cx="87488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</a:p>
        </p:txBody>
      </p:sp>
    </p:spTree>
    <p:extLst>
      <p:ext uri="{BB962C8B-B14F-4D97-AF65-F5344CB8AC3E}">
        <p14:creationId xmlns:p14="http://schemas.microsoft.com/office/powerpoint/2010/main" val="7498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6 1.85185E-6 L 0.4836 1.8518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3" grpId="1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flipH="1">
            <a:off x="1407319" y="506285"/>
            <a:ext cx="112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চ্চ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2744" y="606387"/>
            <a:ext cx="987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957" y="506286"/>
            <a:ext cx="17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2744" y="606387"/>
            <a:ext cx="987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1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89 4.07407E-6 L 0.5289 4.07407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2" grpId="0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3" y="318654"/>
            <a:ext cx="2008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3290" y="429490"/>
            <a:ext cx="2008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9926" y="318654"/>
            <a:ext cx="2008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ণ্ড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3290" y="429490"/>
            <a:ext cx="2008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3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25 -1.48148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49375 0.012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946" y="1978925"/>
            <a:ext cx="98946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2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37" y="368489"/>
            <a:ext cx="9062114" cy="62478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ভাঙে।ওরা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ডাকাডাকি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প্রতিবেশির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বেধেঁ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বোকামির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কোকিলের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271" y="4776420"/>
            <a:ext cx="94287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ভাঙে।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ওরা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ডাকাডাকি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মনটা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75" y="173420"/>
            <a:ext cx="6609210" cy="44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13" y="-1"/>
            <a:ext cx="9297924" cy="57544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6913" y="6141493"/>
            <a:ext cx="8952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করে।পরিবেশ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7488" y="5906336"/>
            <a:ext cx="8617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প্রতিবেশির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মতো।পাখি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131" y="744231"/>
            <a:ext cx="5706729" cy="45974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72" y="744231"/>
            <a:ext cx="5139559" cy="476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921" y="5806489"/>
            <a:ext cx="10792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পালকে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26" y="236483"/>
            <a:ext cx="9380483" cy="533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0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8327" y="3449782"/>
            <a:ext cx="587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08" y="1252946"/>
            <a:ext cx="8312251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ধলহরা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মাগুরা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সদর,মাগুরা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2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594" y="5510287"/>
            <a:ext cx="9128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বেঁধে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উড়ে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8" y="402258"/>
            <a:ext cx="7961585" cy="474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696" y="867103"/>
            <a:ext cx="10468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বোকামির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কোকিলের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30" y="2190540"/>
            <a:ext cx="4644884" cy="4365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14" y="2190540"/>
            <a:ext cx="4813652" cy="42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8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3034" y="1434662"/>
            <a:ext cx="8544910" cy="32624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</a:t>
            </a:r>
            <a:r>
              <a:rPr lang="en-US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৫২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এবংপড়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1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799" y="993228"/>
            <a:ext cx="3405351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4662" y="2238704"/>
            <a:ext cx="9002110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---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২---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709" y="1135118"/>
            <a:ext cx="9002112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(১)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3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1" y="234333"/>
            <a:ext cx="2664372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81" y="1277008"/>
            <a:ext cx="8655269" cy="498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7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635" y="872835"/>
            <a:ext cx="540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0202" y="872835"/>
            <a:ext cx="7869381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বাচচা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৪০মিনিট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১৮/০২/২০২০।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3765" y="955"/>
            <a:ext cx="340821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8635" y="1130081"/>
            <a:ext cx="10059834" cy="55707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যুক্তবর্ণসহযোগে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বাক্যশুনে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৩.৩.১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ওশুদ্ধভাবে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২.৬.১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শ্রবণযোগ্য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২.৩.৪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57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78" y="1020459"/>
            <a:ext cx="7481455" cy="5140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30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7261" y="2255948"/>
            <a:ext cx="75452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পাখিদের</a:t>
            </a:r>
            <a:r>
              <a:rPr lang="en-US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9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96977" y="4781681"/>
            <a:ext cx="6930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পাখি,মাছ,মাছি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8315" y="583514"/>
            <a:ext cx="1758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18" y="377180"/>
            <a:ext cx="6559934" cy="40607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7616" y="5781495"/>
            <a:ext cx="8529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বেঁধে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উড়ে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2364" y="540327"/>
            <a:ext cx="674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প্রতিবেশী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065818" y="1505435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পড়শি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7724" y="5332438"/>
            <a:ext cx="863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প্রতিবেশিদের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48213"/>
            <a:ext cx="4765964" cy="317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2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3171" y="370245"/>
            <a:ext cx="3386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পালক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2145" y="5719042"/>
            <a:ext cx="802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পালক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1745" y="2540533"/>
            <a:ext cx="4738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73" y="1609344"/>
            <a:ext cx="5015345" cy="379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5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1251</TotalTime>
  <Words>421</Words>
  <Application>Microsoft Office PowerPoint</Application>
  <PresentationFormat>Widescreen</PresentationFormat>
  <Paragraphs>75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imam</dc:creator>
  <cp:lastModifiedBy>imam</cp:lastModifiedBy>
  <cp:revision>129</cp:revision>
  <dcterms:created xsi:type="dcterms:W3CDTF">2020-02-18T03:20:31Z</dcterms:created>
  <dcterms:modified xsi:type="dcterms:W3CDTF">2020-02-23T09:29:47Z</dcterms:modified>
</cp:coreProperties>
</file>