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73" r:id="rId7"/>
    <p:sldId id="263" r:id="rId8"/>
    <p:sldId id="274" r:id="rId9"/>
    <p:sldId id="275" r:id="rId10"/>
    <p:sldId id="276" r:id="rId11"/>
    <p:sldId id="268" r:id="rId12"/>
    <p:sldId id="272" r:id="rId13"/>
    <p:sldId id="277" r:id="rId14"/>
    <p:sldId id="278" r:id="rId15"/>
    <p:sldId id="270" r:id="rId16"/>
    <p:sldId id="265" r:id="rId17"/>
    <p:sldId id="271" r:id="rId18"/>
    <p:sldId id="266" r:id="rId19"/>
    <p:sldId id="269" r:id="rId20"/>
    <p:sldId id="279"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63480E-F481-44F4-98D9-4F1B2E97FB12}">
          <p14:sldIdLst>
            <p14:sldId id="256"/>
            <p14:sldId id="258"/>
            <p14:sldId id="260"/>
            <p14:sldId id="259"/>
            <p14:sldId id="261"/>
            <p14:sldId id="273"/>
            <p14:sldId id="263"/>
            <p14:sldId id="274"/>
            <p14:sldId id="275"/>
            <p14:sldId id="276"/>
            <p14:sldId id="268"/>
            <p14:sldId id="272"/>
            <p14:sldId id="277"/>
            <p14:sldId id="278"/>
            <p14:sldId id="270"/>
            <p14:sldId id="265"/>
            <p14:sldId id="271"/>
          </p14:sldIdLst>
        </p14:section>
        <p14:section name="Untitled Section" id="{9D29B2F7-807C-4745-8716-BFFE650E0448}">
          <p14:sldIdLst>
            <p14:sldId id="266"/>
            <p14:sldId id="269"/>
            <p14:sldId id="279"/>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A876F-C6B8-411B-B4EA-C088FA53EC3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0DCDC832-59CB-49E4-AA75-1C4AA1460DF7}">
      <dgm:prSet phldrT="[Text]"/>
      <dgm:spPr/>
      <dgm:t>
        <a:bodyPr/>
        <a:lstStyle/>
        <a:p>
          <a:r>
            <a:rPr lang="bn-IN" dirty="0"/>
            <a:t>বীরশ্রেষ্ঠ</a:t>
          </a:r>
          <a:endParaRPr lang="en-US" dirty="0"/>
        </a:p>
      </dgm:t>
    </dgm:pt>
    <dgm:pt modelId="{93BA5D56-65F3-4FAD-83E3-E6E2110B9A9E}" type="parTrans" cxnId="{EEA838E8-EF00-4CCC-BCA9-C20E00B44191}">
      <dgm:prSet/>
      <dgm:spPr/>
      <dgm:t>
        <a:bodyPr/>
        <a:lstStyle/>
        <a:p>
          <a:endParaRPr lang="en-US"/>
        </a:p>
      </dgm:t>
    </dgm:pt>
    <dgm:pt modelId="{A07D582C-334B-4A57-A1ED-D16175DDAB60}" type="sibTrans" cxnId="{EEA838E8-EF00-4CCC-BCA9-C20E00B44191}">
      <dgm:prSet/>
      <dgm:spPr/>
      <dgm:t>
        <a:bodyPr/>
        <a:lstStyle/>
        <a:p>
          <a:endParaRPr lang="en-US"/>
        </a:p>
      </dgm:t>
    </dgm:pt>
    <dgm:pt modelId="{9C0248DD-0639-4588-B8C5-43BDC3D89A15}">
      <dgm:prSet phldrT="[Text]" custT="1"/>
      <dgm:spPr/>
      <dgm:t>
        <a:bodyPr/>
        <a:lstStyle/>
        <a:p>
          <a:r>
            <a:rPr lang="bn-IN" sz="2000" dirty="0">
              <a:latin typeface="NikoshBAN" panose="02000000000000000000" pitchFamily="2" charset="0"/>
              <a:cs typeface="NikoshBAN" panose="02000000000000000000" pitchFamily="2" charset="0"/>
            </a:rPr>
            <a:t>সিপাহী মোস্তফা কামাল</a:t>
          </a:r>
          <a:endParaRPr lang="en-US" sz="2000" dirty="0"/>
        </a:p>
      </dgm:t>
    </dgm:pt>
    <dgm:pt modelId="{DA4D097B-640F-479B-B422-E77F8D634E83}" type="parTrans" cxnId="{9691F8F0-5C19-49C8-B0AD-09BE7F68DC10}">
      <dgm:prSet/>
      <dgm:spPr/>
      <dgm:t>
        <a:bodyPr/>
        <a:lstStyle/>
        <a:p>
          <a:endParaRPr lang="en-US"/>
        </a:p>
      </dgm:t>
    </dgm:pt>
    <dgm:pt modelId="{318E0A22-3F51-4729-B1E3-38C2F92D9154}" type="sibTrans" cxnId="{9691F8F0-5C19-49C8-B0AD-09BE7F68DC10}">
      <dgm:prSet/>
      <dgm:spPr/>
      <dgm:t>
        <a:bodyPr/>
        <a:lstStyle/>
        <a:p>
          <a:endParaRPr lang="en-US"/>
        </a:p>
      </dgm:t>
    </dgm:pt>
    <dgm:pt modelId="{5B2F54F2-912A-41C7-9DF3-3C61489A4C98}">
      <dgm:prSet custT="1"/>
      <dgm:spPr/>
      <dgm:t>
        <a:bodyPr/>
        <a:lstStyle/>
        <a:p>
          <a:r>
            <a:rPr lang="bn-IN" sz="2000" dirty="0">
              <a:latin typeface="NikoshBAN" panose="02000000000000000000" pitchFamily="2" charset="0"/>
              <a:cs typeface="NikoshBAN" panose="02000000000000000000" pitchFamily="2" charset="0"/>
            </a:rPr>
            <a:t>ক্যাপ্টেন মহিউদ্দিন জাহাঙ্গীর</a:t>
          </a:r>
          <a:endParaRPr lang="en-US" sz="2000" dirty="0">
            <a:latin typeface="NikoshBAN" panose="02000000000000000000" pitchFamily="2" charset="0"/>
            <a:cs typeface="NikoshBAN" panose="02000000000000000000" pitchFamily="2" charset="0"/>
          </a:endParaRPr>
        </a:p>
      </dgm:t>
    </dgm:pt>
    <dgm:pt modelId="{1B577F9F-49F3-400E-B665-434AE294695A}" type="parTrans" cxnId="{C91C9D12-C546-4C8F-845E-64286A431860}">
      <dgm:prSet/>
      <dgm:spPr/>
      <dgm:t>
        <a:bodyPr/>
        <a:lstStyle/>
        <a:p>
          <a:endParaRPr lang="en-US"/>
        </a:p>
      </dgm:t>
    </dgm:pt>
    <dgm:pt modelId="{CAC6ED47-C163-4AB5-859E-BFB24E950821}" type="sibTrans" cxnId="{C91C9D12-C546-4C8F-845E-64286A431860}">
      <dgm:prSet/>
      <dgm:spPr/>
      <dgm:t>
        <a:bodyPr/>
        <a:lstStyle/>
        <a:p>
          <a:endParaRPr lang="en-US"/>
        </a:p>
      </dgm:t>
    </dgm:pt>
    <dgm:pt modelId="{CF28B03D-1099-4169-8DBF-178A44AE46BE}">
      <dgm:prSet custT="1"/>
      <dgm:spPr/>
      <dgm:t>
        <a:bodyPr/>
        <a:lstStyle/>
        <a:p>
          <a:r>
            <a:rPr lang="bn-IN" sz="2000" dirty="0">
              <a:latin typeface="NikoshBAN" panose="02000000000000000000" pitchFamily="2" charset="0"/>
              <a:cs typeface="NikoshBAN" panose="02000000000000000000" pitchFamily="2" charset="0"/>
            </a:rPr>
            <a:t>ফ্লাইট লেফটেন্যান্ট মতিউর রহমান</a:t>
          </a:r>
          <a:endParaRPr lang="en-US" sz="2000" dirty="0">
            <a:latin typeface="NikoshBAN" panose="02000000000000000000" pitchFamily="2" charset="0"/>
            <a:cs typeface="NikoshBAN" panose="02000000000000000000" pitchFamily="2" charset="0"/>
          </a:endParaRPr>
        </a:p>
      </dgm:t>
    </dgm:pt>
    <dgm:pt modelId="{5FC7E4FC-ED68-4E91-BDCE-A70BFD53FB29}" type="parTrans" cxnId="{2524946B-545A-40BE-953C-0446159BA186}">
      <dgm:prSet/>
      <dgm:spPr/>
      <dgm:t>
        <a:bodyPr/>
        <a:lstStyle/>
        <a:p>
          <a:endParaRPr lang="en-US"/>
        </a:p>
      </dgm:t>
    </dgm:pt>
    <dgm:pt modelId="{38F5A34E-760E-475C-8506-7CB5BFF77D7E}" type="sibTrans" cxnId="{2524946B-545A-40BE-953C-0446159BA186}">
      <dgm:prSet/>
      <dgm:spPr/>
      <dgm:t>
        <a:bodyPr/>
        <a:lstStyle/>
        <a:p>
          <a:endParaRPr lang="en-US"/>
        </a:p>
      </dgm:t>
    </dgm:pt>
    <dgm:pt modelId="{FB1F115E-3589-467E-89C0-732E9B759B6F}">
      <dgm:prSet custT="1"/>
      <dgm:spPr/>
      <dgm:t>
        <a:bodyPr/>
        <a:lstStyle/>
        <a:p>
          <a:r>
            <a:rPr lang="bn-IN" sz="2000" dirty="0">
              <a:latin typeface="NikoshBAN" panose="02000000000000000000" pitchFamily="2" charset="0"/>
              <a:cs typeface="NikoshBAN" panose="02000000000000000000" pitchFamily="2" charset="0"/>
            </a:rPr>
            <a:t>সিপাহী হামিদুর রহমান</a:t>
          </a:r>
          <a:endParaRPr lang="en-US" sz="2000" dirty="0">
            <a:latin typeface="NikoshBAN" panose="02000000000000000000" pitchFamily="2" charset="0"/>
            <a:cs typeface="NikoshBAN" panose="02000000000000000000" pitchFamily="2" charset="0"/>
          </a:endParaRPr>
        </a:p>
      </dgm:t>
    </dgm:pt>
    <dgm:pt modelId="{CF2E7A19-6A40-4345-B1DF-6E3F14188279}" type="parTrans" cxnId="{512AA2AD-782C-4542-B708-96B7762AD0DB}">
      <dgm:prSet/>
      <dgm:spPr/>
      <dgm:t>
        <a:bodyPr/>
        <a:lstStyle/>
        <a:p>
          <a:endParaRPr lang="en-US"/>
        </a:p>
      </dgm:t>
    </dgm:pt>
    <dgm:pt modelId="{AD2A5B58-BDAC-4A51-B52A-668DABB973A3}" type="sibTrans" cxnId="{512AA2AD-782C-4542-B708-96B7762AD0DB}">
      <dgm:prSet/>
      <dgm:spPr/>
      <dgm:t>
        <a:bodyPr/>
        <a:lstStyle/>
        <a:p>
          <a:endParaRPr lang="en-US"/>
        </a:p>
      </dgm:t>
    </dgm:pt>
    <dgm:pt modelId="{37A56393-C942-43E7-81EC-232CA133A7FE}">
      <dgm:prSet custT="1"/>
      <dgm:spPr/>
      <dgm:t>
        <a:bodyPr/>
        <a:lstStyle/>
        <a:p>
          <a:r>
            <a:rPr lang="bn-IN" sz="2000" dirty="0">
              <a:latin typeface="NikoshBAN" panose="02000000000000000000" pitchFamily="2" charset="0"/>
              <a:cs typeface="NikoshBAN" panose="02000000000000000000" pitchFamily="2" charset="0"/>
            </a:rPr>
            <a:t>ইঞ্জিনরুম আর্টিফিসার মোহাম্মদ রুহুল আমিন</a:t>
          </a:r>
          <a:endParaRPr lang="en-US" sz="2000" dirty="0">
            <a:latin typeface="NikoshBAN" panose="02000000000000000000" pitchFamily="2" charset="0"/>
            <a:cs typeface="NikoshBAN" panose="02000000000000000000" pitchFamily="2" charset="0"/>
          </a:endParaRPr>
        </a:p>
      </dgm:t>
    </dgm:pt>
    <dgm:pt modelId="{F2766068-EB9F-454E-9C48-C8EBB7D235F7}" type="parTrans" cxnId="{8A5A53D4-3491-4E47-87DD-0811800A780D}">
      <dgm:prSet/>
      <dgm:spPr/>
      <dgm:t>
        <a:bodyPr/>
        <a:lstStyle/>
        <a:p>
          <a:endParaRPr lang="en-US"/>
        </a:p>
      </dgm:t>
    </dgm:pt>
    <dgm:pt modelId="{7B17A323-4FD0-4CEF-9B9C-1C0F588F57D7}" type="sibTrans" cxnId="{8A5A53D4-3491-4E47-87DD-0811800A780D}">
      <dgm:prSet/>
      <dgm:spPr/>
      <dgm:t>
        <a:bodyPr/>
        <a:lstStyle/>
        <a:p>
          <a:endParaRPr lang="en-US"/>
        </a:p>
      </dgm:t>
    </dgm:pt>
    <dgm:pt modelId="{F2A49E96-22CB-45C4-AC77-71641F232421}">
      <dgm:prSet/>
      <dgm:spPr/>
      <dgm:t>
        <a:bodyPr/>
        <a:lstStyle/>
        <a:p>
          <a:r>
            <a:rPr lang="bn-IN" dirty="0">
              <a:latin typeface="NikoshBAN" panose="02000000000000000000" pitchFamily="2" charset="0"/>
              <a:cs typeface="NikoshBAN" panose="02000000000000000000" pitchFamily="2" charset="0"/>
            </a:rPr>
            <a:t>ল্যান্স নায়েক মুন্সি  আব্দুর রউফ</a:t>
          </a:r>
          <a:endParaRPr lang="en-US" dirty="0">
            <a:latin typeface="NikoshBAN" panose="02000000000000000000" pitchFamily="2" charset="0"/>
            <a:cs typeface="NikoshBAN" panose="02000000000000000000" pitchFamily="2" charset="0"/>
          </a:endParaRPr>
        </a:p>
      </dgm:t>
    </dgm:pt>
    <dgm:pt modelId="{DF943651-6820-49CA-BDD5-A0BADC2830B0}" type="parTrans" cxnId="{BB99F7FE-E26F-4B6D-8AD6-60EC7EF12A60}">
      <dgm:prSet/>
      <dgm:spPr/>
      <dgm:t>
        <a:bodyPr/>
        <a:lstStyle/>
        <a:p>
          <a:endParaRPr lang="en-US"/>
        </a:p>
      </dgm:t>
    </dgm:pt>
    <dgm:pt modelId="{079285C1-AE08-4BDA-9667-FDB97017B50F}" type="sibTrans" cxnId="{BB99F7FE-E26F-4B6D-8AD6-60EC7EF12A60}">
      <dgm:prSet/>
      <dgm:spPr/>
      <dgm:t>
        <a:bodyPr/>
        <a:lstStyle/>
        <a:p>
          <a:endParaRPr lang="en-US"/>
        </a:p>
      </dgm:t>
    </dgm:pt>
    <dgm:pt modelId="{17E8F46E-D7AD-4CAE-9839-BFE0E75BE4AD}">
      <dgm:prSet custT="1"/>
      <dgm:spPr/>
      <dgm:t>
        <a:bodyPr/>
        <a:lstStyle/>
        <a:p>
          <a:r>
            <a:rPr lang="bn-IN" sz="2000" dirty="0">
              <a:latin typeface="NikoshBAN" panose="02000000000000000000" pitchFamily="2" charset="0"/>
              <a:cs typeface="NikoshBAN" panose="02000000000000000000" pitchFamily="2" charset="0"/>
            </a:rPr>
            <a:t>ল্যান্স নায়েক নূর মোহাম্মদ শেখ</a:t>
          </a:r>
          <a:endParaRPr lang="en-US" sz="2000" dirty="0">
            <a:latin typeface="NikoshBAN" panose="02000000000000000000" pitchFamily="2" charset="0"/>
            <a:cs typeface="NikoshBAN" panose="02000000000000000000" pitchFamily="2" charset="0"/>
          </a:endParaRPr>
        </a:p>
      </dgm:t>
    </dgm:pt>
    <dgm:pt modelId="{17E41E7A-CD8A-452A-889D-CDE4F5A7D797}" type="parTrans" cxnId="{11D2A9F3-F4BD-42F0-A967-A9123B16BC97}">
      <dgm:prSet/>
      <dgm:spPr/>
      <dgm:t>
        <a:bodyPr/>
        <a:lstStyle/>
        <a:p>
          <a:endParaRPr lang="en-US"/>
        </a:p>
      </dgm:t>
    </dgm:pt>
    <dgm:pt modelId="{1EB9CEB3-53FC-496A-93FB-E46BF172E953}" type="sibTrans" cxnId="{11D2A9F3-F4BD-42F0-A967-A9123B16BC97}">
      <dgm:prSet/>
      <dgm:spPr/>
      <dgm:t>
        <a:bodyPr/>
        <a:lstStyle/>
        <a:p>
          <a:endParaRPr lang="en-US"/>
        </a:p>
      </dgm:t>
    </dgm:pt>
    <dgm:pt modelId="{0A1E249E-4839-459E-BEA6-27E1480D9754}" type="pres">
      <dgm:prSet presAssocID="{E21A876F-C6B8-411B-B4EA-C088FA53EC35}" presName="Name0" presStyleCnt="0">
        <dgm:presLayoutVars>
          <dgm:chMax val="1"/>
          <dgm:dir/>
          <dgm:animLvl val="ctr"/>
          <dgm:resizeHandles val="exact"/>
        </dgm:presLayoutVars>
      </dgm:prSet>
      <dgm:spPr/>
    </dgm:pt>
    <dgm:pt modelId="{BF1E2B08-4422-483F-8554-E8951C7B890D}" type="pres">
      <dgm:prSet presAssocID="{0DCDC832-59CB-49E4-AA75-1C4AA1460DF7}" presName="centerShape" presStyleLbl="node0" presStyleIdx="0" presStyleCnt="1"/>
      <dgm:spPr/>
    </dgm:pt>
    <dgm:pt modelId="{13685939-4F7E-4986-AB44-255BA6B210B1}" type="pres">
      <dgm:prSet presAssocID="{DA4D097B-640F-479B-B422-E77F8D634E83}" presName="parTrans" presStyleLbl="sibTrans2D1" presStyleIdx="0" presStyleCnt="7"/>
      <dgm:spPr/>
    </dgm:pt>
    <dgm:pt modelId="{3F97C173-D137-417C-AF0D-D45045F30F0D}" type="pres">
      <dgm:prSet presAssocID="{DA4D097B-640F-479B-B422-E77F8D634E83}" presName="connectorText" presStyleLbl="sibTrans2D1" presStyleIdx="0" presStyleCnt="7"/>
      <dgm:spPr/>
    </dgm:pt>
    <dgm:pt modelId="{8826B823-DED9-422E-B5C2-93845036CECB}" type="pres">
      <dgm:prSet presAssocID="{9C0248DD-0639-4588-B8C5-43BDC3D89A15}" presName="node" presStyleLbl="node1" presStyleIdx="0" presStyleCnt="7" custScaleX="112697">
        <dgm:presLayoutVars>
          <dgm:bulletEnabled val="1"/>
        </dgm:presLayoutVars>
      </dgm:prSet>
      <dgm:spPr/>
    </dgm:pt>
    <dgm:pt modelId="{02791F33-5471-41E9-AF47-3B798ECE2474}" type="pres">
      <dgm:prSet presAssocID="{17E41E7A-CD8A-452A-889D-CDE4F5A7D797}" presName="parTrans" presStyleLbl="sibTrans2D1" presStyleIdx="1" presStyleCnt="7"/>
      <dgm:spPr/>
    </dgm:pt>
    <dgm:pt modelId="{D729427A-8706-4EE0-9CF3-3BBA542C7785}" type="pres">
      <dgm:prSet presAssocID="{17E41E7A-CD8A-452A-889D-CDE4F5A7D797}" presName="connectorText" presStyleLbl="sibTrans2D1" presStyleIdx="1" presStyleCnt="7"/>
      <dgm:spPr/>
    </dgm:pt>
    <dgm:pt modelId="{B0548365-D26F-44B5-A208-EF7C46AFA4D4}" type="pres">
      <dgm:prSet presAssocID="{17E8F46E-D7AD-4CAE-9839-BFE0E75BE4AD}" presName="node" presStyleLbl="node1" presStyleIdx="1" presStyleCnt="7">
        <dgm:presLayoutVars>
          <dgm:bulletEnabled val="1"/>
        </dgm:presLayoutVars>
      </dgm:prSet>
      <dgm:spPr/>
    </dgm:pt>
    <dgm:pt modelId="{5449EC54-1ED4-4282-8B45-4D647EF02963}" type="pres">
      <dgm:prSet presAssocID="{F2766068-EB9F-454E-9C48-C8EBB7D235F7}" presName="parTrans" presStyleLbl="sibTrans2D1" presStyleIdx="2" presStyleCnt="7"/>
      <dgm:spPr/>
    </dgm:pt>
    <dgm:pt modelId="{C0BC9040-904A-41DF-83B2-4D8854DE7DA6}" type="pres">
      <dgm:prSet presAssocID="{F2766068-EB9F-454E-9C48-C8EBB7D235F7}" presName="connectorText" presStyleLbl="sibTrans2D1" presStyleIdx="2" presStyleCnt="7"/>
      <dgm:spPr/>
    </dgm:pt>
    <dgm:pt modelId="{A2EC5617-855E-4350-A1B8-A890D8AC57C4}" type="pres">
      <dgm:prSet presAssocID="{37A56393-C942-43E7-81EC-232CA133A7FE}" presName="node" presStyleLbl="node1" presStyleIdx="2" presStyleCnt="7">
        <dgm:presLayoutVars>
          <dgm:bulletEnabled val="1"/>
        </dgm:presLayoutVars>
      </dgm:prSet>
      <dgm:spPr/>
    </dgm:pt>
    <dgm:pt modelId="{08598450-0A40-4FD0-8CEB-7643511A3E18}" type="pres">
      <dgm:prSet presAssocID="{CF2E7A19-6A40-4345-B1DF-6E3F14188279}" presName="parTrans" presStyleLbl="sibTrans2D1" presStyleIdx="3" presStyleCnt="7"/>
      <dgm:spPr/>
    </dgm:pt>
    <dgm:pt modelId="{47EC98FA-B77F-461B-A686-2596A4EBF3E2}" type="pres">
      <dgm:prSet presAssocID="{CF2E7A19-6A40-4345-B1DF-6E3F14188279}" presName="connectorText" presStyleLbl="sibTrans2D1" presStyleIdx="3" presStyleCnt="7"/>
      <dgm:spPr/>
    </dgm:pt>
    <dgm:pt modelId="{67FEE537-FD88-49E4-B85C-FAC5DF747C2F}" type="pres">
      <dgm:prSet presAssocID="{FB1F115E-3589-467E-89C0-732E9B759B6F}" presName="node" presStyleLbl="node1" presStyleIdx="3" presStyleCnt="7">
        <dgm:presLayoutVars>
          <dgm:bulletEnabled val="1"/>
        </dgm:presLayoutVars>
      </dgm:prSet>
      <dgm:spPr/>
    </dgm:pt>
    <dgm:pt modelId="{11A2D8DA-3871-4CAD-8AD9-E21E32BC2B6A}" type="pres">
      <dgm:prSet presAssocID="{5FC7E4FC-ED68-4E91-BDCE-A70BFD53FB29}" presName="parTrans" presStyleLbl="sibTrans2D1" presStyleIdx="4" presStyleCnt="7"/>
      <dgm:spPr/>
    </dgm:pt>
    <dgm:pt modelId="{924715D4-34FC-463A-90F7-10DDE5A1D990}" type="pres">
      <dgm:prSet presAssocID="{5FC7E4FC-ED68-4E91-BDCE-A70BFD53FB29}" presName="connectorText" presStyleLbl="sibTrans2D1" presStyleIdx="4" presStyleCnt="7"/>
      <dgm:spPr/>
    </dgm:pt>
    <dgm:pt modelId="{34277BEC-1F26-4009-9D8C-554F6AEE090D}" type="pres">
      <dgm:prSet presAssocID="{CF28B03D-1099-4169-8DBF-178A44AE46BE}" presName="node" presStyleLbl="node1" presStyleIdx="4" presStyleCnt="7">
        <dgm:presLayoutVars>
          <dgm:bulletEnabled val="1"/>
        </dgm:presLayoutVars>
      </dgm:prSet>
      <dgm:spPr/>
    </dgm:pt>
    <dgm:pt modelId="{18353BDC-B887-4E33-A4EF-BD96DE1831FB}" type="pres">
      <dgm:prSet presAssocID="{1B577F9F-49F3-400E-B665-434AE294695A}" presName="parTrans" presStyleLbl="sibTrans2D1" presStyleIdx="5" presStyleCnt="7"/>
      <dgm:spPr/>
    </dgm:pt>
    <dgm:pt modelId="{E76A7BBD-26A2-4BD8-9BD1-C475431D20B0}" type="pres">
      <dgm:prSet presAssocID="{1B577F9F-49F3-400E-B665-434AE294695A}" presName="connectorText" presStyleLbl="sibTrans2D1" presStyleIdx="5" presStyleCnt="7"/>
      <dgm:spPr/>
    </dgm:pt>
    <dgm:pt modelId="{50BAB52F-6301-4C9F-B278-E1AE44CA9742}" type="pres">
      <dgm:prSet presAssocID="{5B2F54F2-912A-41C7-9DF3-3C61489A4C98}" presName="node" presStyleLbl="node1" presStyleIdx="5" presStyleCnt="7">
        <dgm:presLayoutVars>
          <dgm:bulletEnabled val="1"/>
        </dgm:presLayoutVars>
      </dgm:prSet>
      <dgm:spPr/>
    </dgm:pt>
    <dgm:pt modelId="{D1BE23CF-46EE-44B6-A0C5-CAE6F410C290}" type="pres">
      <dgm:prSet presAssocID="{DF943651-6820-49CA-BDD5-A0BADC2830B0}" presName="parTrans" presStyleLbl="sibTrans2D1" presStyleIdx="6" presStyleCnt="7"/>
      <dgm:spPr/>
    </dgm:pt>
    <dgm:pt modelId="{690EDC9D-BAEA-4BB6-93F1-B5BEF70DD694}" type="pres">
      <dgm:prSet presAssocID="{DF943651-6820-49CA-BDD5-A0BADC2830B0}" presName="connectorText" presStyleLbl="sibTrans2D1" presStyleIdx="6" presStyleCnt="7"/>
      <dgm:spPr/>
    </dgm:pt>
    <dgm:pt modelId="{C7111235-C7D6-4E80-8E07-236B47AD1766}" type="pres">
      <dgm:prSet presAssocID="{F2A49E96-22CB-45C4-AC77-71641F232421}" presName="node" presStyleLbl="node1" presStyleIdx="6" presStyleCnt="7">
        <dgm:presLayoutVars>
          <dgm:bulletEnabled val="1"/>
        </dgm:presLayoutVars>
      </dgm:prSet>
      <dgm:spPr/>
    </dgm:pt>
  </dgm:ptLst>
  <dgm:cxnLst>
    <dgm:cxn modelId="{C91C9D12-C546-4C8F-845E-64286A431860}" srcId="{0DCDC832-59CB-49E4-AA75-1C4AA1460DF7}" destId="{5B2F54F2-912A-41C7-9DF3-3C61489A4C98}" srcOrd="5" destOrd="0" parTransId="{1B577F9F-49F3-400E-B665-434AE294695A}" sibTransId="{CAC6ED47-C163-4AB5-859E-BFB24E950821}"/>
    <dgm:cxn modelId="{CA0A9316-B1CF-46E5-AE75-B382541C4C32}" type="presOf" srcId="{DF943651-6820-49CA-BDD5-A0BADC2830B0}" destId="{690EDC9D-BAEA-4BB6-93F1-B5BEF70DD694}" srcOrd="1" destOrd="0" presId="urn:microsoft.com/office/officeart/2005/8/layout/radial5"/>
    <dgm:cxn modelId="{5453B517-5AD4-4529-9B2E-C46B92C34C48}" type="presOf" srcId="{FB1F115E-3589-467E-89C0-732E9B759B6F}" destId="{67FEE537-FD88-49E4-B85C-FAC5DF747C2F}" srcOrd="0" destOrd="0" presId="urn:microsoft.com/office/officeart/2005/8/layout/radial5"/>
    <dgm:cxn modelId="{F8BC9C21-F95B-44DD-BBC0-9860AE35B7F5}" type="presOf" srcId="{CF2E7A19-6A40-4345-B1DF-6E3F14188279}" destId="{08598450-0A40-4FD0-8CEB-7643511A3E18}" srcOrd="0" destOrd="0" presId="urn:microsoft.com/office/officeart/2005/8/layout/radial5"/>
    <dgm:cxn modelId="{A1F7A121-9610-486E-8FAD-C036D4EA69CB}" type="presOf" srcId="{DF943651-6820-49CA-BDD5-A0BADC2830B0}" destId="{D1BE23CF-46EE-44B6-A0C5-CAE6F410C290}" srcOrd="0" destOrd="0" presId="urn:microsoft.com/office/officeart/2005/8/layout/radial5"/>
    <dgm:cxn modelId="{466C442C-0D3D-43D6-9C3D-4823BE5129CD}" type="presOf" srcId="{F2766068-EB9F-454E-9C48-C8EBB7D235F7}" destId="{5449EC54-1ED4-4282-8B45-4D647EF02963}" srcOrd="0" destOrd="0" presId="urn:microsoft.com/office/officeart/2005/8/layout/radial5"/>
    <dgm:cxn modelId="{B4331637-D1B1-4F51-BCF1-AA135DD317B5}" type="presOf" srcId="{F2A49E96-22CB-45C4-AC77-71641F232421}" destId="{C7111235-C7D6-4E80-8E07-236B47AD1766}" srcOrd="0" destOrd="0" presId="urn:microsoft.com/office/officeart/2005/8/layout/radial5"/>
    <dgm:cxn modelId="{9966DA38-C494-4EEE-940F-46D1276F6A74}" type="presOf" srcId="{0DCDC832-59CB-49E4-AA75-1C4AA1460DF7}" destId="{BF1E2B08-4422-483F-8554-E8951C7B890D}" srcOrd="0" destOrd="0" presId="urn:microsoft.com/office/officeart/2005/8/layout/radial5"/>
    <dgm:cxn modelId="{C148E942-B877-4B42-AF18-7132053BD17F}" type="presOf" srcId="{E21A876F-C6B8-411B-B4EA-C088FA53EC35}" destId="{0A1E249E-4839-459E-BEA6-27E1480D9754}" srcOrd="0" destOrd="0" presId="urn:microsoft.com/office/officeart/2005/8/layout/radial5"/>
    <dgm:cxn modelId="{6BC6C347-795B-4D26-B309-67FA228B3CDA}" type="presOf" srcId="{37A56393-C942-43E7-81EC-232CA133A7FE}" destId="{A2EC5617-855E-4350-A1B8-A890D8AC57C4}" srcOrd="0" destOrd="0" presId="urn:microsoft.com/office/officeart/2005/8/layout/radial5"/>
    <dgm:cxn modelId="{2524946B-545A-40BE-953C-0446159BA186}" srcId="{0DCDC832-59CB-49E4-AA75-1C4AA1460DF7}" destId="{CF28B03D-1099-4169-8DBF-178A44AE46BE}" srcOrd="4" destOrd="0" parTransId="{5FC7E4FC-ED68-4E91-BDCE-A70BFD53FB29}" sibTransId="{38F5A34E-760E-475C-8506-7CB5BFF77D7E}"/>
    <dgm:cxn modelId="{DED1CF4C-CB71-4CAB-86DA-155531D6C45A}" type="presOf" srcId="{17E8F46E-D7AD-4CAE-9839-BFE0E75BE4AD}" destId="{B0548365-D26F-44B5-A208-EF7C46AFA4D4}" srcOrd="0" destOrd="0" presId="urn:microsoft.com/office/officeart/2005/8/layout/radial5"/>
    <dgm:cxn modelId="{E076086D-4115-4BB0-A8FA-74664E22E85C}" type="presOf" srcId="{17E41E7A-CD8A-452A-889D-CDE4F5A7D797}" destId="{02791F33-5471-41E9-AF47-3B798ECE2474}" srcOrd="0" destOrd="0" presId="urn:microsoft.com/office/officeart/2005/8/layout/radial5"/>
    <dgm:cxn modelId="{4EC81D4E-12B5-4085-B425-83D999A82C92}" type="presOf" srcId="{1B577F9F-49F3-400E-B665-434AE294695A}" destId="{18353BDC-B887-4E33-A4EF-BD96DE1831FB}" srcOrd="0" destOrd="0" presId="urn:microsoft.com/office/officeart/2005/8/layout/radial5"/>
    <dgm:cxn modelId="{C838BB6E-DAC5-4EF7-9869-D6E5138D0324}" type="presOf" srcId="{5FC7E4FC-ED68-4E91-BDCE-A70BFD53FB29}" destId="{924715D4-34FC-463A-90F7-10DDE5A1D990}" srcOrd="1" destOrd="0" presId="urn:microsoft.com/office/officeart/2005/8/layout/radial5"/>
    <dgm:cxn modelId="{6AF1CE4F-6F34-47F1-A651-DD87D78BE19F}" type="presOf" srcId="{5B2F54F2-912A-41C7-9DF3-3C61489A4C98}" destId="{50BAB52F-6301-4C9F-B278-E1AE44CA9742}" srcOrd="0" destOrd="0" presId="urn:microsoft.com/office/officeart/2005/8/layout/radial5"/>
    <dgm:cxn modelId="{D9C74674-8FF0-4D75-9F72-266EB71FEFF6}" type="presOf" srcId="{9C0248DD-0639-4588-B8C5-43BDC3D89A15}" destId="{8826B823-DED9-422E-B5C2-93845036CECB}" srcOrd="0" destOrd="0" presId="urn:microsoft.com/office/officeart/2005/8/layout/radial5"/>
    <dgm:cxn modelId="{D963118A-2CD2-428F-BFCF-73BE3599F5A4}" type="presOf" srcId="{CF28B03D-1099-4169-8DBF-178A44AE46BE}" destId="{34277BEC-1F26-4009-9D8C-554F6AEE090D}" srcOrd="0" destOrd="0" presId="urn:microsoft.com/office/officeart/2005/8/layout/radial5"/>
    <dgm:cxn modelId="{D3EA3A91-A981-4BFE-AD1E-BFE3BDF0D405}" type="presOf" srcId="{F2766068-EB9F-454E-9C48-C8EBB7D235F7}" destId="{C0BC9040-904A-41DF-83B2-4D8854DE7DA6}" srcOrd="1" destOrd="0" presId="urn:microsoft.com/office/officeart/2005/8/layout/radial5"/>
    <dgm:cxn modelId="{512AA2AD-782C-4542-B708-96B7762AD0DB}" srcId="{0DCDC832-59CB-49E4-AA75-1C4AA1460DF7}" destId="{FB1F115E-3589-467E-89C0-732E9B759B6F}" srcOrd="3" destOrd="0" parTransId="{CF2E7A19-6A40-4345-B1DF-6E3F14188279}" sibTransId="{AD2A5B58-BDAC-4A51-B52A-668DABB973A3}"/>
    <dgm:cxn modelId="{57297FAE-CFE2-4E00-A097-E56BFA9B5E0C}" type="presOf" srcId="{1B577F9F-49F3-400E-B665-434AE294695A}" destId="{E76A7BBD-26A2-4BD8-9BD1-C475431D20B0}" srcOrd="1" destOrd="0" presId="urn:microsoft.com/office/officeart/2005/8/layout/radial5"/>
    <dgm:cxn modelId="{714359B3-290F-4F9B-9A26-9AC191767547}" type="presOf" srcId="{DA4D097B-640F-479B-B422-E77F8D634E83}" destId="{3F97C173-D137-417C-AF0D-D45045F30F0D}" srcOrd="1" destOrd="0" presId="urn:microsoft.com/office/officeart/2005/8/layout/radial5"/>
    <dgm:cxn modelId="{8A5A53D4-3491-4E47-87DD-0811800A780D}" srcId="{0DCDC832-59CB-49E4-AA75-1C4AA1460DF7}" destId="{37A56393-C942-43E7-81EC-232CA133A7FE}" srcOrd="2" destOrd="0" parTransId="{F2766068-EB9F-454E-9C48-C8EBB7D235F7}" sibTransId="{7B17A323-4FD0-4CEF-9B9C-1C0F588F57D7}"/>
    <dgm:cxn modelId="{82AE9DD5-2428-4F56-B225-B6AFD237B677}" type="presOf" srcId="{CF2E7A19-6A40-4345-B1DF-6E3F14188279}" destId="{47EC98FA-B77F-461B-A686-2596A4EBF3E2}" srcOrd="1" destOrd="0" presId="urn:microsoft.com/office/officeart/2005/8/layout/radial5"/>
    <dgm:cxn modelId="{29A234DB-939B-45AF-B0D6-3A20FA8369D2}" type="presOf" srcId="{17E41E7A-CD8A-452A-889D-CDE4F5A7D797}" destId="{D729427A-8706-4EE0-9CF3-3BBA542C7785}" srcOrd="1" destOrd="0" presId="urn:microsoft.com/office/officeart/2005/8/layout/radial5"/>
    <dgm:cxn modelId="{EEA838E8-EF00-4CCC-BCA9-C20E00B44191}" srcId="{E21A876F-C6B8-411B-B4EA-C088FA53EC35}" destId="{0DCDC832-59CB-49E4-AA75-1C4AA1460DF7}" srcOrd="0" destOrd="0" parTransId="{93BA5D56-65F3-4FAD-83E3-E6E2110B9A9E}" sibTransId="{A07D582C-334B-4A57-A1ED-D16175DDAB60}"/>
    <dgm:cxn modelId="{9691F8F0-5C19-49C8-B0AD-09BE7F68DC10}" srcId="{0DCDC832-59CB-49E4-AA75-1C4AA1460DF7}" destId="{9C0248DD-0639-4588-B8C5-43BDC3D89A15}" srcOrd="0" destOrd="0" parTransId="{DA4D097B-640F-479B-B422-E77F8D634E83}" sibTransId="{318E0A22-3F51-4729-B1E3-38C2F92D9154}"/>
    <dgm:cxn modelId="{11D2A9F3-F4BD-42F0-A967-A9123B16BC97}" srcId="{0DCDC832-59CB-49E4-AA75-1C4AA1460DF7}" destId="{17E8F46E-D7AD-4CAE-9839-BFE0E75BE4AD}" srcOrd="1" destOrd="0" parTransId="{17E41E7A-CD8A-452A-889D-CDE4F5A7D797}" sibTransId="{1EB9CEB3-53FC-496A-93FB-E46BF172E953}"/>
    <dgm:cxn modelId="{95BFB8F4-D600-45F8-898B-D3C660AA5DE7}" type="presOf" srcId="{DA4D097B-640F-479B-B422-E77F8D634E83}" destId="{13685939-4F7E-4986-AB44-255BA6B210B1}" srcOrd="0" destOrd="0" presId="urn:microsoft.com/office/officeart/2005/8/layout/radial5"/>
    <dgm:cxn modelId="{5352D7FD-E461-4ECF-9AA6-21819761F7B4}" type="presOf" srcId="{5FC7E4FC-ED68-4E91-BDCE-A70BFD53FB29}" destId="{11A2D8DA-3871-4CAD-8AD9-E21E32BC2B6A}" srcOrd="0" destOrd="0" presId="urn:microsoft.com/office/officeart/2005/8/layout/radial5"/>
    <dgm:cxn modelId="{BB99F7FE-E26F-4B6D-8AD6-60EC7EF12A60}" srcId="{0DCDC832-59CB-49E4-AA75-1C4AA1460DF7}" destId="{F2A49E96-22CB-45C4-AC77-71641F232421}" srcOrd="6" destOrd="0" parTransId="{DF943651-6820-49CA-BDD5-A0BADC2830B0}" sibTransId="{079285C1-AE08-4BDA-9667-FDB97017B50F}"/>
    <dgm:cxn modelId="{44DA061F-88E3-4A2F-90B1-7CB4B0ED8DBC}" type="presParOf" srcId="{0A1E249E-4839-459E-BEA6-27E1480D9754}" destId="{BF1E2B08-4422-483F-8554-E8951C7B890D}" srcOrd="0" destOrd="0" presId="urn:microsoft.com/office/officeart/2005/8/layout/radial5"/>
    <dgm:cxn modelId="{9075375A-22BD-4574-A0BB-DA0BBE716C8D}" type="presParOf" srcId="{0A1E249E-4839-459E-BEA6-27E1480D9754}" destId="{13685939-4F7E-4986-AB44-255BA6B210B1}" srcOrd="1" destOrd="0" presId="urn:microsoft.com/office/officeart/2005/8/layout/radial5"/>
    <dgm:cxn modelId="{8A4398F2-9AEB-48EA-BCA0-2CB9B9398604}" type="presParOf" srcId="{13685939-4F7E-4986-AB44-255BA6B210B1}" destId="{3F97C173-D137-417C-AF0D-D45045F30F0D}" srcOrd="0" destOrd="0" presId="urn:microsoft.com/office/officeart/2005/8/layout/radial5"/>
    <dgm:cxn modelId="{FCF84026-FBF2-4AD3-A639-779E09827290}" type="presParOf" srcId="{0A1E249E-4839-459E-BEA6-27E1480D9754}" destId="{8826B823-DED9-422E-B5C2-93845036CECB}" srcOrd="2" destOrd="0" presId="urn:microsoft.com/office/officeart/2005/8/layout/radial5"/>
    <dgm:cxn modelId="{8A52B847-22EB-4AC9-B723-07752F682664}" type="presParOf" srcId="{0A1E249E-4839-459E-BEA6-27E1480D9754}" destId="{02791F33-5471-41E9-AF47-3B798ECE2474}" srcOrd="3" destOrd="0" presId="urn:microsoft.com/office/officeart/2005/8/layout/radial5"/>
    <dgm:cxn modelId="{6E506B67-98D6-4F17-8F1C-2409EC1A7276}" type="presParOf" srcId="{02791F33-5471-41E9-AF47-3B798ECE2474}" destId="{D729427A-8706-4EE0-9CF3-3BBA542C7785}" srcOrd="0" destOrd="0" presId="urn:microsoft.com/office/officeart/2005/8/layout/radial5"/>
    <dgm:cxn modelId="{76F3C1BD-F4C7-4340-92AA-72317AE05A1C}" type="presParOf" srcId="{0A1E249E-4839-459E-BEA6-27E1480D9754}" destId="{B0548365-D26F-44B5-A208-EF7C46AFA4D4}" srcOrd="4" destOrd="0" presId="urn:microsoft.com/office/officeart/2005/8/layout/radial5"/>
    <dgm:cxn modelId="{D74C1E7C-6A8F-4426-BE0A-35A9F762AE29}" type="presParOf" srcId="{0A1E249E-4839-459E-BEA6-27E1480D9754}" destId="{5449EC54-1ED4-4282-8B45-4D647EF02963}" srcOrd="5" destOrd="0" presId="urn:microsoft.com/office/officeart/2005/8/layout/radial5"/>
    <dgm:cxn modelId="{C59545F9-EEDD-473A-9400-E11C3CEFE4A8}" type="presParOf" srcId="{5449EC54-1ED4-4282-8B45-4D647EF02963}" destId="{C0BC9040-904A-41DF-83B2-4D8854DE7DA6}" srcOrd="0" destOrd="0" presId="urn:microsoft.com/office/officeart/2005/8/layout/radial5"/>
    <dgm:cxn modelId="{78C8DAFD-4E3C-4167-BE23-CCE40F453CF0}" type="presParOf" srcId="{0A1E249E-4839-459E-BEA6-27E1480D9754}" destId="{A2EC5617-855E-4350-A1B8-A890D8AC57C4}" srcOrd="6" destOrd="0" presId="urn:microsoft.com/office/officeart/2005/8/layout/radial5"/>
    <dgm:cxn modelId="{24626C30-1333-4931-99D1-83D1711A194D}" type="presParOf" srcId="{0A1E249E-4839-459E-BEA6-27E1480D9754}" destId="{08598450-0A40-4FD0-8CEB-7643511A3E18}" srcOrd="7" destOrd="0" presId="urn:microsoft.com/office/officeart/2005/8/layout/radial5"/>
    <dgm:cxn modelId="{20D9062E-1C10-457E-8AC3-16A6456F3308}" type="presParOf" srcId="{08598450-0A40-4FD0-8CEB-7643511A3E18}" destId="{47EC98FA-B77F-461B-A686-2596A4EBF3E2}" srcOrd="0" destOrd="0" presId="urn:microsoft.com/office/officeart/2005/8/layout/radial5"/>
    <dgm:cxn modelId="{EE7AD6A9-F523-41B2-B1DD-DC3D440AD1C3}" type="presParOf" srcId="{0A1E249E-4839-459E-BEA6-27E1480D9754}" destId="{67FEE537-FD88-49E4-B85C-FAC5DF747C2F}" srcOrd="8" destOrd="0" presId="urn:microsoft.com/office/officeart/2005/8/layout/radial5"/>
    <dgm:cxn modelId="{C5EECCA2-A036-4A32-8E83-8E9BD0DF1B2B}" type="presParOf" srcId="{0A1E249E-4839-459E-BEA6-27E1480D9754}" destId="{11A2D8DA-3871-4CAD-8AD9-E21E32BC2B6A}" srcOrd="9" destOrd="0" presId="urn:microsoft.com/office/officeart/2005/8/layout/radial5"/>
    <dgm:cxn modelId="{B588CC03-216D-4131-B75E-4CC53B3B272B}" type="presParOf" srcId="{11A2D8DA-3871-4CAD-8AD9-E21E32BC2B6A}" destId="{924715D4-34FC-463A-90F7-10DDE5A1D990}" srcOrd="0" destOrd="0" presId="urn:microsoft.com/office/officeart/2005/8/layout/radial5"/>
    <dgm:cxn modelId="{D5C59546-DAC4-4F6E-A6F7-5F463B25514D}" type="presParOf" srcId="{0A1E249E-4839-459E-BEA6-27E1480D9754}" destId="{34277BEC-1F26-4009-9D8C-554F6AEE090D}" srcOrd="10" destOrd="0" presId="urn:microsoft.com/office/officeart/2005/8/layout/radial5"/>
    <dgm:cxn modelId="{3D02E5E0-E195-4798-819C-600F2147AAED}" type="presParOf" srcId="{0A1E249E-4839-459E-BEA6-27E1480D9754}" destId="{18353BDC-B887-4E33-A4EF-BD96DE1831FB}" srcOrd="11" destOrd="0" presId="urn:microsoft.com/office/officeart/2005/8/layout/radial5"/>
    <dgm:cxn modelId="{13E9E9CF-0385-4C93-8DD1-2DF111B0E5D1}" type="presParOf" srcId="{18353BDC-B887-4E33-A4EF-BD96DE1831FB}" destId="{E76A7BBD-26A2-4BD8-9BD1-C475431D20B0}" srcOrd="0" destOrd="0" presId="urn:microsoft.com/office/officeart/2005/8/layout/radial5"/>
    <dgm:cxn modelId="{1BE66697-82FA-450C-AF37-D086B0838EFB}" type="presParOf" srcId="{0A1E249E-4839-459E-BEA6-27E1480D9754}" destId="{50BAB52F-6301-4C9F-B278-E1AE44CA9742}" srcOrd="12" destOrd="0" presId="urn:microsoft.com/office/officeart/2005/8/layout/radial5"/>
    <dgm:cxn modelId="{3390D513-0557-452E-B229-7B93842D31FC}" type="presParOf" srcId="{0A1E249E-4839-459E-BEA6-27E1480D9754}" destId="{D1BE23CF-46EE-44B6-A0C5-CAE6F410C290}" srcOrd="13" destOrd="0" presId="urn:microsoft.com/office/officeart/2005/8/layout/radial5"/>
    <dgm:cxn modelId="{91E681D5-236E-4920-A906-B7EABCFB4E3F}" type="presParOf" srcId="{D1BE23CF-46EE-44B6-A0C5-CAE6F410C290}" destId="{690EDC9D-BAEA-4BB6-93F1-B5BEF70DD694}" srcOrd="0" destOrd="0" presId="urn:microsoft.com/office/officeart/2005/8/layout/radial5"/>
    <dgm:cxn modelId="{EA0923D9-8AE4-4B17-8BAD-D6127611450A}" type="presParOf" srcId="{0A1E249E-4839-459E-BEA6-27E1480D9754}" destId="{C7111235-C7D6-4E80-8E07-236B47AD1766}"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E2B08-4422-483F-8554-E8951C7B890D}">
      <dsp:nvSpPr>
        <dsp:cNvPr id="0" name=""/>
        <dsp:cNvSpPr/>
      </dsp:nvSpPr>
      <dsp:spPr>
        <a:xfrm>
          <a:off x="3283148" y="2032800"/>
          <a:ext cx="1561703" cy="1561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IN" sz="2800" kern="1200" dirty="0"/>
            <a:t>বীরশ্রেষ্ঠ</a:t>
          </a:r>
          <a:endParaRPr lang="en-US" sz="2800" kern="1200" dirty="0"/>
        </a:p>
      </dsp:txBody>
      <dsp:txXfrm>
        <a:off x="3511854" y="2261506"/>
        <a:ext cx="1104291" cy="1104291"/>
      </dsp:txXfrm>
    </dsp:sp>
    <dsp:sp modelId="{13685939-4F7E-4986-AB44-255BA6B210B1}">
      <dsp:nvSpPr>
        <dsp:cNvPr id="0" name=""/>
        <dsp:cNvSpPr/>
      </dsp:nvSpPr>
      <dsp:spPr>
        <a:xfrm rot="16200000">
          <a:off x="3898859" y="1465072"/>
          <a:ext cx="330281" cy="53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948401" y="1620810"/>
        <a:ext cx="231197" cy="318587"/>
      </dsp:txXfrm>
    </dsp:sp>
    <dsp:sp modelId="{8826B823-DED9-422E-B5C2-93845036CECB}">
      <dsp:nvSpPr>
        <dsp:cNvPr id="0" name=""/>
        <dsp:cNvSpPr/>
      </dsp:nvSpPr>
      <dsp:spPr>
        <a:xfrm>
          <a:off x="3272003" y="4095"/>
          <a:ext cx="1583993" cy="1405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IN" sz="2000" kern="1200" dirty="0">
              <a:latin typeface="NikoshBAN" panose="02000000000000000000" pitchFamily="2" charset="0"/>
              <a:cs typeface="NikoshBAN" panose="02000000000000000000" pitchFamily="2" charset="0"/>
            </a:rPr>
            <a:t>সিপাহী মোস্তফা কামাল</a:t>
          </a:r>
          <a:endParaRPr lang="en-US" sz="2000" kern="1200" dirty="0"/>
        </a:p>
      </dsp:txBody>
      <dsp:txXfrm>
        <a:off x="3503973" y="209930"/>
        <a:ext cx="1120053" cy="993862"/>
      </dsp:txXfrm>
    </dsp:sp>
    <dsp:sp modelId="{02791F33-5471-41E9-AF47-3B798ECE2474}">
      <dsp:nvSpPr>
        <dsp:cNvPr id="0" name=""/>
        <dsp:cNvSpPr/>
      </dsp:nvSpPr>
      <dsp:spPr>
        <a:xfrm rot="19285714">
          <a:off x="4745653" y="1872867"/>
          <a:ext cx="330281" cy="53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56462" y="2009952"/>
        <a:ext cx="231197" cy="318587"/>
      </dsp:txXfrm>
    </dsp:sp>
    <dsp:sp modelId="{B0548365-D26F-44B5-A208-EF7C46AFA4D4}">
      <dsp:nvSpPr>
        <dsp:cNvPr id="0" name=""/>
        <dsp:cNvSpPr/>
      </dsp:nvSpPr>
      <dsp:spPr>
        <a:xfrm>
          <a:off x="5008389" y="797323"/>
          <a:ext cx="1405532" cy="1405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IN" sz="2000" kern="1200" dirty="0">
              <a:latin typeface="NikoshBAN" panose="02000000000000000000" pitchFamily="2" charset="0"/>
              <a:cs typeface="NikoshBAN" panose="02000000000000000000" pitchFamily="2" charset="0"/>
            </a:rPr>
            <a:t>ল্যান্স নায়েক নূর মোহাম্মদ শেখ</a:t>
          </a:r>
          <a:endParaRPr lang="en-US" sz="2000" kern="1200" dirty="0">
            <a:latin typeface="NikoshBAN" panose="02000000000000000000" pitchFamily="2" charset="0"/>
            <a:cs typeface="NikoshBAN" panose="02000000000000000000" pitchFamily="2" charset="0"/>
          </a:endParaRPr>
        </a:p>
      </dsp:txBody>
      <dsp:txXfrm>
        <a:off x="5214224" y="1003158"/>
        <a:ext cx="993862" cy="993862"/>
      </dsp:txXfrm>
    </dsp:sp>
    <dsp:sp modelId="{5449EC54-1ED4-4282-8B45-4D647EF02963}">
      <dsp:nvSpPr>
        <dsp:cNvPr id="0" name=""/>
        <dsp:cNvSpPr/>
      </dsp:nvSpPr>
      <dsp:spPr>
        <a:xfrm rot="771429">
          <a:off x="4954794" y="2789173"/>
          <a:ext cx="330281" cy="53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956036" y="2884345"/>
        <a:ext cx="231197" cy="318587"/>
      </dsp:txXfrm>
    </dsp:sp>
    <dsp:sp modelId="{A2EC5617-855E-4350-A1B8-A890D8AC57C4}">
      <dsp:nvSpPr>
        <dsp:cNvPr id="0" name=""/>
        <dsp:cNvSpPr/>
      </dsp:nvSpPr>
      <dsp:spPr>
        <a:xfrm>
          <a:off x="5415202" y="2579691"/>
          <a:ext cx="1405532" cy="1405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IN" sz="2000" kern="1200" dirty="0">
              <a:latin typeface="NikoshBAN" panose="02000000000000000000" pitchFamily="2" charset="0"/>
              <a:cs typeface="NikoshBAN" panose="02000000000000000000" pitchFamily="2" charset="0"/>
            </a:rPr>
            <a:t>ইঞ্জিনরুম আর্টিফিসার মোহাম্মদ রুহুল আমিন</a:t>
          </a:r>
          <a:endParaRPr lang="en-US" sz="2000" kern="1200" dirty="0">
            <a:latin typeface="NikoshBAN" panose="02000000000000000000" pitchFamily="2" charset="0"/>
            <a:cs typeface="NikoshBAN" panose="02000000000000000000" pitchFamily="2" charset="0"/>
          </a:endParaRPr>
        </a:p>
      </dsp:txBody>
      <dsp:txXfrm>
        <a:off x="5621037" y="2785526"/>
        <a:ext cx="993862" cy="993862"/>
      </dsp:txXfrm>
    </dsp:sp>
    <dsp:sp modelId="{08598450-0A40-4FD0-8CEB-7643511A3E18}">
      <dsp:nvSpPr>
        <dsp:cNvPr id="0" name=""/>
        <dsp:cNvSpPr/>
      </dsp:nvSpPr>
      <dsp:spPr>
        <a:xfrm rot="3857143">
          <a:off x="4368794" y="3523993"/>
          <a:ext cx="330281" cy="53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96841" y="3585553"/>
        <a:ext cx="231197" cy="318587"/>
      </dsp:txXfrm>
    </dsp:sp>
    <dsp:sp modelId="{67FEE537-FD88-49E4-B85C-FAC5DF747C2F}">
      <dsp:nvSpPr>
        <dsp:cNvPr id="0" name=""/>
        <dsp:cNvSpPr/>
      </dsp:nvSpPr>
      <dsp:spPr>
        <a:xfrm>
          <a:off x="4275335" y="4009039"/>
          <a:ext cx="1405532" cy="1405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IN" sz="2000" kern="1200" dirty="0">
              <a:latin typeface="NikoshBAN" panose="02000000000000000000" pitchFamily="2" charset="0"/>
              <a:cs typeface="NikoshBAN" panose="02000000000000000000" pitchFamily="2" charset="0"/>
            </a:rPr>
            <a:t>সিপাহী হামিদুর রহমান</a:t>
          </a:r>
          <a:endParaRPr lang="en-US" sz="2000" kern="1200" dirty="0">
            <a:latin typeface="NikoshBAN" panose="02000000000000000000" pitchFamily="2" charset="0"/>
            <a:cs typeface="NikoshBAN" panose="02000000000000000000" pitchFamily="2" charset="0"/>
          </a:endParaRPr>
        </a:p>
      </dsp:txBody>
      <dsp:txXfrm>
        <a:off x="4481170" y="4214874"/>
        <a:ext cx="993862" cy="993862"/>
      </dsp:txXfrm>
    </dsp:sp>
    <dsp:sp modelId="{11A2D8DA-3871-4CAD-8AD9-E21E32BC2B6A}">
      <dsp:nvSpPr>
        <dsp:cNvPr id="0" name=""/>
        <dsp:cNvSpPr/>
      </dsp:nvSpPr>
      <dsp:spPr>
        <a:xfrm rot="6942857">
          <a:off x="3428923" y="3523993"/>
          <a:ext cx="330281" cy="53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499960" y="3585553"/>
        <a:ext cx="231197" cy="318587"/>
      </dsp:txXfrm>
    </dsp:sp>
    <dsp:sp modelId="{34277BEC-1F26-4009-9D8C-554F6AEE090D}">
      <dsp:nvSpPr>
        <dsp:cNvPr id="0" name=""/>
        <dsp:cNvSpPr/>
      </dsp:nvSpPr>
      <dsp:spPr>
        <a:xfrm>
          <a:off x="2447131" y="4009039"/>
          <a:ext cx="1405532" cy="1405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IN" sz="2000" kern="1200" dirty="0">
              <a:latin typeface="NikoshBAN" panose="02000000000000000000" pitchFamily="2" charset="0"/>
              <a:cs typeface="NikoshBAN" panose="02000000000000000000" pitchFamily="2" charset="0"/>
            </a:rPr>
            <a:t>ফ্লাইট লেফটেন্যান্ট মতিউর রহমান</a:t>
          </a:r>
          <a:endParaRPr lang="en-US" sz="2000" kern="1200" dirty="0">
            <a:latin typeface="NikoshBAN" panose="02000000000000000000" pitchFamily="2" charset="0"/>
            <a:cs typeface="NikoshBAN" panose="02000000000000000000" pitchFamily="2" charset="0"/>
          </a:endParaRPr>
        </a:p>
      </dsp:txBody>
      <dsp:txXfrm>
        <a:off x="2652966" y="4214874"/>
        <a:ext cx="993862" cy="993862"/>
      </dsp:txXfrm>
    </dsp:sp>
    <dsp:sp modelId="{18353BDC-B887-4E33-A4EF-BD96DE1831FB}">
      <dsp:nvSpPr>
        <dsp:cNvPr id="0" name=""/>
        <dsp:cNvSpPr/>
      </dsp:nvSpPr>
      <dsp:spPr>
        <a:xfrm rot="10028571">
          <a:off x="2842924" y="2789173"/>
          <a:ext cx="330281" cy="53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940766" y="2884345"/>
        <a:ext cx="231197" cy="318587"/>
      </dsp:txXfrm>
    </dsp:sp>
    <dsp:sp modelId="{50BAB52F-6301-4C9F-B278-E1AE44CA9742}">
      <dsp:nvSpPr>
        <dsp:cNvPr id="0" name=""/>
        <dsp:cNvSpPr/>
      </dsp:nvSpPr>
      <dsp:spPr>
        <a:xfrm>
          <a:off x="1307264" y="2579691"/>
          <a:ext cx="1405532" cy="1405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IN" sz="2000" kern="1200" dirty="0">
              <a:latin typeface="NikoshBAN" panose="02000000000000000000" pitchFamily="2" charset="0"/>
              <a:cs typeface="NikoshBAN" panose="02000000000000000000" pitchFamily="2" charset="0"/>
            </a:rPr>
            <a:t>ক্যাপ্টেন মহিউদ্দিন জাহাঙ্গীর</a:t>
          </a:r>
          <a:endParaRPr lang="en-US" sz="2000" kern="1200" dirty="0">
            <a:latin typeface="NikoshBAN" panose="02000000000000000000" pitchFamily="2" charset="0"/>
            <a:cs typeface="NikoshBAN" panose="02000000000000000000" pitchFamily="2" charset="0"/>
          </a:endParaRPr>
        </a:p>
      </dsp:txBody>
      <dsp:txXfrm>
        <a:off x="1513099" y="2785526"/>
        <a:ext cx="993862" cy="993862"/>
      </dsp:txXfrm>
    </dsp:sp>
    <dsp:sp modelId="{D1BE23CF-46EE-44B6-A0C5-CAE6F410C290}">
      <dsp:nvSpPr>
        <dsp:cNvPr id="0" name=""/>
        <dsp:cNvSpPr/>
      </dsp:nvSpPr>
      <dsp:spPr>
        <a:xfrm rot="13114286">
          <a:off x="3052064" y="1872867"/>
          <a:ext cx="330281" cy="53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140339" y="2009952"/>
        <a:ext cx="231197" cy="318587"/>
      </dsp:txXfrm>
    </dsp:sp>
    <dsp:sp modelId="{C7111235-C7D6-4E80-8E07-236B47AD1766}">
      <dsp:nvSpPr>
        <dsp:cNvPr id="0" name=""/>
        <dsp:cNvSpPr/>
      </dsp:nvSpPr>
      <dsp:spPr>
        <a:xfrm>
          <a:off x="1714078" y="797323"/>
          <a:ext cx="1405532" cy="1405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IN" sz="2000" kern="1200" dirty="0">
              <a:latin typeface="NikoshBAN" panose="02000000000000000000" pitchFamily="2" charset="0"/>
              <a:cs typeface="NikoshBAN" panose="02000000000000000000" pitchFamily="2" charset="0"/>
            </a:rPr>
            <a:t>ল্যান্স নায়েক মুন্সি  আব্দুর রউফ</a:t>
          </a:r>
          <a:endParaRPr lang="en-US" sz="2000" kern="1200" dirty="0">
            <a:latin typeface="NikoshBAN" panose="02000000000000000000" pitchFamily="2" charset="0"/>
            <a:cs typeface="NikoshBAN" panose="02000000000000000000" pitchFamily="2" charset="0"/>
          </a:endParaRPr>
        </a:p>
      </dsp:txBody>
      <dsp:txXfrm>
        <a:off x="1919913" y="1003158"/>
        <a:ext cx="993862" cy="99386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AF1E-92C0-4E5F-8D7B-A3A4B27812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80505E-BB81-46F2-9692-90E89B351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1369EE-339E-4BD5-ABCD-016B4DB8AED8}"/>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5" name="Footer Placeholder 4">
            <a:extLst>
              <a:ext uri="{FF2B5EF4-FFF2-40B4-BE49-F238E27FC236}">
                <a16:creationId xmlns:a16="http://schemas.microsoft.com/office/drawing/2014/main" id="{7BAC781B-C0F3-4C89-97FC-34F551486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C8221-08EE-4527-90D5-AA120D3AE2EA}"/>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246358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ABE1-A88E-4064-9D09-A86241543C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83858-D7D5-4EF6-AC47-FE3E9346E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96A38-058F-44F5-BB11-5F7AAB6A0F66}"/>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5" name="Footer Placeholder 4">
            <a:extLst>
              <a:ext uri="{FF2B5EF4-FFF2-40B4-BE49-F238E27FC236}">
                <a16:creationId xmlns:a16="http://schemas.microsoft.com/office/drawing/2014/main" id="{BA5982E8-CC23-4196-BE11-236344ABE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E88E9-268A-4F7F-B6F9-73FA0F2AE0D7}"/>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152693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02A44-91E8-47B0-A1EA-C67786FDE0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F8A947-11BE-4123-8633-40709F3F3A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E8A40-17B6-41CB-A9D7-A0C8B4281701}"/>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5" name="Footer Placeholder 4">
            <a:extLst>
              <a:ext uri="{FF2B5EF4-FFF2-40B4-BE49-F238E27FC236}">
                <a16:creationId xmlns:a16="http://schemas.microsoft.com/office/drawing/2014/main" id="{D67F2975-D4C4-4D9B-976B-D4B733FEE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7A0FE-65BF-436F-AD49-B7ECC7BEFD4E}"/>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131269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5B42-4308-4083-A0FA-38DEB9C03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71ECB6-D359-4255-BDC9-E86DEE3EB9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EF8C5-F112-4078-9B21-44C215DA018D}"/>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5" name="Footer Placeholder 4">
            <a:extLst>
              <a:ext uri="{FF2B5EF4-FFF2-40B4-BE49-F238E27FC236}">
                <a16:creationId xmlns:a16="http://schemas.microsoft.com/office/drawing/2014/main" id="{FC895E13-C911-4325-9B70-82151319F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73735-D7DB-4208-8876-C0F8064005AC}"/>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56370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3B1B-ACF8-4281-BD88-928D133B7F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887867-2DE7-4C2D-BD83-D53B51C13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3B690A-1B34-4C14-9DD0-F2E92416B497}"/>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5" name="Footer Placeholder 4">
            <a:extLst>
              <a:ext uri="{FF2B5EF4-FFF2-40B4-BE49-F238E27FC236}">
                <a16:creationId xmlns:a16="http://schemas.microsoft.com/office/drawing/2014/main" id="{4D2A9C0E-9C6F-4CE2-BEEA-7FBF7A587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CE970-85F3-41C1-A489-BA924B169224}"/>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19414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D991-7437-471C-A7FD-E5EC993291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B10A8-228B-4EDB-9570-28F0C40EA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DF0672-3C4C-4C60-B0CE-735F09314A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9F23BB-9A4E-4D84-B515-6AE9BC0B57A8}"/>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6" name="Footer Placeholder 5">
            <a:extLst>
              <a:ext uri="{FF2B5EF4-FFF2-40B4-BE49-F238E27FC236}">
                <a16:creationId xmlns:a16="http://schemas.microsoft.com/office/drawing/2014/main" id="{357969FF-502D-4F5D-A942-7D69A9992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A0075-7080-47CD-A913-F3D4DB7DE9FF}"/>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203454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2C85-9456-4427-A2B8-098301C6D8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5DE080-9479-4CE3-AC0E-141D9027E3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B7FED-D169-494A-AE9F-CC07924C5F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17D46A-7C63-43B4-95C4-BDFC29E52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3D611-FD86-4162-9465-5C0C9DD9C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0FD17D-0905-4992-B857-E74157C0BAE1}"/>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8" name="Footer Placeholder 7">
            <a:extLst>
              <a:ext uri="{FF2B5EF4-FFF2-40B4-BE49-F238E27FC236}">
                <a16:creationId xmlns:a16="http://schemas.microsoft.com/office/drawing/2014/main" id="{2BF12884-87FE-467B-B757-59342FBF4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97F831-F17B-4942-8A28-C4CB464C0A9E}"/>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33298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FD1D-993F-4C48-8232-23DB194652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F4B6A-D11E-4903-8FB2-B01EB9DAD39C}"/>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4" name="Footer Placeholder 3">
            <a:extLst>
              <a:ext uri="{FF2B5EF4-FFF2-40B4-BE49-F238E27FC236}">
                <a16:creationId xmlns:a16="http://schemas.microsoft.com/office/drawing/2014/main" id="{ABE9F4A9-9C8B-4FD8-B9E4-3BA58674E3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D3003D-0077-4EA5-B118-8BA4BFA59BD7}"/>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153205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EB9D1-01F4-4F7D-99E3-8A5916B66C67}"/>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3" name="Footer Placeholder 2">
            <a:extLst>
              <a:ext uri="{FF2B5EF4-FFF2-40B4-BE49-F238E27FC236}">
                <a16:creationId xmlns:a16="http://schemas.microsoft.com/office/drawing/2014/main" id="{9A406C4D-463D-44B8-B035-30A7EB50AC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A385A5-0A82-4A73-9A8D-594BD384DD39}"/>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8438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3207-4719-4019-B353-66FA43FB8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D727BD-4E23-4FB9-9E27-3C2BE958D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B541B8-9CC7-4D08-9928-895E07D7C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2B2A4-4A57-432C-8B04-BEFA5F4B2D6A}"/>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6" name="Footer Placeholder 5">
            <a:extLst>
              <a:ext uri="{FF2B5EF4-FFF2-40B4-BE49-F238E27FC236}">
                <a16:creationId xmlns:a16="http://schemas.microsoft.com/office/drawing/2014/main" id="{3AC07A29-2E90-44E4-8FBA-902AD65D7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883EC-4F3F-4DBE-B586-1BCAF079B782}"/>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214311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AF5F-7740-4CED-B937-CE3550A5B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BC464B-170E-41CF-837A-68CE53495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167667-8203-4D9B-A4BF-7D6EAD362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F073F-8FBC-4AC4-B7F1-DE8D76895140}"/>
              </a:ext>
            </a:extLst>
          </p:cNvPr>
          <p:cNvSpPr>
            <a:spLocks noGrp="1"/>
          </p:cNvSpPr>
          <p:nvPr>
            <p:ph type="dt" sz="half" idx="10"/>
          </p:nvPr>
        </p:nvSpPr>
        <p:spPr/>
        <p:txBody>
          <a:bodyPr/>
          <a:lstStyle/>
          <a:p>
            <a:fld id="{0060C0D6-84A4-4BFD-925E-E42543F8B015}" type="datetimeFigureOut">
              <a:rPr lang="en-US" smtClean="0"/>
              <a:t>19-Feb-20</a:t>
            </a:fld>
            <a:endParaRPr lang="en-US"/>
          </a:p>
        </p:txBody>
      </p:sp>
      <p:sp>
        <p:nvSpPr>
          <p:cNvPr id="6" name="Footer Placeholder 5">
            <a:extLst>
              <a:ext uri="{FF2B5EF4-FFF2-40B4-BE49-F238E27FC236}">
                <a16:creationId xmlns:a16="http://schemas.microsoft.com/office/drawing/2014/main" id="{344CEED1-BB8A-44FB-8B75-62416AFF9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E5758D-AEDE-42EB-907B-BC67809DF262}"/>
              </a:ext>
            </a:extLst>
          </p:cNvPr>
          <p:cNvSpPr>
            <a:spLocks noGrp="1"/>
          </p:cNvSpPr>
          <p:nvPr>
            <p:ph type="sldNum" sz="quarter" idx="12"/>
          </p:nvPr>
        </p:nvSpPr>
        <p:spPr/>
        <p:txBody>
          <a:bodyPr/>
          <a:lstStyle/>
          <a:p>
            <a:fld id="{8B2C395F-AD37-4C5E-8A94-DEEDA702560E}" type="slidenum">
              <a:rPr lang="en-US" smtClean="0"/>
              <a:t>‹#›</a:t>
            </a:fld>
            <a:endParaRPr lang="en-US"/>
          </a:p>
        </p:txBody>
      </p:sp>
    </p:spTree>
    <p:extLst>
      <p:ext uri="{BB962C8B-B14F-4D97-AF65-F5344CB8AC3E}">
        <p14:creationId xmlns:p14="http://schemas.microsoft.com/office/powerpoint/2010/main" val="186436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8405F-A00B-4426-BFD9-640523741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DFF32-759D-4632-82AF-81E72AE27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ADC9B-A6D9-415F-9174-D42D81855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0C0D6-84A4-4BFD-925E-E42543F8B015}" type="datetimeFigureOut">
              <a:rPr lang="en-US" smtClean="0"/>
              <a:t>19-Feb-20</a:t>
            </a:fld>
            <a:endParaRPr lang="en-US"/>
          </a:p>
        </p:txBody>
      </p:sp>
      <p:sp>
        <p:nvSpPr>
          <p:cNvPr id="5" name="Footer Placeholder 4">
            <a:extLst>
              <a:ext uri="{FF2B5EF4-FFF2-40B4-BE49-F238E27FC236}">
                <a16:creationId xmlns:a16="http://schemas.microsoft.com/office/drawing/2014/main" id="{0B71C6C1-2A0B-44A8-953C-E5B1FC10B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CB4FAA-B20E-4E79-83EF-233060BB6E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C395F-AD37-4C5E-8A94-DEEDA702560E}" type="slidenum">
              <a:rPr lang="en-US" smtClean="0"/>
              <a:t>‹#›</a:t>
            </a:fld>
            <a:endParaRPr lang="en-US"/>
          </a:p>
        </p:txBody>
      </p:sp>
    </p:spTree>
    <p:extLst>
      <p:ext uri="{BB962C8B-B14F-4D97-AF65-F5344CB8AC3E}">
        <p14:creationId xmlns:p14="http://schemas.microsoft.com/office/powerpoint/2010/main" val="1222895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4.png"/><Relationship Id="rId4" Type="http://schemas.openxmlformats.org/officeDocument/2006/relationships/image" Target="../media/image11.png"/><Relationship Id="rId9" Type="http://schemas.microsoft.com/office/2007/relationships/hdphoto" Target="../media/hdphoto6.wdp"/><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1089191" y="0"/>
            <a:ext cx="10238700" cy="1015663"/>
          </a:xfrm>
          <a:prstGeom prst="rect">
            <a:avLst/>
          </a:prstGeom>
          <a:noFill/>
        </p:spPr>
        <p:txBody>
          <a:bodyPr wrap="none" lIns="91440" tIns="45720" rIns="91440" bIns="45720">
            <a:spAutoFit/>
          </a:bodyPr>
          <a:lstStyle/>
          <a:p>
            <a:pPr algn="ctr"/>
            <a:r>
              <a:rPr lang="bn-IN" sz="6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আজকের পাঠে সবাইকে স্বাগতম</a:t>
            </a:r>
            <a:endParaRPr lang="en-US" sz="6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pic>
        <p:nvPicPr>
          <p:cNvPr id="4" name="Picture 3">
            <a:extLst>
              <a:ext uri="{FF2B5EF4-FFF2-40B4-BE49-F238E27FC236}">
                <a16:creationId xmlns:a16="http://schemas.microsoft.com/office/drawing/2014/main" id="{92AA5BC6-541E-4C09-AD31-8BAA2547FB99}"/>
              </a:ext>
            </a:extLst>
          </p:cNvPr>
          <p:cNvPicPr>
            <a:picLocks noChangeAspect="1"/>
          </p:cNvPicPr>
          <p:nvPr/>
        </p:nvPicPr>
        <p:blipFill>
          <a:blip r:embed="rId2"/>
          <a:stretch>
            <a:fillRect/>
          </a:stretch>
        </p:blipFill>
        <p:spPr>
          <a:xfrm>
            <a:off x="3353615" y="1015663"/>
            <a:ext cx="5368354" cy="2686726"/>
          </a:xfrm>
          <a:prstGeom prst="rect">
            <a:avLst/>
          </a:prstGeom>
          <a:ln>
            <a:noFill/>
          </a:ln>
          <a:effectLst>
            <a:softEdge rad="112500"/>
          </a:effectLst>
        </p:spPr>
      </p:pic>
      <p:sp>
        <p:nvSpPr>
          <p:cNvPr id="2" name="Rectangle 1">
            <a:extLst>
              <a:ext uri="{FF2B5EF4-FFF2-40B4-BE49-F238E27FC236}">
                <a16:creationId xmlns:a16="http://schemas.microsoft.com/office/drawing/2014/main" id="{392033DC-00C9-4631-819A-4441ED90A049}"/>
              </a:ext>
            </a:extLst>
          </p:cNvPr>
          <p:cNvSpPr/>
          <p:nvPr/>
        </p:nvSpPr>
        <p:spPr>
          <a:xfrm>
            <a:off x="3353615" y="1015663"/>
            <a:ext cx="163308" cy="5441408"/>
          </a:xfrm>
          <a:prstGeom prst="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184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3777395" y="140677"/>
            <a:ext cx="3895617" cy="461665"/>
          </a:xfrm>
          <a:prstGeom prst="rect">
            <a:avLst/>
          </a:prstGeom>
          <a:noFill/>
        </p:spPr>
        <p:txBody>
          <a:bodyPr wrap="none" lIns="91440" tIns="45720" rIns="91440" bIns="45720">
            <a:spAutoFit/>
          </a:bodyPr>
          <a:lstStyle/>
          <a:p>
            <a:pPr algn="ctr"/>
            <a:r>
              <a:rPr lang="bn-I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ছবির মাধ্যমে পাঠ আলোচনা</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6" name="TextBox 5">
            <a:extLst>
              <a:ext uri="{FF2B5EF4-FFF2-40B4-BE49-F238E27FC236}">
                <a16:creationId xmlns:a16="http://schemas.microsoft.com/office/drawing/2014/main" id="{FA50F376-297B-4304-AB79-F1C8F5EF1ABC}"/>
              </a:ext>
            </a:extLst>
          </p:cNvPr>
          <p:cNvSpPr txBox="1"/>
          <p:nvPr/>
        </p:nvSpPr>
        <p:spPr>
          <a:xfrm>
            <a:off x="1139484" y="5409811"/>
            <a:ext cx="1017094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জাতি-ধর্ম-বর্ণ নির্বিশেষে সব পেশার মানুষ যোগ দিয়েছিলেন মুক্তিযুদ্ধে।</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B4E8E94C-5AF6-4146-ABCB-A53B36F32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84" y="602342"/>
            <a:ext cx="4726744" cy="4166606"/>
          </a:xfrm>
          <a:prstGeom prst="rect">
            <a:avLst/>
          </a:prstGeom>
          <a:ln>
            <a:noFill/>
          </a:ln>
          <a:effectLst>
            <a:softEdge rad="112500"/>
          </a:effectLst>
        </p:spPr>
      </p:pic>
      <p:pic>
        <p:nvPicPr>
          <p:cNvPr id="3" name="Picture 2">
            <a:extLst>
              <a:ext uri="{FF2B5EF4-FFF2-40B4-BE49-F238E27FC236}">
                <a16:creationId xmlns:a16="http://schemas.microsoft.com/office/drawing/2014/main" id="{827C4A37-A320-42AA-A9D7-CB3A31E99AC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6325773" y="602342"/>
            <a:ext cx="4726743" cy="4166606"/>
          </a:xfrm>
          <a:prstGeom prst="rect">
            <a:avLst/>
          </a:prstGeom>
          <a:gradFill>
            <a:gsLst>
              <a:gs pos="55000">
                <a:schemeClr val="accent1">
                  <a:lumMod val="5000"/>
                  <a:lumOff val="95000"/>
                </a:schemeClr>
              </a:gs>
              <a:gs pos="37000">
                <a:srgbClr val="FF0000"/>
              </a:gs>
              <a:gs pos="16000">
                <a:schemeClr val="accent1">
                  <a:lumMod val="45000"/>
                  <a:lumOff val="55000"/>
                </a:schemeClr>
              </a:gs>
              <a:gs pos="100000">
                <a:srgbClr val="00B050">
                  <a:alpha val="94000"/>
                </a:srgbClr>
              </a:gs>
            </a:gsLst>
            <a:path path="shape">
              <a:fillToRect l="50000" t="50000" r="50000" b="50000"/>
            </a:path>
          </a:gradFill>
          <a:ln>
            <a:noFill/>
          </a:ln>
          <a:effectLst>
            <a:softEdge rad="112500"/>
          </a:effectLst>
        </p:spPr>
      </p:pic>
    </p:spTree>
    <p:extLst>
      <p:ext uri="{BB962C8B-B14F-4D97-AF65-F5344CB8AC3E}">
        <p14:creationId xmlns:p14="http://schemas.microsoft.com/office/powerpoint/2010/main" val="3534429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Picture 2" descr="C:\Users\Dpe\Desktop\Software Ict1\collection of picture\birsrestho\1noor mohammad.jpg">
            <a:extLst>
              <a:ext uri="{FF2B5EF4-FFF2-40B4-BE49-F238E27FC236}">
                <a16:creationId xmlns:a16="http://schemas.microsoft.com/office/drawing/2014/main" id="{F8290912-A27E-4630-AC35-39310587C6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479372" y="3549288"/>
            <a:ext cx="2740432" cy="2259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pe\Desktop\Software Ict1\collection of picture\birsrestho\2jahangir.jpg">
            <a:extLst>
              <a:ext uri="{FF2B5EF4-FFF2-40B4-BE49-F238E27FC236}">
                <a16:creationId xmlns:a16="http://schemas.microsoft.com/office/drawing/2014/main" id="{C9E53C6B-3DB8-4DD9-9809-7FEE5474CE8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849390" y="837852"/>
            <a:ext cx="2534864" cy="2181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pe\Desktop\Software Ict1\collection of picture\birsrestho\3Matiur Rahman.jpg">
            <a:extLst>
              <a:ext uri="{FF2B5EF4-FFF2-40B4-BE49-F238E27FC236}">
                <a16:creationId xmlns:a16="http://schemas.microsoft.com/office/drawing/2014/main" id="{D4764711-7F97-4A6C-A201-A44396DB23C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520867" y="727636"/>
            <a:ext cx="2801501" cy="2233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pe\Desktop\Software Ict1\collection of picture\birsrestho\4hamidur rahman.jpg">
            <a:extLst>
              <a:ext uri="{FF2B5EF4-FFF2-40B4-BE49-F238E27FC236}">
                <a16:creationId xmlns:a16="http://schemas.microsoft.com/office/drawing/2014/main" id="{1E91ABB3-FE17-4646-8281-AB99C422160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94167" y="677960"/>
            <a:ext cx="2311938" cy="2236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pe\Desktop\Software Ict1\collection of picture\birsrestho\5ruhul amin.jpg">
            <a:extLst>
              <a:ext uri="{FF2B5EF4-FFF2-40B4-BE49-F238E27FC236}">
                <a16:creationId xmlns:a16="http://schemas.microsoft.com/office/drawing/2014/main" id="{4A8224F9-1545-4D96-A073-2322D2DD96CA}"/>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87336" y="3602433"/>
            <a:ext cx="2740432" cy="2163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pe\Desktop\Software Ict1\collection of picture\birsrestho\6Abdur_Rauf.jpg">
            <a:extLst>
              <a:ext uri="{FF2B5EF4-FFF2-40B4-BE49-F238E27FC236}">
                <a16:creationId xmlns:a16="http://schemas.microsoft.com/office/drawing/2014/main" id="{2F7FF3F8-969F-419F-8EA0-117AED231B7E}"/>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59110" y="3552102"/>
            <a:ext cx="2850288" cy="23307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Dpe\Desktop\Software Ict1\collection of picture\birsrestho\7Mostafa_Kamal.jpg">
            <a:extLst>
              <a:ext uri="{FF2B5EF4-FFF2-40B4-BE49-F238E27FC236}">
                <a16:creationId xmlns:a16="http://schemas.microsoft.com/office/drawing/2014/main" id="{3C41D11F-E59C-45C4-A12A-D3DE7E2B9AF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428" y="727635"/>
            <a:ext cx="2545749" cy="2260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C2E50A-6DEF-494E-82F0-D53474B94781}"/>
              </a:ext>
            </a:extLst>
          </p:cNvPr>
          <p:cNvSpPr txBox="1"/>
          <p:nvPr/>
        </p:nvSpPr>
        <p:spPr>
          <a:xfrm>
            <a:off x="3534507" y="37132"/>
            <a:ext cx="4835770" cy="707886"/>
          </a:xfrm>
          <a:prstGeom prst="rect">
            <a:avLst/>
          </a:prstGeom>
          <a:noFill/>
        </p:spPr>
        <p:txBody>
          <a:bodyPr wrap="square" rtlCol="0">
            <a:spAutoFit/>
          </a:bodyPr>
          <a:lstStyle/>
          <a:p>
            <a:pPr algn="ctr"/>
            <a:r>
              <a:rPr lang="en-US" sz="4000" dirty="0" err="1">
                <a:latin typeface="NikoshBAN" panose="02000000000000000000" pitchFamily="2" charset="0"/>
                <a:cs typeface="NikoshBAN" panose="02000000000000000000" pitchFamily="2" charset="0"/>
              </a:rPr>
              <a:t>যাদের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অবদান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সবচেয়ে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a:t>
            </a:r>
            <a:r>
              <a:rPr lang="as-IN" sz="4000" dirty="0">
                <a:latin typeface="NikoshBAN" panose="02000000000000000000" pitchFamily="2" charset="0"/>
                <a:cs typeface="NikoshBAN" panose="02000000000000000000" pitchFamily="2" charset="0"/>
              </a:rPr>
              <a:t>শ</a:t>
            </a:r>
            <a:r>
              <a:rPr lang="en-US" sz="4000" dirty="0">
                <a:latin typeface="NikoshBAN" panose="02000000000000000000" pitchFamily="2" charset="0"/>
                <a:cs typeface="NikoshBAN" panose="02000000000000000000" pitchFamily="2" charset="0"/>
              </a:rPr>
              <a:t>ি</a:t>
            </a:r>
          </a:p>
        </p:txBody>
      </p:sp>
      <p:sp>
        <p:nvSpPr>
          <p:cNvPr id="9" name="TextBox 8">
            <a:extLst>
              <a:ext uri="{FF2B5EF4-FFF2-40B4-BE49-F238E27FC236}">
                <a16:creationId xmlns:a16="http://schemas.microsoft.com/office/drawing/2014/main" id="{12AAFF80-AC94-4C73-AFB9-56DFE45D7E3E}"/>
              </a:ext>
            </a:extLst>
          </p:cNvPr>
          <p:cNvSpPr txBox="1"/>
          <p:nvPr/>
        </p:nvSpPr>
        <p:spPr>
          <a:xfrm>
            <a:off x="3544119" y="3027463"/>
            <a:ext cx="2902634"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bn-IN" sz="2400" dirty="0">
                <a:latin typeface="NikoshBAN" panose="02000000000000000000" pitchFamily="2" charset="0"/>
                <a:cs typeface="NikoshBAN" panose="02000000000000000000" pitchFamily="2" charset="0"/>
              </a:rPr>
              <a:t>ক্যাপ্টেন মহিউদ্দিন জাহাঙ্গীর</a:t>
            </a:r>
            <a:endParaRPr lang="en-US" sz="24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A4B61025-7FC5-4315-96B9-2BD09035E974}"/>
              </a:ext>
            </a:extLst>
          </p:cNvPr>
          <p:cNvSpPr txBox="1"/>
          <p:nvPr/>
        </p:nvSpPr>
        <p:spPr>
          <a:xfrm>
            <a:off x="8226439" y="5827543"/>
            <a:ext cx="3130745"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n-IN" sz="2400" dirty="0">
                <a:latin typeface="NikoshBAN" panose="02000000000000000000" pitchFamily="2" charset="0"/>
                <a:cs typeface="NikoshBAN" panose="02000000000000000000" pitchFamily="2" charset="0"/>
              </a:rPr>
              <a:t>ল্যান্স নায়েক নূর মোহাম্মদ শেখ</a:t>
            </a:r>
            <a:endParaRPr lang="en-US" sz="24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4DA313D4-F08B-4281-8E27-46C82F6DB604}"/>
              </a:ext>
            </a:extLst>
          </p:cNvPr>
          <p:cNvSpPr txBox="1"/>
          <p:nvPr/>
        </p:nvSpPr>
        <p:spPr>
          <a:xfrm>
            <a:off x="6432763" y="2982293"/>
            <a:ext cx="3416825"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IN" sz="2400" dirty="0">
                <a:latin typeface="NikoshBAN" panose="02000000000000000000" pitchFamily="2" charset="0"/>
                <a:cs typeface="NikoshBAN" panose="02000000000000000000" pitchFamily="2" charset="0"/>
              </a:rPr>
              <a:t>ফ্লাইট লেফটেন্যান্ট মতিউর রহমান</a:t>
            </a:r>
            <a:endParaRPr lang="en-US" sz="24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84195550-F5B2-4B75-B726-F6F3FF648913}"/>
              </a:ext>
            </a:extLst>
          </p:cNvPr>
          <p:cNvSpPr txBox="1"/>
          <p:nvPr/>
        </p:nvSpPr>
        <p:spPr>
          <a:xfrm>
            <a:off x="9762018" y="3035100"/>
            <a:ext cx="2429982"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IN" sz="2400" dirty="0">
                <a:latin typeface="NikoshBAN" panose="02000000000000000000" pitchFamily="2" charset="0"/>
                <a:cs typeface="NikoshBAN" panose="02000000000000000000" pitchFamily="2" charset="0"/>
              </a:rPr>
              <a:t>সিপাহী হামিদুর রহমান</a:t>
            </a:r>
            <a:endParaRPr lang="en-US" sz="24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54EC487F-176E-4CC1-87E3-C0F57015E175}"/>
              </a:ext>
            </a:extLst>
          </p:cNvPr>
          <p:cNvSpPr txBox="1"/>
          <p:nvPr/>
        </p:nvSpPr>
        <p:spPr>
          <a:xfrm>
            <a:off x="969089" y="3024734"/>
            <a:ext cx="2362475"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bn-IN" sz="2400" dirty="0">
                <a:latin typeface="NikoshBAN" panose="02000000000000000000" pitchFamily="2" charset="0"/>
                <a:cs typeface="NikoshBAN" panose="02000000000000000000" pitchFamily="2" charset="0"/>
              </a:rPr>
              <a:t>সিপাহী মোস্তফা কামাল</a:t>
            </a:r>
            <a:endParaRPr lang="en-US" sz="24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9F26AC55-A9CC-4A05-81A8-F9A7C31A37E9}"/>
              </a:ext>
            </a:extLst>
          </p:cNvPr>
          <p:cNvSpPr txBox="1"/>
          <p:nvPr/>
        </p:nvSpPr>
        <p:spPr>
          <a:xfrm>
            <a:off x="4714731" y="5827543"/>
            <a:ext cx="320748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IN" sz="2400" dirty="0">
                <a:latin typeface="NikoshBAN" panose="02000000000000000000" pitchFamily="2" charset="0"/>
                <a:cs typeface="NikoshBAN" panose="02000000000000000000" pitchFamily="2" charset="0"/>
              </a:rPr>
              <a:t>ল্যান্স নায়েক মুন্সি  আব্দুর রউফ</a:t>
            </a:r>
            <a:endParaRPr lang="en-US" sz="24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E36C0670-1C12-4389-B570-295B9981ECDE}"/>
              </a:ext>
            </a:extLst>
          </p:cNvPr>
          <p:cNvSpPr txBox="1"/>
          <p:nvPr/>
        </p:nvSpPr>
        <p:spPr>
          <a:xfrm>
            <a:off x="288880" y="5808736"/>
            <a:ext cx="425901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2400" dirty="0">
                <a:latin typeface="NikoshBAN" panose="02000000000000000000" pitchFamily="2" charset="0"/>
                <a:cs typeface="NikoshBAN" panose="02000000000000000000" pitchFamily="2" charset="0"/>
              </a:rPr>
              <a:t>ইঞ্জিনরুম আর্টিফিসার মোহাম্মদ রুহুল আমিন</a:t>
            </a:r>
            <a:endParaRPr lang="en-US" sz="24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88C9D69F-9218-43FC-9AAE-9C88F12BAF2E}"/>
              </a:ext>
            </a:extLst>
          </p:cNvPr>
          <p:cNvSpPr txBox="1"/>
          <p:nvPr/>
        </p:nvSpPr>
        <p:spPr>
          <a:xfrm>
            <a:off x="3405147" y="6150114"/>
            <a:ext cx="4835770"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৭ জন বীরশ্রেষ্ঠ</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8716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14"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out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bg/>
                                          </p:spTgt>
                                        </p:tgtEl>
                                        <p:attrNameLst>
                                          <p:attrName>style.visibility</p:attrName>
                                        </p:attrNameLst>
                                      </p:cBhvr>
                                      <p:to>
                                        <p:strVal val="visible"/>
                                      </p:to>
                                    </p:set>
                                    <p:anim calcmode="lin" valueType="num">
                                      <p:cBhvr additive="base">
                                        <p:cTn id="64"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65" dur="500" fill="hold"/>
                                        <p:tgtEl>
                                          <p:spTgt spid="16">
                                            <p:bg/>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 calcmode="lin" valueType="num">
                                      <p:cBhvr additive="base">
                                        <p:cTn id="6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ntr" presetSubtype="5"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randombar(vertical)">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45" presetClass="entr" presetSubtype="0" repeatCount="indefinite" fill="hold" grpId="0" nodeType="clickEffect">
                                  <p:stCondLst>
                                    <p:cond delay="0"/>
                                  </p:stCondLst>
                                  <p:iterate type="wd">
                                    <p:tmPct val="10000"/>
                                  </p:iterate>
                                  <p:childTnLst>
                                    <p:set>
                                      <p:cBhvr>
                                        <p:cTn id="78" dur="1" fill="hold">
                                          <p:stCondLst>
                                            <p:cond delay="0"/>
                                          </p:stCondLst>
                                        </p:cTn>
                                        <p:tgtEl>
                                          <p:spTgt spid="18"/>
                                        </p:tgtEl>
                                        <p:attrNameLst>
                                          <p:attrName>style.visibility</p:attrName>
                                        </p:attrNameLst>
                                      </p:cBhvr>
                                      <p:to>
                                        <p:strVal val="visible"/>
                                      </p:to>
                                    </p:set>
                                    <p:animEffect transition="in" filter="fade">
                                      <p:cBhvr>
                                        <p:cTn id="79" dur="2000"/>
                                        <p:tgtEl>
                                          <p:spTgt spid="18"/>
                                        </p:tgtEl>
                                      </p:cBhvr>
                                    </p:animEffect>
                                    <p:anim calcmode="lin" valueType="num">
                                      <p:cBhvr>
                                        <p:cTn id="80" dur="2000" fill="hold"/>
                                        <p:tgtEl>
                                          <p:spTgt spid="18"/>
                                        </p:tgtEl>
                                        <p:attrNameLst>
                                          <p:attrName>ppt_w</p:attrName>
                                        </p:attrNameLst>
                                      </p:cBhvr>
                                      <p:tavLst>
                                        <p:tav tm="0" fmla="#ppt_w*sin(2.5*pi*$)">
                                          <p:val>
                                            <p:fltVal val="0"/>
                                          </p:val>
                                        </p:tav>
                                        <p:tav tm="100000">
                                          <p:val>
                                            <p:fltVal val="1"/>
                                          </p:val>
                                        </p:tav>
                                      </p:tavLst>
                                    </p:anim>
                                    <p:anim calcmode="lin" valueType="num">
                                      <p:cBhvr>
                                        <p:cTn id="81"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6" grpId="0" build="allAtOnce" animBg="1"/>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B2EE19-A763-44C3-9A4A-48276FF7BEEC}"/>
              </a:ext>
            </a:extLst>
          </p:cNvPr>
          <p:cNvSpPr txBox="1"/>
          <p:nvPr/>
        </p:nvSpPr>
        <p:spPr>
          <a:xfrm>
            <a:off x="2700996" y="675249"/>
            <a:ext cx="7877907"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000" dirty="0" err="1">
                <a:latin typeface="NikoshBAN" panose="02000000000000000000" pitchFamily="2" charset="0"/>
                <a:cs typeface="NikoshBAN" panose="02000000000000000000" pitchFamily="2" charset="0"/>
              </a:rPr>
              <a:t>বীরশ্রে</a:t>
            </a:r>
            <a:r>
              <a:rPr lang="bn-IN" sz="4000" dirty="0">
                <a:latin typeface="NikoshBAN" panose="02000000000000000000" pitchFamily="2" charset="0"/>
                <a:cs typeface="NikoshBAN" panose="02000000000000000000" pitchFamily="2" charset="0"/>
              </a:rPr>
              <a:t>ষ</a:t>
            </a:r>
            <a:r>
              <a:rPr lang="en-US" sz="4000" dirty="0" err="1">
                <a:latin typeface="NikoshBAN" panose="02000000000000000000" pitchFamily="2" charset="0"/>
                <a:cs typeface="NikoshBAN" panose="02000000000000000000" pitchFamily="2" charset="0"/>
              </a:rPr>
              <a:t>্ঠ</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ক্যাপ্টেন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মহিউদ্দিন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জাহা</a:t>
            </a:r>
            <a:r>
              <a:rPr lang="bn-IN" sz="4000" dirty="0">
                <a:latin typeface="NikoshBAN" panose="02000000000000000000" pitchFamily="2" charset="0"/>
                <a:cs typeface="NikoshBAN" panose="02000000000000000000" pitchFamily="2" charset="0"/>
              </a:rPr>
              <a:t>ঙ</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গ</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র</a:t>
            </a:r>
            <a:endParaRPr lang="en-US" sz="4000" dirty="0">
              <a:latin typeface="NikoshBAN" panose="02000000000000000000" pitchFamily="2" charset="0"/>
              <a:cs typeface="NikoshBAN" panose="02000000000000000000" pitchFamily="2" charset="0"/>
            </a:endParaRPr>
          </a:p>
        </p:txBody>
      </p:sp>
      <p:pic>
        <p:nvPicPr>
          <p:cNvPr id="6" name="Picture 5" descr="C:\Users\Dpe\Desktop\Software Ict1\collection of picture\birsrestho\2jahangir.jpg">
            <a:extLst>
              <a:ext uri="{FF2B5EF4-FFF2-40B4-BE49-F238E27FC236}">
                <a16:creationId xmlns:a16="http://schemas.microsoft.com/office/drawing/2014/main" id="{C5159AA8-4E71-4D44-B36D-41CD6B1AF7F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64566" y="1383135"/>
            <a:ext cx="4360985" cy="4680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68ED48-87E4-4B61-883F-B847A779308D}"/>
              </a:ext>
            </a:extLst>
          </p:cNvPr>
          <p:cNvSpPr txBox="1"/>
          <p:nvPr/>
        </p:nvSpPr>
        <p:spPr>
          <a:xfrm>
            <a:off x="5964702" y="1490008"/>
            <a:ext cx="5458263" cy="4154984"/>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ডিসেম্বরের ১৪ তারিখ।চাঁপাইনবাবগঞ্জের বারঘরিয়ার মুক্তিবাহিনীর ক্যাম্প থেকে বের হয়ে রেহাইচরের কাছ দিয়ে নৌকায় করে মহানন্দা নদী পার হন।তারপর অত্যন্ত ক্ষিপ্রতার সঙ্গে পাকিস্থানি সেনাদের বাঙ্কারে আক্রমণ চালান।ধংস করেন তাদের সুরক্ষিত বাঙ্কার। পাকিস্থানি সেনাদের ঘাটিতে এ খবর পৌঁছালে তারা অধিক সংখ্যক সৈন্য এনে পাল্টা আক্রমণ চালায়।সাহসী যোদ্ধা আরোও সাহসী হয়ে উঠেন। পিছিয়ে যাওয়ার মানুষ তিনি ছিলেন না। আকস্মিকভাবে পাকিস্থানি সানাদের গুলি এসে তার কপালে লাগে। তিনি মাটিতে পড়ে যান। ওই দিনি তারা চাঁপাইনবাবগঞ্জ শহর হানাদার মুক্ত করেন।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1075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F314-75AB-4C08-8136-B82DA70A531E}"/>
              </a:ext>
            </a:extLst>
          </p:cNvPr>
          <p:cNvSpPr txBox="1"/>
          <p:nvPr/>
        </p:nvSpPr>
        <p:spPr>
          <a:xfrm>
            <a:off x="3516923" y="140678"/>
            <a:ext cx="47970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পাঠ্যবইয়ের সাথে সংযোগ স্থাপন</a:t>
            </a:r>
            <a:endParaRPr lang="en-US" sz="3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477FD703-AF68-4096-A980-05B1E433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67648" y="1236284"/>
            <a:ext cx="5442770" cy="4544220"/>
          </a:xfrm>
          <a:prstGeom prst="rect">
            <a:avLst/>
          </a:prstGeom>
        </p:spPr>
      </p:pic>
    </p:spTree>
    <p:extLst>
      <p:ext uri="{BB962C8B-B14F-4D97-AF65-F5344CB8AC3E}">
        <p14:creationId xmlns:p14="http://schemas.microsoft.com/office/powerpoint/2010/main" val="178495744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F314-75AB-4C08-8136-B82DA70A531E}"/>
              </a:ext>
            </a:extLst>
          </p:cNvPr>
          <p:cNvSpPr txBox="1"/>
          <p:nvPr/>
        </p:nvSpPr>
        <p:spPr>
          <a:xfrm>
            <a:off x="2053883" y="704169"/>
            <a:ext cx="17912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আর্দশ পাঠ</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7F154D9-B7A6-442D-90CD-0E6F0BEB2EFE}"/>
              </a:ext>
            </a:extLst>
          </p:cNvPr>
          <p:cNvSpPr txBox="1"/>
          <p:nvPr/>
        </p:nvSpPr>
        <p:spPr>
          <a:xfrm>
            <a:off x="5205046" y="704169"/>
            <a:ext cx="147710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সরব পাঠ</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FDDF5AC3-366A-4FB4-ABF8-0A16B251CFFA}"/>
              </a:ext>
            </a:extLst>
          </p:cNvPr>
          <p:cNvSpPr txBox="1"/>
          <p:nvPr/>
        </p:nvSpPr>
        <p:spPr>
          <a:xfrm>
            <a:off x="8042032" y="704168"/>
            <a:ext cx="160371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নিরব পাঠ</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CC48E99E-6A25-48D9-A8C9-CAA75DF68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852" y="1350499"/>
            <a:ext cx="4965896" cy="4803332"/>
          </a:xfrm>
          <a:prstGeom prst="rect">
            <a:avLst/>
          </a:prstGeom>
          <a:ln>
            <a:noFill/>
          </a:ln>
          <a:effectLst>
            <a:softEdge rad="112500"/>
          </a:effectLst>
        </p:spPr>
      </p:pic>
      <p:grpSp>
        <p:nvGrpSpPr>
          <p:cNvPr id="8" name="Group 7">
            <a:extLst>
              <a:ext uri="{FF2B5EF4-FFF2-40B4-BE49-F238E27FC236}">
                <a16:creationId xmlns:a16="http://schemas.microsoft.com/office/drawing/2014/main" id="{4B9092D4-95F2-408A-8994-C60BA46E1691}"/>
              </a:ext>
            </a:extLst>
          </p:cNvPr>
          <p:cNvGrpSpPr/>
          <p:nvPr/>
        </p:nvGrpSpPr>
        <p:grpSpPr>
          <a:xfrm>
            <a:off x="1022252" y="1350499"/>
            <a:ext cx="5073748" cy="4965895"/>
            <a:chOff x="1022252" y="1350499"/>
            <a:chExt cx="5073748" cy="4965895"/>
          </a:xfrm>
        </p:grpSpPr>
        <p:pic>
          <p:nvPicPr>
            <p:cNvPr id="5" name="Picture 4">
              <a:extLst>
                <a:ext uri="{FF2B5EF4-FFF2-40B4-BE49-F238E27FC236}">
                  <a16:creationId xmlns:a16="http://schemas.microsoft.com/office/drawing/2014/main" id="{825B3338-61CD-4691-B44E-54E1D5D64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52" y="1350499"/>
              <a:ext cx="5073748" cy="4965895"/>
            </a:xfrm>
            <a:prstGeom prst="rect">
              <a:avLst/>
            </a:prstGeom>
            <a:ln>
              <a:noFill/>
            </a:ln>
            <a:effectLst>
              <a:softEdge rad="112500"/>
            </a:effectLst>
          </p:spPr>
        </p:pic>
        <p:sp>
          <p:nvSpPr>
            <p:cNvPr id="7" name="TextBox 6">
              <a:extLst>
                <a:ext uri="{FF2B5EF4-FFF2-40B4-BE49-F238E27FC236}">
                  <a16:creationId xmlns:a16="http://schemas.microsoft.com/office/drawing/2014/main" id="{BD7F97B7-038D-4069-9F03-A31B0B7659AA}"/>
                </a:ext>
              </a:extLst>
            </p:cNvPr>
            <p:cNvSpPr txBox="1"/>
            <p:nvPr/>
          </p:nvSpPr>
          <p:spPr>
            <a:xfrm rot="21256913">
              <a:off x="3449496" y="2859800"/>
              <a:ext cx="1781665" cy="369332"/>
            </a:xfrm>
            <a:prstGeom prst="rect">
              <a:avLst/>
            </a:prstGeom>
            <a:noFill/>
          </p:spPr>
          <p:txBody>
            <a:bodyPr wrap="square" rtlCol="0">
              <a:spAutoFit/>
              <a:scene3d>
                <a:camera prst="perspectiveLeft"/>
                <a:lightRig rig="threePt" dir="t"/>
              </a:scene3d>
            </a:bodyPr>
            <a:lstStyle/>
            <a:p>
              <a:r>
                <a:rPr lang="bn-IN" u="sng" dirty="0">
                  <a:solidFill>
                    <a:schemeClr val="bg1"/>
                  </a:solidFill>
                  <a:latin typeface="NikoshBAN" panose="02000000000000000000" pitchFamily="2" charset="0"/>
                  <a:cs typeface="NikoshBAN" panose="02000000000000000000" pitchFamily="2" charset="0"/>
                </a:rPr>
                <a:t>বীরশ্রেষ্ঠদের</a:t>
              </a:r>
              <a:r>
                <a:rPr lang="bn-IN" dirty="0">
                  <a:solidFill>
                    <a:schemeClr val="bg1"/>
                  </a:solidFill>
                  <a:latin typeface="NikoshBAN" panose="02000000000000000000" pitchFamily="2" charset="0"/>
                  <a:cs typeface="NikoshBAN" panose="02000000000000000000" pitchFamily="2" charset="0"/>
                </a:rPr>
                <a:t> </a:t>
              </a:r>
              <a:r>
                <a:rPr lang="bn-IN" u="sng" dirty="0">
                  <a:solidFill>
                    <a:schemeClr val="bg1"/>
                  </a:solidFill>
                  <a:latin typeface="NikoshBAN" panose="02000000000000000000" pitchFamily="2" charset="0"/>
                  <a:cs typeface="NikoshBAN" panose="02000000000000000000" pitchFamily="2" charset="0"/>
                </a:rPr>
                <a:t>বীরগাথা</a:t>
              </a:r>
              <a:endParaRPr lang="en-US" u="sng" dirty="0">
                <a:solidFill>
                  <a:schemeClr val="bg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2442336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3595728" y="0"/>
            <a:ext cx="4578497" cy="707886"/>
          </a:xfrm>
          <a:prstGeom prst="rect">
            <a:avLst/>
          </a:prstGeom>
          <a:noFill/>
        </p:spPr>
        <p:txBody>
          <a:bodyPr wrap="none" lIns="91440" tIns="45720" rIns="91440" bIns="45720">
            <a:spAutoFit/>
          </a:bodyPr>
          <a:lstStyle/>
          <a:p>
            <a:pPr algn="ctr"/>
            <a:r>
              <a:rPr lang="bn-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শব্দের অর্থ জেনে নেই</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graphicFrame>
        <p:nvGraphicFramePr>
          <p:cNvPr id="3" name="Table 2">
            <a:extLst>
              <a:ext uri="{FF2B5EF4-FFF2-40B4-BE49-F238E27FC236}">
                <a16:creationId xmlns:a16="http://schemas.microsoft.com/office/drawing/2014/main" id="{C9875527-C8F5-4E87-8A35-BDFE5F26D07C}"/>
              </a:ext>
            </a:extLst>
          </p:cNvPr>
          <p:cNvGraphicFramePr>
            <a:graphicFrameLocks noGrp="1"/>
          </p:cNvGraphicFramePr>
          <p:nvPr>
            <p:extLst>
              <p:ext uri="{D42A27DB-BD31-4B8C-83A1-F6EECF244321}">
                <p14:modId xmlns:p14="http://schemas.microsoft.com/office/powerpoint/2010/main" val="2329011160"/>
              </p:ext>
            </p:extLst>
          </p:nvPr>
        </p:nvGraphicFramePr>
        <p:xfrm>
          <a:off x="539261" y="578599"/>
          <a:ext cx="11113478" cy="6061240"/>
        </p:xfrm>
        <a:graphic>
          <a:graphicData uri="http://schemas.openxmlformats.org/drawingml/2006/table">
            <a:tbl>
              <a:tblPr firstRow="1" bandRow="1">
                <a:tableStyleId>{F5AB1C69-6EDB-4FF4-983F-18BD219EF322}</a:tableStyleId>
              </a:tblPr>
              <a:tblGrid>
                <a:gridCol w="5556739">
                  <a:extLst>
                    <a:ext uri="{9D8B030D-6E8A-4147-A177-3AD203B41FA5}">
                      <a16:colId xmlns:a16="http://schemas.microsoft.com/office/drawing/2014/main" val="3279959068"/>
                    </a:ext>
                  </a:extLst>
                </a:gridCol>
                <a:gridCol w="5556739">
                  <a:extLst>
                    <a:ext uri="{9D8B030D-6E8A-4147-A177-3AD203B41FA5}">
                      <a16:colId xmlns:a16="http://schemas.microsoft.com/office/drawing/2014/main" val="3925767039"/>
                    </a:ext>
                  </a:extLst>
                </a:gridCol>
              </a:tblGrid>
              <a:tr h="0">
                <a:tc>
                  <a:txBody>
                    <a:bodyPr/>
                    <a:lstStyle/>
                    <a:p>
                      <a:pPr algn="ctr"/>
                      <a:r>
                        <a:rPr lang="bn-IN" sz="2800" dirty="0">
                          <a:latin typeface="NikoshBAN" panose="02000000000000000000" pitchFamily="2" charset="0"/>
                          <a:cs typeface="NikoshBAN" panose="02000000000000000000" pitchFamily="2" charset="0"/>
                        </a:rPr>
                        <a:t>শব্দ</a:t>
                      </a:r>
                      <a:endParaRPr lang="en-US" sz="2800" dirty="0">
                        <a:latin typeface="NikoshBAN" panose="02000000000000000000" pitchFamily="2" charset="0"/>
                        <a:cs typeface="NikoshBAN" panose="02000000000000000000" pitchFamily="2" charset="0"/>
                      </a:endParaRPr>
                    </a:p>
                  </a:txBody>
                  <a:tcPr>
                    <a:solidFill>
                      <a:schemeClr val="accent1"/>
                    </a:solidFill>
                  </a:tcPr>
                </a:tc>
                <a:tc>
                  <a:txBody>
                    <a:bodyPr/>
                    <a:lstStyle/>
                    <a:p>
                      <a:pPr algn="ctr"/>
                      <a:r>
                        <a:rPr lang="bn-IN" sz="2800" dirty="0">
                          <a:latin typeface="NikoshBAN" panose="02000000000000000000" pitchFamily="2" charset="0"/>
                          <a:cs typeface="NikoshBAN" panose="02000000000000000000" pitchFamily="2" charset="0"/>
                        </a:rPr>
                        <a:t>শব্দের অর্থ</a:t>
                      </a:r>
                      <a:endParaRPr lang="en-US" sz="2800" dirty="0">
                        <a:latin typeface="NikoshBAN" panose="02000000000000000000" pitchFamily="2" charset="0"/>
                        <a:cs typeface="NikoshBAN" panose="02000000000000000000" pitchFamily="2" charset="0"/>
                      </a:endParaRPr>
                    </a:p>
                  </a:txBody>
                  <a:tcPr>
                    <a:solidFill>
                      <a:schemeClr val="accent1"/>
                    </a:solidFill>
                  </a:tcPr>
                </a:tc>
                <a:extLst>
                  <a:ext uri="{0D108BD9-81ED-4DB2-BD59-A6C34878D82A}">
                    <a16:rowId xmlns:a16="http://schemas.microsoft.com/office/drawing/2014/main" val="3736052896"/>
                  </a:ext>
                </a:extLst>
              </a:tr>
              <a:tr h="815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বীরশ্রেষ্ঠ</a:t>
                      </a:r>
                      <a:endParaRPr lang="en-US" sz="3600" dirty="0">
                        <a:latin typeface="NikoshBAN" panose="02000000000000000000" pitchFamily="2" charset="0"/>
                        <a:cs typeface="NikoshBAN" panose="02000000000000000000" pitchFamily="2" charset="0"/>
                      </a:endParaRPr>
                    </a:p>
                  </a:txBody>
                  <a:tcPr>
                    <a:solidFill>
                      <a:srgbClr val="00B0F0"/>
                    </a:solidFill>
                  </a:tcPr>
                </a:tc>
                <a:tc>
                  <a:txBody>
                    <a:bodyPr/>
                    <a:lstStyle/>
                    <a:p>
                      <a:endParaRPr lang="en-US" sz="3600" dirty="0">
                        <a:latin typeface="NikoshBAN" panose="02000000000000000000" pitchFamily="2" charset="0"/>
                        <a:cs typeface="NikoshBAN" panose="02000000000000000000" pitchFamily="2" charset="0"/>
                      </a:endParaRPr>
                    </a:p>
                  </a:txBody>
                  <a:tcPr>
                    <a:solidFill>
                      <a:srgbClr val="00B0F0"/>
                    </a:solidFill>
                  </a:tcPr>
                </a:tc>
                <a:extLst>
                  <a:ext uri="{0D108BD9-81ED-4DB2-BD59-A6C34878D82A}">
                    <a16:rowId xmlns:a16="http://schemas.microsoft.com/office/drawing/2014/main" val="179386488"/>
                  </a:ext>
                </a:extLst>
              </a:tr>
              <a:tr h="1289114">
                <a:tc>
                  <a:txBody>
                    <a:bodyPr/>
                    <a:lstStyle/>
                    <a:p>
                      <a:pPr algn="ctr"/>
                      <a:r>
                        <a:rPr lang="bn-IN" sz="3600" dirty="0">
                          <a:latin typeface="NikoshBAN" panose="02000000000000000000" pitchFamily="2" charset="0"/>
                          <a:cs typeface="NikoshBAN" panose="02000000000000000000" pitchFamily="2" charset="0"/>
                        </a:rPr>
                        <a:t>মুক্তিবাহিনী</a:t>
                      </a:r>
                      <a:endParaRPr lang="en-US" sz="3600" dirty="0">
                        <a:latin typeface="NikoshBAN" panose="02000000000000000000" pitchFamily="2" charset="0"/>
                        <a:cs typeface="NikoshBAN" panose="02000000000000000000" pitchFamily="2" charset="0"/>
                      </a:endParaRPr>
                    </a:p>
                  </a:txBody>
                  <a:tcPr>
                    <a:solidFill>
                      <a:srgbClr val="00B050"/>
                    </a:solidFill>
                  </a:tcPr>
                </a:tc>
                <a:tc>
                  <a:txBody>
                    <a:bodyPr/>
                    <a:lstStyle/>
                    <a:p>
                      <a:endParaRPr lang="en-US" sz="3600" dirty="0">
                        <a:latin typeface="NikoshBAN" panose="02000000000000000000" pitchFamily="2" charset="0"/>
                        <a:cs typeface="NikoshBAN" panose="02000000000000000000" pitchFamily="2" charset="0"/>
                      </a:endParaRPr>
                    </a:p>
                  </a:txBody>
                  <a:tcPr>
                    <a:solidFill>
                      <a:srgbClr val="00B050"/>
                    </a:solidFill>
                  </a:tcPr>
                </a:tc>
                <a:extLst>
                  <a:ext uri="{0D108BD9-81ED-4DB2-BD59-A6C34878D82A}">
                    <a16:rowId xmlns:a16="http://schemas.microsoft.com/office/drawing/2014/main" val="2534319908"/>
                  </a:ext>
                </a:extLst>
              </a:tr>
              <a:tr h="991626">
                <a:tc>
                  <a:txBody>
                    <a:bodyPr/>
                    <a:lstStyle/>
                    <a:p>
                      <a:pPr algn="ctr"/>
                      <a:r>
                        <a:rPr lang="bn-IN" sz="3600" dirty="0">
                          <a:latin typeface="NikoshBAN" panose="02000000000000000000" pitchFamily="2" charset="0"/>
                          <a:cs typeface="NikoshBAN" panose="02000000000000000000" pitchFamily="2" charset="0"/>
                        </a:rPr>
                        <a:t>বাঙ্কার</a:t>
                      </a:r>
                      <a:endParaRPr lang="en-US" sz="3600" dirty="0">
                        <a:latin typeface="NikoshBAN" panose="02000000000000000000" pitchFamily="2" charset="0"/>
                        <a:cs typeface="NikoshBAN" panose="02000000000000000000" pitchFamily="2" charset="0"/>
                      </a:endParaRPr>
                    </a:p>
                  </a:txBody>
                  <a:tcPr>
                    <a:solidFill>
                      <a:srgbClr val="92D050"/>
                    </a:solidFill>
                  </a:tcPr>
                </a:tc>
                <a:tc>
                  <a:txBody>
                    <a:bodyPr/>
                    <a:lstStyle/>
                    <a:p>
                      <a:endParaRPr lang="bn-IN" dirty="0">
                        <a:latin typeface="NikoshBAN" panose="02000000000000000000" pitchFamily="2" charset="0"/>
                        <a:cs typeface="NikoshBAN" panose="02000000000000000000" pitchFamily="2" charset="0"/>
                      </a:endParaRPr>
                    </a:p>
                  </a:txBody>
                  <a:tcPr>
                    <a:solidFill>
                      <a:srgbClr val="92D050"/>
                    </a:solidFill>
                  </a:tcPr>
                </a:tc>
                <a:extLst>
                  <a:ext uri="{0D108BD9-81ED-4DB2-BD59-A6C34878D82A}">
                    <a16:rowId xmlns:a16="http://schemas.microsoft.com/office/drawing/2014/main" val="1324560300"/>
                  </a:ext>
                </a:extLst>
              </a:tr>
              <a:tr h="815585">
                <a:tc>
                  <a:txBody>
                    <a:bodyPr/>
                    <a:lstStyle/>
                    <a:p>
                      <a:pPr algn="ctr"/>
                      <a:r>
                        <a:rPr lang="bn-IN" sz="3600" dirty="0">
                          <a:latin typeface="NikoshBAN" panose="02000000000000000000" pitchFamily="2" charset="0"/>
                          <a:cs typeface="NikoshBAN" panose="02000000000000000000" pitchFamily="2" charset="0"/>
                        </a:rPr>
                        <a:t>বীরগাথা</a:t>
                      </a:r>
                      <a:endParaRPr lang="en-US" sz="3600" dirty="0">
                        <a:latin typeface="NikoshBAN" panose="02000000000000000000" pitchFamily="2" charset="0"/>
                        <a:cs typeface="NikoshBAN" panose="02000000000000000000" pitchFamily="2" charset="0"/>
                      </a:endParaRPr>
                    </a:p>
                  </a:txBody>
                  <a:tcPr>
                    <a:solidFill>
                      <a:srgbClr val="00B0F0"/>
                    </a:solidFill>
                  </a:tcPr>
                </a:tc>
                <a:tc>
                  <a:txBody>
                    <a:bodyPr/>
                    <a:lstStyle/>
                    <a:p>
                      <a:endParaRPr lang="bn-IN" sz="3600" dirty="0">
                        <a:latin typeface="NikoshBAN" panose="02000000000000000000" pitchFamily="2" charset="0"/>
                        <a:cs typeface="NikoshBAN" panose="02000000000000000000" pitchFamily="2" charset="0"/>
                      </a:endParaRPr>
                    </a:p>
                  </a:txBody>
                  <a:tcPr>
                    <a:solidFill>
                      <a:srgbClr val="00B0F0"/>
                    </a:solidFill>
                  </a:tcPr>
                </a:tc>
                <a:extLst>
                  <a:ext uri="{0D108BD9-81ED-4DB2-BD59-A6C34878D82A}">
                    <a16:rowId xmlns:a16="http://schemas.microsoft.com/office/drawing/2014/main" val="2637060877"/>
                  </a:ext>
                </a:extLst>
              </a:tr>
              <a:tr h="815585">
                <a:tc>
                  <a:txBody>
                    <a:bodyPr/>
                    <a:lstStyle/>
                    <a:p>
                      <a:pPr algn="ctr"/>
                      <a:r>
                        <a:rPr lang="bn-IN" sz="3600" dirty="0">
                          <a:latin typeface="NikoshBAN" panose="02000000000000000000" pitchFamily="2" charset="0"/>
                          <a:cs typeface="NikoshBAN" panose="02000000000000000000" pitchFamily="2" charset="0"/>
                        </a:rPr>
                        <a:t>অবিস্মরণীয়</a:t>
                      </a:r>
                      <a:endParaRPr lang="en-US" sz="3600" dirty="0">
                        <a:latin typeface="NikoshBAN" panose="02000000000000000000" pitchFamily="2" charset="0"/>
                        <a:cs typeface="NikoshBAN" panose="02000000000000000000" pitchFamily="2" charset="0"/>
                      </a:endParaRPr>
                    </a:p>
                  </a:txBody>
                  <a:tcPr>
                    <a:solidFill>
                      <a:srgbClr val="92D050"/>
                    </a:solidFill>
                  </a:tcPr>
                </a:tc>
                <a:tc>
                  <a:txBody>
                    <a:bodyPr/>
                    <a:lstStyle/>
                    <a:p>
                      <a:endParaRPr lang="bn-IN" sz="3600" dirty="0">
                        <a:latin typeface="NikoshBAN" panose="02000000000000000000" pitchFamily="2" charset="0"/>
                        <a:cs typeface="NikoshBAN" panose="02000000000000000000" pitchFamily="2" charset="0"/>
                      </a:endParaRPr>
                    </a:p>
                  </a:txBody>
                  <a:tcPr>
                    <a:solidFill>
                      <a:srgbClr val="92D050"/>
                    </a:solidFill>
                  </a:tcPr>
                </a:tc>
                <a:extLst>
                  <a:ext uri="{0D108BD9-81ED-4DB2-BD59-A6C34878D82A}">
                    <a16:rowId xmlns:a16="http://schemas.microsoft.com/office/drawing/2014/main" val="3678717112"/>
                  </a:ext>
                </a:extLst>
              </a:tr>
              <a:tr h="815585">
                <a:tc>
                  <a:txBody>
                    <a:bodyPr/>
                    <a:lstStyle/>
                    <a:p>
                      <a:pPr algn="ctr"/>
                      <a:r>
                        <a:rPr lang="bn-IN" sz="3600" dirty="0">
                          <a:latin typeface="NikoshBAN" panose="02000000000000000000" pitchFamily="2" charset="0"/>
                          <a:cs typeface="NikoshBAN" panose="02000000000000000000" pitchFamily="2" charset="0"/>
                        </a:rPr>
                        <a:t>রণক্ষেত্র</a:t>
                      </a:r>
                      <a:endParaRPr lang="en-US" sz="3600" dirty="0">
                        <a:latin typeface="NikoshBAN" panose="02000000000000000000" pitchFamily="2" charset="0"/>
                        <a:cs typeface="NikoshBAN" panose="02000000000000000000" pitchFamily="2" charset="0"/>
                      </a:endParaRPr>
                    </a:p>
                  </a:txBody>
                  <a:tcPr>
                    <a:solidFill>
                      <a:schemeClr val="accent5">
                        <a:lumMod val="60000"/>
                        <a:lumOff val="40000"/>
                      </a:schemeClr>
                    </a:solidFill>
                  </a:tcPr>
                </a:tc>
                <a:tc>
                  <a:txBody>
                    <a:bodyPr/>
                    <a:lstStyle/>
                    <a:p>
                      <a:endParaRPr lang="bn-IN" sz="3600" dirty="0">
                        <a:latin typeface="NikoshBAN" panose="02000000000000000000" pitchFamily="2" charset="0"/>
                        <a:cs typeface="NikoshBAN" panose="02000000000000000000" pitchFamily="2" charset="0"/>
                      </a:endParaRPr>
                    </a:p>
                  </a:txBody>
                  <a:tcPr>
                    <a:solidFill>
                      <a:schemeClr val="accent5">
                        <a:lumMod val="60000"/>
                        <a:lumOff val="40000"/>
                      </a:schemeClr>
                    </a:solidFill>
                  </a:tcPr>
                </a:tc>
                <a:extLst>
                  <a:ext uri="{0D108BD9-81ED-4DB2-BD59-A6C34878D82A}">
                    <a16:rowId xmlns:a16="http://schemas.microsoft.com/office/drawing/2014/main" val="3659243520"/>
                  </a:ext>
                </a:extLst>
              </a:tr>
            </a:tbl>
          </a:graphicData>
        </a:graphic>
      </p:graphicFrame>
      <p:sp>
        <p:nvSpPr>
          <p:cNvPr id="2" name="TextBox 1">
            <a:extLst>
              <a:ext uri="{FF2B5EF4-FFF2-40B4-BE49-F238E27FC236}">
                <a16:creationId xmlns:a16="http://schemas.microsoft.com/office/drawing/2014/main" id="{1E41A8B8-4608-49D0-BA9B-CF1EC07F0146}"/>
              </a:ext>
            </a:extLst>
          </p:cNvPr>
          <p:cNvSpPr txBox="1"/>
          <p:nvPr/>
        </p:nvSpPr>
        <p:spPr>
          <a:xfrm>
            <a:off x="6316392" y="1156720"/>
            <a:ext cx="5777132" cy="923330"/>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মুক্তিযুদ্ধে বীরত্বের জন্য যারা সর্বশ্রেষ্ঠ</a:t>
            </a:r>
            <a:endParaRPr lang="en-US" sz="3600" dirty="0">
              <a:latin typeface="NikoshBAN" panose="02000000000000000000" pitchFamily="2" charset="0"/>
              <a:cs typeface="NikoshBAN" panose="02000000000000000000" pitchFamily="2" charset="0"/>
            </a:endParaRPr>
          </a:p>
          <a:p>
            <a:endParaRPr lang="en-US" dirty="0"/>
          </a:p>
        </p:txBody>
      </p:sp>
      <p:sp>
        <p:nvSpPr>
          <p:cNvPr id="4" name="TextBox 3">
            <a:extLst>
              <a:ext uri="{FF2B5EF4-FFF2-40B4-BE49-F238E27FC236}">
                <a16:creationId xmlns:a16="http://schemas.microsoft.com/office/drawing/2014/main" id="{C5B8DA51-8E64-4A6C-98DA-71E819941181}"/>
              </a:ext>
            </a:extLst>
          </p:cNvPr>
          <p:cNvSpPr txBox="1"/>
          <p:nvPr/>
        </p:nvSpPr>
        <p:spPr>
          <a:xfrm>
            <a:off x="6250740" y="2056603"/>
            <a:ext cx="5331656" cy="1477328"/>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বাংলাদেশের মুক্তি ও স্বাধীনতার জন্য যারা যুদ্ধ করেছেন তাদের বাহিনী।</a:t>
            </a:r>
            <a:endParaRPr lang="en-US" sz="3600" dirty="0">
              <a:latin typeface="NikoshBAN" panose="02000000000000000000" pitchFamily="2" charset="0"/>
              <a:cs typeface="NikoshBAN" panose="02000000000000000000" pitchFamily="2" charset="0"/>
            </a:endParaRPr>
          </a:p>
          <a:p>
            <a:endParaRPr lang="en-US" dirty="0"/>
          </a:p>
        </p:txBody>
      </p:sp>
      <p:sp>
        <p:nvSpPr>
          <p:cNvPr id="5" name="TextBox 4">
            <a:extLst>
              <a:ext uri="{FF2B5EF4-FFF2-40B4-BE49-F238E27FC236}">
                <a16:creationId xmlns:a16="http://schemas.microsoft.com/office/drawing/2014/main" id="{E661F8BA-B7E0-44C2-B65C-B012E334FFDA}"/>
              </a:ext>
            </a:extLst>
          </p:cNvPr>
          <p:cNvSpPr txBox="1"/>
          <p:nvPr/>
        </p:nvSpPr>
        <p:spPr>
          <a:xfrm>
            <a:off x="6316392" y="3402802"/>
            <a:ext cx="5777131"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যুদ্ধের জন্য তৈরি মাটির গর্ত</a:t>
            </a:r>
            <a:r>
              <a:rPr lang="en-US" sz="3600"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852D2C4-B2C0-4EEF-81EA-70087D2CAD7F}"/>
              </a:ext>
            </a:extLst>
          </p:cNvPr>
          <p:cNvSpPr txBox="1"/>
          <p:nvPr/>
        </p:nvSpPr>
        <p:spPr>
          <a:xfrm>
            <a:off x="7333125" y="4163555"/>
            <a:ext cx="4249271" cy="923330"/>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বীরের গল্প।</a:t>
            </a:r>
            <a:endParaRPr lang="en-US" sz="3600" dirty="0">
              <a:latin typeface="NikoshBAN" panose="02000000000000000000" pitchFamily="2" charset="0"/>
              <a:cs typeface="NikoshBAN" panose="02000000000000000000" pitchFamily="2" charset="0"/>
            </a:endParaRPr>
          </a:p>
          <a:p>
            <a:endParaRPr lang="en-US" dirty="0"/>
          </a:p>
        </p:txBody>
      </p:sp>
      <p:sp>
        <p:nvSpPr>
          <p:cNvPr id="10" name="TextBox 9">
            <a:extLst>
              <a:ext uri="{FF2B5EF4-FFF2-40B4-BE49-F238E27FC236}">
                <a16:creationId xmlns:a16="http://schemas.microsoft.com/office/drawing/2014/main" id="{323378D2-B666-4FF9-81F4-4F22628D6B90}"/>
              </a:ext>
            </a:extLst>
          </p:cNvPr>
          <p:cNvSpPr txBox="1"/>
          <p:nvPr/>
        </p:nvSpPr>
        <p:spPr>
          <a:xfrm>
            <a:off x="7295604" y="5011706"/>
            <a:ext cx="4249271" cy="923330"/>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যা ভুলবার নয়</a:t>
            </a:r>
            <a:endParaRPr lang="en-US" sz="3600" dirty="0">
              <a:latin typeface="NikoshBAN" panose="02000000000000000000" pitchFamily="2" charset="0"/>
              <a:cs typeface="NikoshBAN" panose="02000000000000000000" pitchFamily="2" charset="0"/>
            </a:endParaRPr>
          </a:p>
          <a:p>
            <a:endParaRPr lang="en-US" dirty="0"/>
          </a:p>
        </p:txBody>
      </p:sp>
      <p:sp>
        <p:nvSpPr>
          <p:cNvPr id="11" name="TextBox 10">
            <a:extLst>
              <a:ext uri="{FF2B5EF4-FFF2-40B4-BE49-F238E27FC236}">
                <a16:creationId xmlns:a16="http://schemas.microsoft.com/office/drawing/2014/main" id="{38D6C763-F52E-4461-9E30-5BB28F409172}"/>
              </a:ext>
            </a:extLst>
          </p:cNvPr>
          <p:cNvSpPr txBox="1"/>
          <p:nvPr/>
        </p:nvSpPr>
        <p:spPr>
          <a:xfrm>
            <a:off x="7258083" y="5825773"/>
            <a:ext cx="4249271" cy="1477328"/>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যুদ্ধের স্থান</a:t>
            </a:r>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8787502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3"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3)">
                                      <p:cBhvr>
                                        <p:cTn id="21" dur="2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3"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heel(3)">
                                      <p:cBhvr>
                                        <p:cTn id="26" dur="20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3"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heel(3)">
                                      <p:cBhvr>
                                        <p:cTn id="31"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4080484" y="-44773"/>
            <a:ext cx="3890809" cy="523220"/>
          </a:xfrm>
          <a:prstGeom prst="rect">
            <a:avLst/>
          </a:prstGeom>
          <a:noFill/>
        </p:spPr>
        <p:txBody>
          <a:bodyPr wrap="none" lIns="91440" tIns="45720" rIns="91440" bIns="45720">
            <a:spAutoFit/>
          </a:bodyPr>
          <a:lstStyle/>
          <a:p>
            <a:pPr algn="ctr"/>
            <a:r>
              <a:rPr lang="bn-IN"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যুক্তবর্ণগুলো ভেঙ্গে দেখাও</a:t>
            </a:r>
            <a:endPar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59" name="Rectangle 58">
            <a:extLst>
              <a:ext uri="{FF2B5EF4-FFF2-40B4-BE49-F238E27FC236}">
                <a16:creationId xmlns:a16="http://schemas.microsoft.com/office/drawing/2014/main" id="{1A57C2B4-2E31-453D-8104-0418288DCC3E}"/>
              </a:ext>
            </a:extLst>
          </p:cNvPr>
          <p:cNvSpPr/>
          <p:nvPr/>
        </p:nvSpPr>
        <p:spPr>
          <a:xfrm>
            <a:off x="2581114" y="5618843"/>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ঞ্জ</a:t>
            </a:r>
          </a:p>
        </p:txBody>
      </p:sp>
      <p:sp>
        <p:nvSpPr>
          <p:cNvPr id="3" name="Rectangle 2">
            <a:extLst>
              <a:ext uri="{FF2B5EF4-FFF2-40B4-BE49-F238E27FC236}">
                <a16:creationId xmlns:a16="http://schemas.microsoft.com/office/drawing/2014/main" id="{03925246-FB96-440B-A0C9-4CDD0B84440C}"/>
              </a:ext>
            </a:extLst>
          </p:cNvPr>
          <p:cNvSpPr/>
          <p:nvPr/>
        </p:nvSpPr>
        <p:spPr>
          <a:xfrm>
            <a:off x="2533558" y="621364"/>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ক্ত</a:t>
            </a:r>
          </a:p>
        </p:txBody>
      </p:sp>
      <p:sp>
        <p:nvSpPr>
          <p:cNvPr id="8" name="Rectangle 7">
            <a:extLst>
              <a:ext uri="{FF2B5EF4-FFF2-40B4-BE49-F238E27FC236}">
                <a16:creationId xmlns:a16="http://schemas.microsoft.com/office/drawing/2014/main" id="{E840E573-0733-4F1F-87EC-6D7D59CC56AE}"/>
              </a:ext>
            </a:extLst>
          </p:cNvPr>
          <p:cNvSpPr/>
          <p:nvPr/>
        </p:nvSpPr>
        <p:spPr>
          <a:xfrm>
            <a:off x="5279049" y="70579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ত</a:t>
            </a:r>
            <a:r>
              <a:rPr lang="bn-BD" sz="2800" b="1" dirty="0">
                <a:latin typeface="NikoshBAN" panose="02000000000000000000" pitchFamily="2" charset="0"/>
                <a:cs typeface="NikoshBAN" panose="02000000000000000000" pitchFamily="2" charset="0"/>
              </a:rPr>
              <a:t> </a:t>
            </a:r>
            <a:r>
              <a:rPr lang="bn-BD" sz="2000" b="1" dirty="0">
                <a:solidFill>
                  <a:srgbClr val="C00000"/>
                </a:solidFill>
                <a:latin typeface="NikoshBAN" panose="02000000000000000000" pitchFamily="2" charset="0"/>
                <a:cs typeface="NikoshBAN" panose="02000000000000000000" pitchFamily="2" charset="0"/>
              </a:rPr>
              <a:t> </a:t>
            </a:r>
            <a:endParaRPr lang="en-US" sz="2000" b="1" dirty="0">
              <a:solidFill>
                <a:srgbClr val="C00000"/>
              </a:solidFill>
              <a:latin typeface="NikoshBAN" panose="02000000000000000000" pitchFamily="2" charset="0"/>
              <a:cs typeface="NikoshBAN" panose="02000000000000000000" pitchFamily="2" charset="0"/>
            </a:endParaRPr>
          </a:p>
        </p:txBody>
      </p:sp>
      <p:sp>
        <p:nvSpPr>
          <p:cNvPr id="6" name="Arrow: Right 5">
            <a:extLst>
              <a:ext uri="{FF2B5EF4-FFF2-40B4-BE49-F238E27FC236}">
                <a16:creationId xmlns:a16="http://schemas.microsoft.com/office/drawing/2014/main" id="{81E53F38-E82A-409E-AEFB-D4FDB3978478}"/>
              </a:ext>
            </a:extLst>
          </p:cNvPr>
          <p:cNvSpPr/>
          <p:nvPr/>
        </p:nvSpPr>
        <p:spPr>
          <a:xfrm>
            <a:off x="3354786" y="791020"/>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D69CA9-42FC-4FD3-A0E1-50E02DDFDE79}"/>
              </a:ext>
            </a:extLst>
          </p:cNvPr>
          <p:cNvSpPr/>
          <p:nvPr/>
        </p:nvSpPr>
        <p:spPr>
          <a:xfrm>
            <a:off x="4276773" y="70579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ক</a:t>
            </a:r>
            <a:r>
              <a:rPr lang="bn-BD" sz="2800" b="1" dirty="0">
                <a:latin typeface="NikoshBAN" panose="02000000000000000000" pitchFamily="2" charset="0"/>
                <a:cs typeface="NikoshBAN" panose="02000000000000000000" pitchFamily="2" charset="0"/>
              </a:rPr>
              <a:t> </a:t>
            </a:r>
            <a:r>
              <a:rPr lang="bn-BD" sz="2000" b="1" dirty="0">
                <a:solidFill>
                  <a:srgbClr val="C00000"/>
                </a:solidFill>
                <a:latin typeface="NikoshBAN" panose="02000000000000000000" pitchFamily="2" charset="0"/>
                <a:cs typeface="NikoshBAN" panose="02000000000000000000" pitchFamily="2" charset="0"/>
              </a:rPr>
              <a:t> </a:t>
            </a:r>
            <a:endParaRPr lang="en-US" sz="2000" b="1" dirty="0">
              <a:solidFill>
                <a:srgbClr val="C00000"/>
              </a:solidFill>
              <a:latin typeface="NikoshBAN" panose="02000000000000000000" pitchFamily="2" charset="0"/>
              <a:cs typeface="NikoshBAN" panose="02000000000000000000" pitchFamily="2" charset="0"/>
            </a:endParaRPr>
          </a:p>
        </p:txBody>
      </p:sp>
      <p:sp>
        <p:nvSpPr>
          <p:cNvPr id="25" name="Arrow: Right 24">
            <a:extLst>
              <a:ext uri="{FF2B5EF4-FFF2-40B4-BE49-F238E27FC236}">
                <a16:creationId xmlns:a16="http://schemas.microsoft.com/office/drawing/2014/main" id="{484343F2-B630-427A-B0DD-3914B1DC94F3}"/>
              </a:ext>
            </a:extLst>
          </p:cNvPr>
          <p:cNvSpPr/>
          <p:nvPr/>
        </p:nvSpPr>
        <p:spPr>
          <a:xfrm>
            <a:off x="3347432" y="1942765"/>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E5D180-28CB-4D0A-A55B-A4529BA8D4B0}"/>
              </a:ext>
            </a:extLst>
          </p:cNvPr>
          <p:cNvSpPr/>
          <p:nvPr/>
        </p:nvSpPr>
        <p:spPr>
          <a:xfrm>
            <a:off x="5279049" y="1349767"/>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ধ</a:t>
            </a:r>
            <a:r>
              <a:rPr lang="bn-BD" sz="3200" b="1" dirty="0">
                <a:latin typeface="NikoshBAN" panose="02000000000000000000" pitchFamily="2" charset="0"/>
                <a:cs typeface="NikoshBAN" panose="02000000000000000000" pitchFamily="2" charset="0"/>
              </a:rPr>
              <a:t> </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28" name="Rectangle 27">
            <a:extLst>
              <a:ext uri="{FF2B5EF4-FFF2-40B4-BE49-F238E27FC236}">
                <a16:creationId xmlns:a16="http://schemas.microsoft.com/office/drawing/2014/main" id="{48E12FF6-69C9-49F7-902D-A98270599C87}"/>
              </a:ext>
            </a:extLst>
          </p:cNvPr>
          <p:cNvSpPr/>
          <p:nvPr/>
        </p:nvSpPr>
        <p:spPr>
          <a:xfrm>
            <a:off x="4276773" y="1349767"/>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দ</a:t>
            </a:r>
            <a:r>
              <a:rPr lang="bn-BD" sz="3200" b="1" dirty="0">
                <a:latin typeface="NikoshBAN" panose="02000000000000000000" pitchFamily="2" charset="0"/>
                <a:cs typeface="NikoshBAN" panose="02000000000000000000" pitchFamily="2" charset="0"/>
              </a:rPr>
              <a:t> </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1" name="Rectangle 30">
            <a:extLst>
              <a:ext uri="{FF2B5EF4-FFF2-40B4-BE49-F238E27FC236}">
                <a16:creationId xmlns:a16="http://schemas.microsoft.com/office/drawing/2014/main" id="{C0B0027B-1004-4563-A0D0-E14A2A5CC4AA}"/>
              </a:ext>
            </a:extLst>
          </p:cNvPr>
          <p:cNvSpPr/>
          <p:nvPr/>
        </p:nvSpPr>
        <p:spPr>
          <a:xfrm>
            <a:off x="5279049" y="190489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ঠ</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2" name="Rectangle 31">
            <a:extLst>
              <a:ext uri="{FF2B5EF4-FFF2-40B4-BE49-F238E27FC236}">
                <a16:creationId xmlns:a16="http://schemas.microsoft.com/office/drawing/2014/main" id="{558C7B71-FF1D-46AA-91EC-63C970ADDB97}"/>
              </a:ext>
            </a:extLst>
          </p:cNvPr>
          <p:cNvSpPr/>
          <p:nvPr/>
        </p:nvSpPr>
        <p:spPr>
          <a:xfrm>
            <a:off x="4276773" y="190489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ষ</a:t>
            </a:r>
            <a:r>
              <a:rPr lang="bn-BD" sz="3200" b="1" dirty="0">
                <a:latin typeface="NikoshBAN" panose="02000000000000000000" pitchFamily="2" charset="0"/>
                <a:cs typeface="NikoshBAN" panose="02000000000000000000" pitchFamily="2" charset="0"/>
              </a:rPr>
              <a:t> </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3" name="Rectangle 32">
            <a:extLst>
              <a:ext uri="{FF2B5EF4-FFF2-40B4-BE49-F238E27FC236}">
                <a16:creationId xmlns:a16="http://schemas.microsoft.com/office/drawing/2014/main" id="{A6DB7E72-2BBE-441A-ADB8-ED1B1C74EE16}"/>
              </a:ext>
            </a:extLst>
          </p:cNvPr>
          <p:cNvSpPr/>
          <p:nvPr/>
        </p:nvSpPr>
        <p:spPr>
          <a:xfrm>
            <a:off x="5279049" y="250483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ম</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4" name="Rectangle 33">
            <a:extLst>
              <a:ext uri="{FF2B5EF4-FFF2-40B4-BE49-F238E27FC236}">
                <a16:creationId xmlns:a16="http://schemas.microsoft.com/office/drawing/2014/main" id="{4293BEBB-BFAB-46B7-B25E-C830E70B7F8C}"/>
              </a:ext>
            </a:extLst>
          </p:cNvPr>
          <p:cNvSpPr/>
          <p:nvPr/>
        </p:nvSpPr>
        <p:spPr>
          <a:xfrm>
            <a:off x="4276773" y="250483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ন</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5" name="Rectangle 34">
            <a:extLst>
              <a:ext uri="{FF2B5EF4-FFF2-40B4-BE49-F238E27FC236}">
                <a16:creationId xmlns:a16="http://schemas.microsoft.com/office/drawing/2014/main" id="{3908D929-D2F2-4672-8E27-AA85C86791BC}"/>
              </a:ext>
            </a:extLst>
          </p:cNvPr>
          <p:cNvSpPr/>
          <p:nvPr/>
        </p:nvSpPr>
        <p:spPr>
          <a:xfrm>
            <a:off x="5279049" y="3158308"/>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ব</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6" name="Rectangle 35">
            <a:extLst>
              <a:ext uri="{FF2B5EF4-FFF2-40B4-BE49-F238E27FC236}">
                <a16:creationId xmlns:a16="http://schemas.microsoft.com/office/drawing/2014/main" id="{A8C81205-B2B2-43B5-83BE-54965BA16508}"/>
              </a:ext>
            </a:extLst>
          </p:cNvPr>
          <p:cNvSpPr/>
          <p:nvPr/>
        </p:nvSpPr>
        <p:spPr>
          <a:xfrm>
            <a:off x="4276773" y="3158308"/>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স</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7" name="Rectangle 36">
            <a:extLst>
              <a:ext uri="{FF2B5EF4-FFF2-40B4-BE49-F238E27FC236}">
                <a16:creationId xmlns:a16="http://schemas.microsoft.com/office/drawing/2014/main" id="{F5D651B4-D7C9-49BB-9142-CDDF9C3E1A6E}"/>
              </a:ext>
            </a:extLst>
          </p:cNvPr>
          <p:cNvSpPr/>
          <p:nvPr/>
        </p:nvSpPr>
        <p:spPr>
          <a:xfrm>
            <a:off x="5279049" y="377592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ধ</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8" name="Rectangle 37">
            <a:extLst>
              <a:ext uri="{FF2B5EF4-FFF2-40B4-BE49-F238E27FC236}">
                <a16:creationId xmlns:a16="http://schemas.microsoft.com/office/drawing/2014/main" id="{7A2A6A02-C569-4125-BF39-3D4E1E83A863}"/>
              </a:ext>
            </a:extLst>
          </p:cNvPr>
          <p:cNvSpPr/>
          <p:nvPr/>
        </p:nvSpPr>
        <p:spPr>
          <a:xfrm>
            <a:off x="4276773" y="377592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ন</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39" name="Rectangle 38">
            <a:extLst>
              <a:ext uri="{FF2B5EF4-FFF2-40B4-BE49-F238E27FC236}">
                <a16:creationId xmlns:a16="http://schemas.microsoft.com/office/drawing/2014/main" id="{D022B984-F837-475D-AFB8-5090150C3D89}"/>
              </a:ext>
            </a:extLst>
          </p:cNvPr>
          <p:cNvSpPr/>
          <p:nvPr/>
        </p:nvSpPr>
        <p:spPr>
          <a:xfrm>
            <a:off x="5279049" y="4446304"/>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ম</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40" name="Rectangle 39">
            <a:extLst>
              <a:ext uri="{FF2B5EF4-FFF2-40B4-BE49-F238E27FC236}">
                <a16:creationId xmlns:a16="http://schemas.microsoft.com/office/drawing/2014/main" id="{A9FCE8F0-E973-4FCA-AB03-178F64BD965C}"/>
              </a:ext>
            </a:extLst>
          </p:cNvPr>
          <p:cNvSpPr/>
          <p:nvPr/>
        </p:nvSpPr>
        <p:spPr>
          <a:xfrm>
            <a:off x="4276773" y="4446304"/>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স</a:t>
            </a:r>
            <a:endParaRPr lang="en-US" sz="2400" b="1" dirty="0">
              <a:solidFill>
                <a:srgbClr val="C00000"/>
              </a:solidFill>
              <a:latin typeface="NikoshBAN" panose="02000000000000000000" pitchFamily="2" charset="0"/>
              <a:cs typeface="NikoshBAN" panose="02000000000000000000" pitchFamily="2" charset="0"/>
            </a:endParaRPr>
          </a:p>
        </p:txBody>
      </p:sp>
      <p:sp>
        <p:nvSpPr>
          <p:cNvPr id="41" name="Rectangle 40">
            <a:extLst>
              <a:ext uri="{FF2B5EF4-FFF2-40B4-BE49-F238E27FC236}">
                <a16:creationId xmlns:a16="http://schemas.microsoft.com/office/drawing/2014/main" id="{B1FE1AD5-B8AB-428B-9BF2-7ED350FEA3D3}"/>
              </a:ext>
            </a:extLst>
          </p:cNvPr>
          <p:cNvSpPr/>
          <p:nvPr/>
        </p:nvSpPr>
        <p:spPr>
          <a:xfrm>
            <a:off x="5279049" y="507157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ষ</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42" name="Rectangle 41">
            <a:extLst>
              <a:ext uri="{FF2B5EF4-FFF2-40B4-BE49-F238E27FC236}">
                <a16:creationId xmlns:a16="http://schemas.microsoft.com/office/drawing/2014/main" id="{3B0FFB09-8835-41F0-B3EB-83C491883909}"/>
              </a:ext>
            </a:extLst>
          </p:cNvPr>
          <p:cNvSpPr/>
          <p:nvPr/>
        </p:nvSpPr>
        <p:spPr>
          <a:xfrm>
            <a:off x="4276773" y="5071579"/>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ক</a:t>
            </a:r>
            <a:endParaRPr lang="en-US" sz="2400" b="1" dirty="0">
              <a:solidFill>
                <a:srgbClr val="C00000"/>
              </a:solidFill>
              <a:latin typeface="NikoshBAN" panose="02000000000000000000" pitchFamily="2" charset="0"/>
              <a:cs typeface="NikoshBAN" panose="02000000000000000000" pitchFamily="2" charset="0"/>
            </a:endParaRPr>
          </a:p>
        </p:txBody>
      </p:sp>
      <p:sp>
        <p:nvSpPr>
          <p:cNvPr id="43" name="Rectangle 42">
            <a:extLst>
              <a:ext uri="{FF2B5EF4-FFF2-40B4-BE49-F238E27FC236}">
                <a16:creationId xmlns:a16="http://schemas.microsoft.com/office/drawing/2014/main" id="{8D289801-31B3-4741-9EA7-85FBD64845BD}"/>
              </a:ext>
            </a:extLst>
          </p:cNvPr>
          <p:cNvSpPr/>
          <p:nvPr/>
        </p:nvSpPr>
        <p:spPr>
          <a:xfrm>
            <a:off x="5279049" y="5741954"/>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জ</a:t>
            </a:r>
            <a:r>
              <a:rPr lang="bn-BD"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44" name="Rectangle 43">
            <a:extLst>
              <a:ext uri="{FF2B5EF4-FFF2-40B4-BE49-F238E27FC236}">
                <a16:creationId xmlns:a16="http://schemas.microsoft.com/office/drawing/2014/main" id="{C8F69C6E-414C-469E-B6D5-DC7B5130C00C}"/>
              </a:ext>
            </a:extLst>
          </p:cNvPr>
          <p:cNvSpPr/>
          <p:nvPr/>
        </p:nvSpPr>
        <p:spPr>
          <a:xfrm>
            <a:off x="4276773" y="5741954"/>
            <a:ext cx="4795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IN" sz="3200" b="1" dirty="0">
                <a:solidFill>
                  <a:schemeClr val="tx1"/>
                </a:solidFill>
                <a:latin typeface="NikoshBAN" panose="02000000000000000000" pitchFamily="2" charset="0"/>
                <a:cs typeface="NikoshBAN" panose="02000000000000000000" pitchFamily="2" charset="0"/>
              </a:rPr>
              <a:t>ঞ</a:t>
            </a:r>
            <a:endParaRPr lang="en-US" sz="2400" b="1" dirty="0">
              <a:solidFill>
                <a:srgbClr val="C00000"/>
              </a:solidFill>
              <a:latin typeface="NikoshBAN" panose="02000000000000000000" pitchFamily="2" charset="0"/>
              <a:cs typeface="NikoshBAN" panose="02000000000000000000" pitchFamily="2" charset="0"/>
            </a:endParaRPr>
          </a:p>
        </p:txBody>
      </p:sp>
      <p:sp>
        <p:nvSpPr>
          <p:cNvPr id="45" name="Arrow: Right 44">
            <a:extLst>
              <a:ext uri="{FF2B5EF4-FFF2-40B4-BE49-F238E27FC236}">
                <a16:creationId xmlns:a16="http://schemas.microsoft.com/office/drawing/2014/main" id="{3A5C9C88-33B1-4910-8DE1-BF7E7092E32E}"/>
              </a:ext>
            </a:extLst>
          </p:cNvPr>
          <p:cNvSpPr/>
          <p:nvPr/>
        </p:nvSpPr>
        <p:spPr>
          <a:xfrm>
            <a:off x="3347433" y="1444767"/>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8FFEC45A-B286-4385-ACD4-26EFEFD76B31}"/>
              </a:ext>
            </a:extLst>
          </p:cNvPr>
          <p:cNvSpPr/>
          <p:nvPr/>
        </p:nvSpPr>
        <p:spPr>
          <a:xfrm>
            <a:off x="3347432" y="2636282"/>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5C3B363F-E658-4951-9880-ABB3EF7F2185}"/>
              </a:ext>
            </a:extLst>
          </p:cNvPr>
          <p:cNvSpPr/>
          <p:nvPr/>
        </p:nvSpPr>
        <p:spPr>
          <a:xfrm>
            <a:off x="3347432" y="3207145"/>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55C04861-2D06-4118-ADFA-E4B34B565B21}"/>
              </a:ext>
            </a:extLst>
          </p:cNvPr>
          <p:cNvSpPr/>
          <p:nvPr/>
        </p:nvSpPr>
        <p:spPr>
          <a:xfrm>
            <a:off x="3347432" y="3881790"/>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FB1A6C88-BA28-4370-9B31-E05C12CE72D6}"/>
              </a:ext>
            </a:extLst>
          </p:cNvPr>
          <p:cNvSpPr/>
          <p:nvPr/>
        </p:nvSpPr>
        <p:spPr>
          <a:xfrm>
            <a:off x="3347432" y="4484386"/>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0A9F8E66-C968-4758-9D97-344B5350E502}"/>
              </a:ext>
            </a:extLst>
          </p:cNvPr>
          <p:cNvSpPr/>
          <p:nvPr/>
        </p:nvSpPr>
        <p:spPr>
          <a:xfrm>
            <a:off x="3347432" y="5130364"/>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F6890C7C-5398-422C-8BC1-61291AB5660D}"/>
              </a:ext>
            </a:extLst>
          </p:cNvPr>
          <p:cNvSpPr/>
          <p:nvPr/>
        </p:nvSpPr>
        <p:spPr>
          <a:xfrm>
            <a:off x="3347432" y="5855804"/>
            <a:ext cx="513401" cy="3114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0D07884-961D-4FFD-A97A-8F36C39EBE2D}"/>
              </a:ext>
            </a:extLst>
          </p:cNvPr>
          <p:cNvSpPr/>
          <p:nvPr/>
        </p:nvSpPr>
        <p:spPr>
          <a:xfrm>
            <a:off x="2533558" y="1226657"/>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দ্ধ</a:t>
            </a:r>
          </a:p>
        </p:txBody>
      </p:sp>
      <p:sp>
        <p:nvSpPr>
          <p:cNvPr id="53" name="Rectangle 52">
            <a:extLst>
              <a:ext uri="{FF2B5EF4-FFF2-40B4-BE49-F238E27FC236}">
                <a16:creationId xmlns:a16="http://schemas.microsoft.com/office/drawing/2014/main" id="{25F98BC9-6249-4AD5-8384-16D7BF3E9CAB}"/>
              </a:ext>
            </a:extLst>
          </p:cNvPr>
          <p:cNvSpPr/>
          <p:nvPr/>
        </p:nvSpPr>
        <p:spPr>
          <a:xfrm>
            <a:off x="2524555" y="1823009"/>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ষ্ঠ</a:t>
            </a:r>
          </a:p>
        </p:txBody>
      </p:sp>
      <p:sp>
        <p:nvSpPr>
          <p:cNvPr id="54" name="Rectangle 53">
            <a:extLst>
              <a:ext uri="{FF2B5EF4-FFF2-40B4-BE49-F238E27FC236}">
                <a16:creationId xmlns:a16="http://schemas.microsoft.com/office/drawing/2014/main" id="{D4264F95-87B3-47F8-97E6-EB9E311EFECF}"/>
              </a:ext>
            </a:extLst>
          </p:cNvPr>
          <p:cNvSpPr/>
          <p:nvPr/>
        </p:nvSpPr>
        <p:spPr>
          <a:xfrm>
            <a:off x="2607886" y="2441106"/>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ন্ম</a:t>
            </a:r>
          </a:p>
        </p:txBody>
      </p:sp>
      <p:sp>
        <p:nvSpPr>
          <p:cNvPr id="55" name="Rectangle 54">
            <a:extLst>
              <a:ext uri="{FF2B5EF4-FFF2-40B4-BE49-F238E27FC236}">
                <a16:creationId xmlns:a16="http://schemas.microsoft.com/office/drawing/2014/main" id="{47E425C0-0BF6-426D-A842-F0ED1A173153}"/>
              </a:ext>
            </a:extLst>
          </p:cNvPr>
          <p:cNvSpPr/>
          <p:nvPr/>
        </p:nvSpPr>
        <p:spPr>
          <a:xfrm>
            <a:off x="2524555" y="3063211"/>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স্ব</a:t>
            </a:r>
          </a:p>
        </p:txBody>
      </p:sp>
      <p:sp>
        <p:nvSpPr>
          <p:cNvPr id="56" name="Rectangle 55">
            <a:extLst>
              <a:ext uri="{FF2B5EF4-FFF2-40B4-BE49-F238E27FC236}">
                <a16:creationId xmlns:a16="http://schemas.microsoft.com/office/drawing/2014/main" id="{37E998BE-98FD-4B75-8FEF-2951DDAF7E85}"/>
              </a:ext>
            </a:extLst>
          </p:cNvPr>
          <p:cNvSpPr/>
          <p:nvPr/>
        </p:nvSpPr>
        <p:spPr>
          <a:xfrm>
            <a:off x="2566221" y="3695199"/>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ন্ধ</a:t>
            </a:r>
          </a:p>
        </p:txBody>
      </p:sp>
      <p:sp>
        <p:nvSpPr>
          <p:cNvPr id="57" name="Rectangle 56">
            <a:extLst>
              <a:ext uri="{FF2B5EF4-FFF2-40B4-BE49-F238E27FC236}">
                <a16:creationId xmlns:a16="http://schemas.microsoft.com/office/drawing/2014/main" id="{00EC669A-4D4E-4FAF-96CC-00D98F98B627}"/>
              </a:ext>
            </a:extLst>
          </p:cNvPr>
          <p:cNvSpPr/>
          <p:nvPr/>
        </p:nvSpPr>
        <p:spPr>
          <a:xfrm>
            <a:off x="2566221" y="4302138"/>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স্ম</a:t>
            </a:r>
          </a:p>
        </p:txBody>
      </p:sp>
      <p:sp>
        <p:nvSpPr>
          <p:cNvPr id="58" name="Rectangle 57">
            <a:extLst>
              <a:ext uri="{FF2B5EF4-FFF2-40B4-BE49-F238E27FC236}">
                <a16:creationId xmlns:a16="http://schemas.microsoft.com/office/drawing/2014/main" id="{8AA93C0F-EBDF-4099-96A4-88474F91004E}"/>
              </a:ext>
            </a:extLst>
          </p:cNvPr>
          <p:cNvSpPr/>
          <p:nvPr/>
        </p:nvSpPr>
        <p:spPr>
          <a:xfrm>
            <a:off x="2533558" y="4965946"/>
            <a:ext cx="813874" cy="769441"/>
          </a:xfrm>
          <a:prstGeom prst="rect">
            <a:avLst/>
          </a:prstGeom>
        </p:spPr>
        <p:txBody>
          <a:bodyPr wrap="square">
            <a:spAutoFit/>
          </a:bodyPr>
          <a:lstStyle/>
          <a:p>
            <a:r>
              <a:rPr lang="bn-IN" sz="4400" b="1" dirty="0">
                <a:solidFill>
                  <a:schemeClr val="bg1"/>
                </a:solidFill>
                <a:latin typeface="NikoshBAN" pitchFamily="2" charset="0"/>
                <a:cs typeface="NikoshBAN" pitchFamily="2" charset="0"/>
              </a:rPr>
              <a:t>ক্ষ</a:t>
            </a:r>
          </a:p>
        </p:txBody>
      </p:sp>
      <p:sp>
        <p:nvSpPr>
          <p:cNvPr id="60" name="Rectangle 59">
            <a:extLst>
              <a:ext uri="{FF2B5EF4-FFF2-40B4-BE49-F238E27FC236}">
                <a16:creationId xmlns:a16="http://schemas.microsoft.com/office/drawing/2014/main" id="{B6E91576-FA80-4900-BB77-AE579EEFA5DF}"/>
              </a:ext>
            </a:extLst>
          </p:cNvPr>
          <p:cNvSpPr/>
          <p:nvPr/>
        </p:nvSpPr>
        <p:spPr>
          <a:xfrm>
            <a:off x="6848767" y="592826"/>
            <a:ext cx="81387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BD" sz="3200" b="1" dirty="0">
                <a:latin typeface="NikoshBAN" panose="02000000000000000000" pitchFamily="2" charset="0"/>
                <a:cs typeface="NikoshBAN" panose="02000000000000000000" pitchFamily="2" charset="0"/>
              </a:rPr>
              <a:t>শ</a:t>
            </a:r>
            <a:r>
              <a:rPr lang="bn-BD" sz="3200" b="1" dirty="0">
                <a:solidFill>
                  <a:srgbClr val="FF0000"/>
                </a:solidFill>
                <a:latin typeface="NikoshBAN" panose="02000000000000000000" pitchFamily="2" charset="0"/>
                <a:cs typeface="NikoshBAN" panose="02000000000000000000" pitchFamily="2" charset="0"/>
              </a:rPr>
              <a:t>ক্তি</a:t>
            </a:r>
            <a:endParaRPr lang="bn-IN" sz="3200" b="1" dirty="0">
              <a:latin typeface="NikoshBAN" panose="02000000000000000000" pitchFamily="2" charset="0"/>
              <a:cs typeface="NikoshBAN" panose="02000000000000000000" pitchFamily="2" charset="0"/>
            </a:endParaRPr>
          </a:p>
        </p:txBody>
      </p:sp>
      <p:sp>
        <p:nvSpPr>
          <p:cNvPr id="61" name="Rectangle 60">
            <a:extLst>
              <a:ext uri="{FF2B5EF4-FFF2-40B4-BE49-F238E27FC236}">
                <a16:creationId xmlns:a16="http://schemas.microsoft.com/office/drawing/2014/main" id="{4402DE46-00BD-4C7E-BECF-E3BF309DA1EA}"/>
              </a:ext>
            </a:extLst>
          </p:cNvPr>
          <p:cNvSpPr/>
          <p:nvPr/>
        </p:nvSpPr>
        <p:spPr>
          <a:xfrm>
            <a:off x="6848767" y="1102518"/>
            <a:ext cx="81387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BD" sz="3200" b="1" dirty="0">
                <a:latin typeface="NikoshBAN" panose="02000000000000000000" pitchFamily="2" charset="0"/>
                <a:cs typeface="NikoshBAN" panose="02000000000000000000" pitchFamily="2" charset="0"/>
              </a:rPr>
              <a:t>যু</a:t>
            </a:r>
            <a:r>
              <a:rPr lang="bn-BD" sz="3200" b="1" dirty="0">
                <a:solidFill>
                  <a:srgbClr val="FF0000"/>
                </a:solidFill>
                <a:latin typeface="NikoshBAN" panose="02000000000000000000" pitchFamily="2" charset="0"/>
                <a:cs typeface="NikoshBAN" panose="02000000000000000000" pitchFamily="2" charset="0"/>
              </a:rPr>
              <a:t>দ্ধ</a:t>
            </a:r>
            <a:endParaRPr lang="bn-IN" sz="3200" b="1" dirty="0">
              <a:latin typeface="NikoshBAN" panose="02000000000000000000" pitchFamily="2" charset="0"/>
              <a:cs typeface="NikoshBAN" panose="02000000000000000000" pitchFamily="2" charset="0"/>
            </a:endParaRPr>
          </a:p>
        </p:txBody>
      </p:sp>
      <p:sp>
        <p:nvSpPr>
          <p:cNvPr id="62" name="Rectangle 61">
            <a:extLst>
              <a:ext uri="{FF2B5EF4-FFF2-40B4-BE49-F238E27FC236}">
                <a16:creationId xmlns:a16="http://schemas.microsoft.com/office/drawing/2014/main" id="{707A2BEF-02E6-4FB6-BA83-94C9E58DF87B}"/>
              </a:ext>
            </a:extLst>
          </p:cNvPr>
          <p:cNvSpPr/>
          <p:nvPr/>
        </p:nvSpPr>
        <p:spPr>
          <a:xfrm>
            <a:off x="6848767" y="1756265"/>
            <a:ext cx="81387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শ্রে</a:t>
            </a:r>
            <a:r>
              <a:rPr lang="bn-IN" sz="3200" b="1" dirty="0">
                <a:solidFill>
                  <a:srgbClr val="FF0000"/>
                </a:solidFill>
                <a:latin typeface="NikoshBAN" panose="02000000000000000000" pitchFamily="2" charset="0"/>
                <a:cs typeface="NikoshBAN" panose="02000000000000000000" pitchFamily="2" charset="0"/>
              </a:rPr>
              <a:t>ষ্ঠ</a:t>
            </a:r>
          </a:p>
        </p:txBody>
      </p:sp>
      <p:sp>
        <p:nvSpPr>
          <p:cNvPr id="63" name="Rectangle 62">
            <a:extLst>
              <a:ext uri="{FF2B5EF4-FFF2-40B4-BE49-F238E27FC236}">
                <a16:creationId xmlns:a16="http://schemas.microsoft.com/office/drawing/2014/main" id="{4432078D-A89B-41C7-8539-31975162AD64}"/>
              </a:ext>
            </a:extLst>
          </p:cNvPr>
          <p:cNvSpPr/>
          <p:nvPr/>
        </p:nvSpPr>
        <p:spPr>
          <a:xfrm>
            <a:off x="6848767" y="2363005"/>
            <a:ext cx="81387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BD" sz="3200" b="1" dirty="0">
                <a:solidFill>
                  <a:schemeClr val="tx1"/>
                </a:solidFill>
                <a:latin typeface="NikoshBAN" panose="02000000000000000000" pitchFamily="2" charset="0"/>
                <a:cs typeface="NikoshBAN" panose="02000000000000000000" pitchFamily="2" charset="0"/>
              </a:rPr>
              <a:t>জ</a:t>
            </a:r>
            <a:r>
              <a:rPr lang="bn-BD" sz="3200" b="1" dirty="0">
                <a:solidFill>
                  <a:srgbClr val="FF0000"/>
                </a:solidFill>
                <a:latin typeface="NikoshBAN" panose="02000000000000000000" pitchFamily="2" charset="0"/>
                <a:cs typeface="NikoshBAN" panose="02000000000000000000" pitchFamily="2" charset="0"/>
              </a:rPr>
              <a:t>ন্ম</a:t>
            </a:r>
            <a:endParaRPr lang="bn-IN" sz="3200" b="1" dirty="0">
              <a:solidFill>
                <a:srgbClr val="FF0000"/>
              </a:solidFill>
              <a:latin typeface="NikoshBAN" panose="02000000000000000000" pitchFamily="2" charset="0"/>
              <a:cs typeface="NikoshBAN" panose="02000000000000000000" pitchFamily="2" charset="0"/>
            </a:endParaRPr>
          </a:p>
        </p:txBody>
      </p:sp>
      <p:sp>
        <p:nvSpPr>
          <p:cNvPr id="64" name="Rectangle 63">
            <a:extLst>
              <a:ext uri="{FF2B5EF4-FFF2-40B4-BE49-F238E27FC236}">
                <a16:creationId xmlns:a16="http://schemas.microsoft.com/office/drawing/2014/main" id="{11206BDF-A02C-4F15-A586-C6B29C820C56}"/>
              </a:ext>
            </a:extLst>
          </p:cNvPr>
          <p:cNvSpPr/>
          <p:nvPr/>
        </p:nvSpPr>
        <p:spPr>
          <a:xfrm>
            <a:off x="6848767" y="3082228"/>
            <a:ext cx="81387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b="1" dirty="0">
                <a:solidFill>
                  <a:srgbClr val="FF0000"/>
                </a:solidFill>
                <a:latin typeface="NikoshBAN" panose="02000000000000000000" pitchFamily="2" charset="0"/>
                <a:cs typeface="NikoshBAN" panose="02000000000000000000" pitchFamily="2" charset="0"/>
              </a:rPr>
              <a:t>স্বা</a:t>
            </a:r>
            <a:r>
              <a:rPr lang="bn-IN" sz="3200" b="1" dirty="0">
                <a:solidFill>
                  <a:schemeClr val="tx1"/>
                </a:solidFill>
                <a:latin typeface="NikoshBAN" panose="02000000000000000000" pitchFamily="2" charset="0"/>
                <a:cs typeface="NikoshBAN" panose="02000000000000000000" pitchFamily="2" charset="0"/>
              </a:rPr>
              <a:t>দ</a:t>
            </a:r>
            <a:endParaRPr lang="bn-IN" sz="3200" b="1" dirty="0">
              <a:solidFill>
                <a:srgbClr val="FF0000"/>
              </a:solidFill>
              <a:latin typeface="NikoshBAN" panose="02000000000000000000" pitchFamily="2" charset="0"/>
              <a:cs typeface="NikoshBAN" panose="02000000000000000000" pitchFamily="2" charset="0"/>
            </a:endParaRPr>
          </a:p>
        </p:txBody>
      </p:sp>
      <p:sp>
        <p:nvSpPr>
          <p:cNvPr id="65" name="Rectangle 64">
            <a:extLst>
              <a:ext uri="{FF2B5EF4-FFF2-40B4-BE49-F238E27FC236}">
                <a16:creationId xmlns:a16="http://schemas.microsoft.com/office/drawing/2014/main" id="{679572D0-8D0D-49E6-8E68-52D77801AD7A}"/>
              </a:ext>
            </a:extLst>
          </p:cNvPr>
          <p:cNvSpPr/>
          <p:nvPr/>
        </p:nvSpPr>
        <p:spPr>
          <a:xfrm>
            <a:off x="6848767" y="3678245"/>
            <a:ext cx="81387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ব</a:t>
            </a:r>
            <a:r>
              <a:rPr lang="bn-IN" sz="3200" b="1" dirty="0">
                <a:solidFill>
                  <a:srgbClr val="FF0000"/>
                </a:solidFill>
                <a:latin typeface="NikoshBAN" panose="02000000000000000000" pitchFamily="2" charset="0"/>
                <a:cs typeface="NikoshBAN" panose="02000000000000000000" pitchFamily="2" charset="0"/>
              </a:rPr>
              <a:t>ন্ধ</a:t>
            </a:r>
          </a:p>
        </p:txBody>
      </p:sp>
      <p:sp>
        <p:nvSpPr>
          <p:cNvPr id="66" name="Rectangle 65">
            <a:extLst>
              <a:ext uri="{FF2B5EF4-FFF2-40B4-BE49-F238E27FC236}">
                <a16:creationId xmlns:a16="http://schemas.microsoft.com/office/drawing/2014/main" id="{127213F1-5506-445A-ABF0-2AF27AA65712}"/>
              </a:ext>
            </a:extLst>
          </p:cNvPr>
          <p:cNvSpPr/>
          <p:nvPr/>
        </p:nvSpPr>
        <p:spPr>
          <a:xfrm>
            <a:off x="6848766" y="4347747"/>
            <a:ext cx="1230417"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বি</a:t>
            </a:r>
            <a:r>
              <a:rPr lang="bn-IN" sz="3200" b="1" dirty="0">
                <a:solidFill>
                  <a:srgbClr val="FF0000"/>
                </a:solidFill>
                <a:latin typeface="NikoshBAN" panose="02000000000000000000" pitchFamily="2" charset="0"/>
                <a:cs typeface="NikoshBAN" panose="02000000000000000000" pitchFamily="2" charset="0"/>
              </a:rPr>
              <a:t>স্</a:t>
            </a:r>
            <a:r>
              <a:rPr lang="bn-IN" sz="3200" b="1" dirty="0">
                <a:solidFill>
                  <a:schemeClr val="tx1"/>
                </a:solidFill>
                <a:latin typeface="NikoshBAN" panose="02000000000000000000" pitchFamily="2" charset="0"/>
                <a:cs typeface="NikoshBAN" panose="02000000000000000000" pitchFamily="2" charset="0"/>
              </a:rPr>
              <a:t>ময়</a:t>
            </a:r>
            <a:endParaRPr lang="bn-IN" sz="3200" b="1" dirty="0">
              <a:solidFill>
                <a:srgbClr val="FF0000"/>
              </a:solidFill>
              <a:latin typeface="NikoshBAN" panose="02000000000000000000" pitchFamily="2" charset="0"/>
              <a:cs typeface="NikoshBAN" panose="02000000000000000000" pitchFamily="2" charset="0"/>
            </a:endParaRPr>
          </a:p>
        </p:txBody>
      </p:sp>
      <p:sp>
        <p:nvSpPr>
          <p:cNvPr id="67" name="Rectangle 66">
            <a:extLst>
              <a:ext uri="{FF2B5EF4-FFF2-40B4-BE49-F238E27FC236}">
                <a16:creationId xmlns:a16="http://schemas.microsoft.com/office/drawing/2014/main" id="{8B97BBAF-994D-44B5-819F-DF35B23E3B15}"/>
              </a:ext>
            </a:extLst>
          </p:cNvPr>
          <p:cNvSpPr/>
          <p:nvPr/>
        </p:nvSpPr>
        <p:spPr>
          <a:xfrm>
            <a:off x="6848767" y="4993725"/>
            <a:ext cx="10022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শি</a:t>
            </a:r>
            <a:r>
              <a:rPr lang="bn-IN" sz="3200" b="1" dirty="0">
                <a:solidFill>
                  <a:srgbClr val="FF0000"/>
                </a:solidFill>
                <a:latin typeface="NikoshBAN" panose="02000000000000000000" pitchFamily="2" charset="0"/>
                <a:cs typeface="NikoshBAN" panose="02000000000000000000" pitchFamily="2" charset="0"/>
              </a:rPr>
              <a:t>ক্ষা</a:t>
            </a:r>
          </a:p>
        </p:txBody>
      </p:sp>
      <p:sp>
        <p:nvSpPr>
          <p:cNvPr id="68" name="Rectangle 67">
            <a:extLst>
              <a:ext uri="{FF2B5EF4-FFF2-40B4-BE49-F238E27FC236}">
                <a16:creationId xmlns:a16="http://schemas.microsoft.com/office/drawing/2014/main" id="{0EAB5367-41C6-495C-8E18-7A2419DF9CC8}"/>
              </a:ext>
            </a:extLst>
          </p:cNvPr>
          <p:cNvSpPr/>
          <p:nvPr/>
        </p:nvSpPr>
        <p:spPr>
          <a:xfrm>
            <a:off x="6848767" y="5679089"/>
            <a:ext cx="81387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গু</a:t>
            </a:r>
            <a:r>
              <a:rPr lang="bn-IN" sz="3200" b="1" dirty="0">
                <a:solidFill>
                  <a:srgbClr val="FF0000"/>
                </a:solidFill>
                <a:latin typeface="NikoshBAN" panose="02000000000000000000" pitchFamily="2" charset="0"/>
                <a:cs typeface="NikoshBAN" panose="02000000000000000000" pitchFamily="2" charset="0"/>
              </a:rPr>
              <a:t>ঞ্জ</a:t>
            </a:r>
            <a:r>
              <a:rPr lang="bn-IN" sz="3200" b="1" dirty="0">
                <a:solidFill>
                  <a:schemeClr val="tx1"/>
                </a:solidFill>
                <a:latin typeface="NikoshBAN" panose="02000000000000000000" pitchFamily="2" charset="0"/>
                <a:cs typeface="NikoshBAN" panose="02000000000000000000" pitchFamily="2" charset="0"/>
              </a:rPr>
              <a:t>ন</a:t>
            </a:r>
            <a:endParaRPr lang="bn-IN" sz="3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10428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ircle(in)">
                                      <p:cBhvr>
                                        <p:cTn id="7" dur="2000"/>
                                        <p:tgtEl>
                                          <p:spTgt spid="5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in)">
                                      <p:cBhvr>
                                        <p:cTn id="13" dur="2000"/>
                                        <p:tgtEl>
                                          <p:spTgt spid="5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circle(in)">
                                      <p:cBhvr>
                                        <p:cTn id="16" dur="2000"/>
                                        <p:tgtEl>
                                          <p:spTgt spid="5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circle(in)">
                                      <p:cBhvr>
                                        <p:cTn id="19" dur="2000"/>
                                        <p:tgtEl>
                                          <p:spTgt spid="5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circle(in)">
                                      <p:cBhvr>
                                        <p:cTn id="22" dur="2000"/>
                                        <p:tgtEl>
                                          <p:spTgt spid="5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circle(in)">
                                      <p:cBhvr>
                                        <p:cTn id="25" dur="2000"/>
                                        <p:tgtEl>
                                          <p:spTgt spid="5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circle(in)">
                                      <p:cBhvr>
                                        <p:cTn id="28" dur="2000"/>
                                        <p:tgtEl>
                                          <p:spTgt spid="5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circle(in)">
                                      <p:cBhvr>
                                        <p:cTn id="31" dur="20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anim calcmode="lin" valueType="num">
                                      <p:cBhvr>
                                        <p:cTn id="82" dur="1000" fill="hold"/>
                                        <p:tgtEl>
                                          <p:spTgt spid="46"/>
                                        </p:tgtEl>
                                        <p:attrNameLst>
                                          <p:attrName>ppt_x</p:attrName>
                                        </p:attrNameLst>
                                      </p:cBhvr>
                                      <p:tavLst>
                                        <p:tav tm="0">
                                          <p:val>
                                            <p:strVal val="#ppt_x"/>
                                          </p:val>
                                        </p:tav>
                                        <p:tav tm="100000">
                                          <p:val>
                                            <p:strVal val="#ppt_x"/>
                                          </p:val>
                                        </p:tav>
                                      </p:tavLst>
                                    </p:anim>
                                    <p:anim calcmode="lin" valueType="num">
                                      <p:cBhvr>
                                        <p:cTn id="83" dur="1000" fill="hold"/>
                                        <p:tgtEl>
                                          <p:spTgt spid="4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1000"/>
                                        <p:tgtEl>
                                          <p:spTgt spid="33"/>
                                        </p:tgtEl>
                                      </p:cBhvr>
                                    </p:animEffect>
                                    <p:anim calcmode="lin" valueType="num">
                                      <p:cBhvr>
                                        <p:cTn id="92" dur="1000" fill="hold"/>
                                        <p:tgtEl>
                                          <p:spTgt spid="33"/>
                                        </p:tgtEl>
                                        <p:attrNameLst>
                                          <p:attrName>ppt_x</p:attrName>
                                        </p:attrNameLst>
                                      </p:cBhvr>
                                      <p:tavLst>
                                        <p:tav tm="0">
                                          <p:val>
                                            <p:strVal val="#ppt_x"/>
                                          </p:val>
                                        </p:tav>
                                        <p:tav tm="100000">
                                          <p:val>
                                            <p:strVal val="#ppt_x"/>
                                          </p:val>
                                        </p:tav>
                                      </p:tavLst>
                                    </p:anim>
                                    <p:anim calcmode="lin" valueType="num">
                                      <p:cBhvr>
                                        <p:cTn id="93" dur="1000" fill="hold"/>
                                        <p:tgtEl>
                                          <p:spTgt spid="3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1000"/>
                                        <p:tgtEl>
                                          <p:spTgt spid="47"/>
                                        </p:tgtEl>
                                      </p:cBhvr>
                                    </p:animEffect>
                                    <p:anim calcmode="lin" valueType="num">
                                      <p:cBhvr>
                                        <p:cTn id="97" dur="1000" fill="hold"/>
                                        <p:tgtEl>
                                          <p:spTgt spid="47"/>
                                        </p:tgtEl>
                                        <p:attrNameLst>
                                          <p:attrName>ppt_x</p:attrName>
                                        </p:attrNameLst>
                                      </p:cBhvr>
                                      <p:tavLst>
                                        <p:tav tm="0">
                                          <p:val>
                                            <p:strVal val="#ppt_x"/>
                                          </p:val>
                                        </p:tav>
                                        <p:tav tm="100000">
                                          <p:val>
                                            <p:strVal val="#ppt_x"/>
                                          </p:val>
                                        </p:tav>
                                      </p:tavLst>
                                    </p:anim>
                                    <p:anim calcmode="lin" valueType="num">
                                      <p:cBhvr>
                                        <p:cTn id="98" dur="1000" fill="hold"/>
                                        <p:tgtEl>
                                          <p:spTgt spid="4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1000"/>
                                        <p:tgtEl>
                                          <p:spTgt spid="35"/>
                                        </p:tgtEl>
                                      </p:cBhvr>
                                    </p:animEffect>
                                    <p:anim calcmode="lin" valueType="num">
                                      <p:cBhvr>
                                        <p:cTn id="107" dur="1000" fill="hold"/>
                                        <p:tgtEl>
                                          <p:spTgt spid="35"/>
                                        </p:tgtEl>
                                        <p:attrNameLst>
                                          <p:attrName>ppt_x</p:attrName>
                                        </p:attrNameLst>
                                      </p:cBhvr>
                                      <p:tavLst>
                                        <p:tav tm="0">
                                          <p:val>
                                            <p:strVal val="#ppt_x"/>
                                          </p:val>
                                        </p:tav>
                                        <p:tav tm="100000">
                                          <p:val>
                                            <p:strVal val="#ppt_x"/>
                                          </p:val>
                                        </p:tav>
                                      </p:tavLst>
                                    </p:anim>
                                    <p:anim calcmode="lin" valueType="num">
                                      <p:cBhvr>
                                        <p:cTn id="108" dur="1000" fill="hold"/>
                                        <p:tgtEl>
                                          <p:spTgt spid="3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1000"/>
                                        <p:tgtEl>
                                          <p:spTgt spid="48"/>
                                        </p:tgtEl>
                                      </p:cBhvr>
                                    </p:animEffect>
                                    <p:anim calcmode="lin" valueType="num">
                                      <p:cBhvr>
                                        <p:cTn id="112" dur="1000" fill="hold"/>
                                        <p:tgtEl>
                                          <p:spTgt spid="48"/>
                                        </p:tgtEl>
                                        <p:attrNameLst>
                                          <p:attrName>ppt_x</p:attrName>
                                        </p:attrNameLst>
                                      </p:cBhvr>
                                      <p:tavLst>
                                        <p:tav tm="0">
                                          <p:val>
                                            <p:strVal val="#ppt_x"/>
                                          </p:val>
                                        </p:tav>
                                        <p:tav tm="100000">
                                          <p:val>
                                            <p:strVal val="#ppt_x"/>
                                          </p:val>
                                        </p:tav>
                                      </p:tavLst>
                                    </p:anim>
                                    <p:anim calcmode="lin" valueType="num">
                                      <p:cBhvr>
                                        <p:cTn id="113" dur="1000" fill="hold"/>
                                        <p:tgtEl>
                                          <p:spTgt spid="4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1000"/>
                                        <p:tgtEl>
                                          <p:spTgt spid="38"/>
                                        </p:tgtEl>
                                      </p:cBhvr>
                                    </p:animEffect>
                                    <p:anim calcmode="lin" valueType="num">
                                      <p:cBhvr>
                                        <p:cTn id="117" dur="1000" fill="hold"/>
                                        <p:tgtEl>
                                          <p:spTgt spid="38"/>
                                        </p:tgtEl>
                                        <p:attrNameLst>
                                          <p:attrName>ppt_x</p:attrName>
                                        </p:attrNameLst>
                                      </p:cBhvr>
                                      <p:tavLst>
                                        <p:tav tm="0">
                                          <p:val>
                                            <p:strVal val="#ppt_x"/>
                                          </p:val>
                                        </p:tav>
                                        <p:tav tm="100000">
                                          <p:val>
                                            <p:strVal val="#ppt_x"/>
                                          </p:val>
                                        </p:tav>
                                      </p:tavLst>
                                    </p:anim>
                                    <p:anim calcmode="lin" valueType="num">
                                      <p:cBhvr>
                                        <p:cTn id="118" dur="1000" fill="hold"/>
                                        <p:tgtEl>
                                          <p:spTgt spid="3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0"/>
                                        <p:tgtEl>
                                          <p:spTgt spid="49"/>
                                        </p:tgtEl>
                                      </p:cBhvr>
                                    </p:animEffect>
                                    <p:anim calcmode="lin" valueType="num">
                                      <p:cBhvr>
                                        <p:cTn id="127" dur="1000" fill="hold"/>
                                        <p:tgtEl>
                                          <p:spTgt spid="49"/>
                                        </p:tgtEl>
                                        <p:attrNameLst>
                                          <p:attrName>ppt_x</p:attrName>
                                        </p:attrNameLst>
                                      </p:cBhvr>
                                      <p:tavLst>
                                        <p:tav tm="0">
                                          <p:val>
                                            <p:strVal val="#ppt_x"/>
                                          </p:val>
                                        </p:tav>
                                        <p:tav tm="100000">
                                          <p:val>
                                            <p:strVal val="#ppt_x"/>
                                          </p:val>
                                        </p:tav>
                                      </p:tavLst>
                                    </p:anim>
                                    <p:anim calcmode="lin" valueType="num">
                                      <p:cBhvr>
                                        <p:cTn id="128" dur="1000" fill="hold"/>
                                        <p:tgtEl>
                                          <p:spTgt spid="4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1000"/>
                                        <p:tgtEl>
                                          <p:spTgt spid="40"/>
                                        </p:tgtEl>
                                      </p:cBhvr>
                                    </p:animEffect>
                                    <p:anim calcmode="lin" valueType="num">
                                      <p:cBhvr>
                                        <p:cTn id="132" dur="1000" fill="hold"/>
                                        <p:tgtEl>
                                          <p:spTgt spid="40"/>
                                        </p:tgtEl>
                                        <p:attrNameLst>
                                          <p:attrName>ppt_x</p:attrName>
                                        </p:attrNameLst>
                                      </p:cBhvr>
                                      <p:tavLst>
                                        <p:tav tm="0">
                                          <p:val>
                                            <p:strVal val="#ppt_x"/>
                                          </p:val>
                                        </p:tav>
                                        <p:tav tm="100000">
                                          <p:val>
                                            <p:strVal val="#ppt_x"/>
                                          </p:val>
                                        </p:tav>
                                      </p:tavLst>
                                    </p:anim>
                                    <p:anim calcmode="lin" valueType="num">
                                      <p:cBhvr>
                                        <p:cTn id="133" dur="1000" fill="hold"/>
                                        <p:tgtEl>
                                          <p:spTgt spid="40"/>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fade">
                                      <p:cBhvr>
                                        <p:cTn id="141" dur="1000"/>
                                        <p:tgtEl>
                                          <p:spTgt spid="50"/>
                                        </p:tgtEl>
                                      </p:cBhvr>
                                    </p:animEffect>
                                    <p:anim calcmode="lin" valueType="num">
                                      <p:cBhvr>
                                        <p:cTn id="142" dur="1000" fill="hold"/>
                                        <p:tgtEl>
                                          <p:spTgt spid="50"/>
                                        </p:tgtEl>
                                        <p:attrNameLst>
                                          <p:attrName>ppt_x</p:attrName>
                                        </p:attrNameLst>
                                      </p:cBhvr>
                                      <p:tavLst>
                                        <p:tav tm="0">
                                          <p:val>
                                            <p:strVal val="#ppt_x"/>
                                          </p:val>
                                        </p:tav>
                                        <p:tav tm="100000">
                                          <p:val>
                                            <p:strVal val="#ppt_x"/>
                                          </p:val>
                                        </p:tav>
                                      </p:tavLst>
                                    </p:anim>
                                    <p:anim calcmode="lin" valueType="num">
                                      <p:cBhvr>
                                        <p:cTn id="143" dur="1000" fill="hold"/>
                                        <p:tgtEl>
                                          <p:spTgt spid="50"/>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1000"/>
                                        <p:tgtEl>
                                          <p:spTgt spid="42"/>
                                        </p:tgtEl>
                                      </p:cBhvr>
                                    </p:animEffect>
                                    <p:anim calcmode="lin" valueType="num">
                                      <p:cBhvr>
                                        <p:cTn id="147" dur="1000" fill="hold"/>
                                        <p:tgtEl>
                                          <p:spTgt spid="42"/>
                                        </p:tgtEl>
                                        <p:attrNameLst>
                                          <p:attrName>ppt_x</p:attrName>
                                        </p:attrNameLst>
                                      </p:cBhvr>
                                      <p:tavLst>
                                        <p:tav tm="0">
                                          <p:val>
                                            <p:strVal val="#ppt_x"/>
                                          </p:val>
                                        </p:tav>
                                        <p:tav tm="100000">
                                          <p:val>
                                            <p:strVal val="#ppt_x"/>
                                          </p:val>
                                        </p:tav>
                                      </p:tavLst>
                                    </p:anim>
                                    <p:anim calcmode="lin" valueType="num">
                                      <p:cBhvr>
                                        <p:cTn id="148" dur="1000" fill="hold"/>
                                        <p:tgtEl>
                                          <p:spTgt spid="42"/>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1000"/>
                                        <p:tgtEl>
                                          <p:spTgt spid="41"/>
                                        </p:tgtEl>
                                      </p:cBhvr>
                                    </p:animEffect>
                                    <p:anim calcmode="lin" valueType="num">
                                      <p:cBhvr>
                                        <p:cTn id="152" dur="1000" fill="hold"/>
                                        <p:tgtEl>
                                          <p:spTgt spid="41"/>
                                        </p:tgtEl>
                                        <p:attrNameLst>
                                          <p:attrName>ppt_x</p:attrName>
                                        </p:attrNameLst>
                                      </p:cBhvr>
                                      <p:tavLst>
                                        <p:tav tm="0">
                                          <p:val>
                                            <p:strVal val="#ppt_x"/>
                                          </p:val>
                                        </p:tav>
                                        <p:tav tm="100000">
                                          <p:val>
                                            <p:strVal val="#ppt_x"/>
                                          </p:val>
                                        </p:tav>
                                      </p:tavLst>
                                    </p:anim>
                                    <p:anim calcmode="lin" valueType="num">
                                      <p:cBhvr>
                                        <p:cTn id="153" dur="1000" fill="hold"/>
                                        <p:tgtEl>
                                          <p:spTgt spid="41"/>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fade">
                                      <p:cBhvr>
                                        <p:cTn id="156" dur="1000"/>
                                        <p:tgtEl>
                                          <p:spTgt spid="51"/>
                                        </p:tgtEl>
                                      </p:cBhvr>
                                    </p:animEffect>
                                    <p:anim calcmode="lin" valueType="num">
                                      <p:cBhvr>
                                        <p:cTn id="157" dur="1000" fill="hold"/>
                                        <p:tgtEl>
                                          <p:spTgt spid="51"/>
                                        </p:tgtEl>
                                        <p:attrNameLst>
                                          <p:attrName>ppt_x</p:attrName>
                                        </p:attrNameLst>
                                      </p:cBhvr>
                                      <p:tavLst>
                                        <p:tav tm="0">
                                          <p:val>
                                            <p:strVal val="#ppt_x"/>
                                          </p:val>
                                        </p:tav>
                                        <p:tav tm="100000">
                                          <p:val>
                                            <p:strVal val="#ppt_x"/>
                                          </p:val>
                                        </p:tav>
                                      </p:tavLst>
                                    </p:anim>
                                    <p:anim calcmode="lin" valueType="num">
                                      <p:cBhvr>
                                        <p:cTn id="158" dur="1000" fill="hold"/>
                                        <p:tgtEl>
                                          <p:spTgt spid="51"/>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fade">
                                      <p:cBhvr>
                                        <p:cTn id="161" dur="1000"/>
                                        <p:tgtEl>
                                          <p:spTgt spid="44"/>
                                        </p:tgtEl>
                                      </p:cBhvr>
                                    </p:animEffect>
                                    <p:anim calcmode="lin" valueType="num">
                                      <p:cBhvr>
                                        <p:cTn id="162" dur="1000" fill="hold"/>
                                        <p:tgtEl>
                                          <p:spTgt spid="44"/>
                                        </p:tgtEl>
                                        <p:attrNameLst>
                                          <p:attrName>ppt_x</p:attrName>
                                        </p:attrNameLst>
                                      </p:cBhvr>
                                      <p:tavLst>
                                        <p:tav tm="0">
                                          <p:val>
                                            <p:strVal val="#ppt_x"/>
                                          </p:val>
                                        </p:tav>
                                        <p:tav tm="100000">
                                          <p:val>
                                            <p:strVal val="#ppt_x"/>
                                          </p:val>
                                        </p:tav>
                                      </p:tavLst>
                                    </p:anim>
                                    <p:anim calcmode="lin" valueType="num">
                                      <p:cBhvr>
                                        <p:cTn id="163" dur="1000" fill="hold"/>
                                        <p:tgtEl>
                                          <p:spTgt spid="44"/>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43"/>
                                        </p:tgtEl>
                                        <p:attrNameLst>
                                          <p:attrName>style.visibility</p:attrName>
                                        </p:attrNameLst>
                                      </p:cBhvr>
                                      <p:to>
                                        <p:strVal val="visible"/>
                                      </p:to>
                                    </p:set>
                                    <p:animEffect transition="in" filter="fade">
                                      <p:cBhvr>
                                        <p:cTn id="166" dur="1000"/>
                                        <p:tgtEl>
                                          <p:spTgt spid="43"/>
                                        </p:tgtEl>
                                      </p:cBhvr>
                                    </p:animEffect>
                                    <p:anim calcmode="lin" valueType="num">
                                      <p:cBhvr>
                                        <p:cTn id="167" dur="1000" fill="hold"/>
                                        <p:tgtEl>
                                          <p:spTgt spid="43"/>
                                        </p:tgtEl>
                                        <p:attrNameLst>
                                          <p:attrName>ppt_x</p:attrName>
                                        </p:attrNameLst>
                                      </p:cBhvr>
                                      <p:tavLst>
                                        <p:tav tm="0">
                                          <p:val>
                                            <p:strVal val="#ppt_x"/>
                                          </p:val>
                                        </p:tav>
                                        <p:tav tm="100000">
                                          <p:val>
                                            <p:strVal val="#ppt_x"/>
                                          </p:val>
                                        </p:tav>
                                      </p:tavLst>
                                    </p:anim>
                                    <p:anim calcmode="lin" valueType="num">
                                      <p:cBhvr>
                                        <p:cTn id="1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1" fill="hold" grpId="0" nodeType="clickEffect">
                                  <p:stCondLst>
                                    <p:cond delay="0"/>
                                  </p:stCondLst>
                                  <p:childTnLst>
                                    <p:set>
                                      <p:cBhvr>
                                        <p:cTn id="172" dur="1" fill="hold">
                                          <p:stCondLst>
                                            <p:cond delay="0"/>
                                          </p:stCondLst>
                                        </p:cTn>
                                        <p:tgtEl>
                                          <p:spTgt spid="60"/>
                                        </p:tgtEl>
                                        <p:attrNameLst>
                                          <p:attrName>style.visibility</p:attrName>
                                        </p:attrNameLst>
                                      </p:cBhvr>
                                      <p:to>
                                        <p:strVal val="visible"/>
                                      </p:to>
                                    </p:set>
                                    <p:anim calcmode="lin" valueType="num">
                                      <p:cBhvr additive="base">
                                        <p:cTn id="173" dur="500" fill="hold"/>
                                        <p:tgtEl>
                                          <p:spTgt spid="60"/>
                                        </p:tgtEl>
                                        <p:attrNameLst>
                                          <p:attrName>ppt_x</p:attrName>
                                        </p:attrNameLst>
                                      </p:cBhvr>
                                      <p:tavLst>
                                        <p:tav tm="0">
                                          <p:val>
                                            <p:strVal val="#ppt_x"/>
                                          </p:val>
                                        </p:tav>
                                        <p:tav tm="100000">
                                          <p:val>
                                            <p:strVal val="#ppt_x"/>
                                          </p:val>
                                        </p:tav>
                                      </p:tavLst>
                                    </p:anim>
                                    <p:anim calcmode="lin" valueType="num">
                                      <p:cBhvr additive="base">
                                        <p:cTn id="174" dur="500" fill="hold"/>
                                        <p:tgtEl>
                                          <p:spTgt spid="60"/>
                                        </p:tgtEl>
                                        <p:attrNameLst>
                                          <p:attrName>ppt_y</p:attrName>
                                        </p:attrNameLst>
                                      </p:cBhvr>
                                      <p:tavLst>
                                        <p:tav tm="0">
                                          <p:val>
                                            <p:strVal val="0-#ppt_h/2"/>
                                          </p:val>
                                        </p:tav>
                                        <p:tav tm="100000">
                                          <p:val>
                                            <p:strVal val="#ppt_y"/>
                                          </p:val>
                                        </p:tav>
                                      </p:tavLst>
                                    </p:anim>
                                  </p:childTnLst>
                                </p:cTn>
                              </p:par>
                              <p:par>
                                <p:cTn id="175" presetID="2" presetClass="entr" presetSubtype="1" fill="hold" grpId="0" nodeType="withEffect">
                                  <p:stCondLst>
                                    <p:cond delay="0"/>
                                  </p:stCondLst>
                                  <p:childTnLst>
                                    <p:set>
                                      <p:cBhvr>
                                        <p:cTn id="176" dur="1" fill="hold">
                                          <p:stCondLst>
                                            <p:cond delay="0"/>
                                          </p:stCondLst>
                                        </p:cTn>
                                        <p:tgtEl>
                                          <p:spTgt spid="61"/>
                                        </p:tgtEl>
                                        <p:attrNameLst>
                                          <p:attrName>style.visibility</p:attrName>
                                        </p:attrNameLst>
                                      </p:cBhvr>
                                      <p:to>
                                        <p:strVal val="visible"/>
                                      </p:to>
                                    </p:set>
                                    <p:anim calcmode="lin" valueType="num">
                                      <p:cBhvr additive="base">
                                        <p:cTn id="177" dur="500" fill="hold"/>
                                        <p:tgtEl>
                                          <p:spTgt spid="61"/>
                                        </p:tgtEl>
                                        <p:attrNameLst>
                                          <p:attrName>ppt_x</p:attrName>
                                        </p:attrNameLst>
                                      </p:cBhvr>
                                      <p:tavLst>
                                        <p:tav tm="0">
                                          <p:val>
                                            <p:strVal val="#ppt_x"/>
                                          </p:val>
                                        </p:tav>
                                        <p:tav tm="100000">
                                          <p:val>
                                            <p:strVal val="#ppt_x"/>
                                          </p:val>
                                        </p:tav>
                                      </p:tavLst>
                                    </p:anim>
                                    <p:anim calcmode="lin" valueType="num">
                                      <p:cBhvr additive="base">
                                        <p:cTn id="178" dur="500" fill="hold"/>
                                        <p:tgtEl>
                                          <p:spTgt spid="61"/>
                                        </p:tgtEl>
                                        <p:attrNameLst>
                                          <p:attrName>ppt_y</p:attrName>
                                        </p:attrNameLst>
                                      </p:cBhvr>
                                      <p:tavLst>
                                        <p:tav tm="0">
                                          <p:val>
                                            <p:strVal val="0-#ppt_h/2"/>
                                          </p:val>
                                        </p:tav>
                                        <p:tav tm="100000">
                                          <p:val>
                                            <p:strVal val="#ppt_y"/>
                                          </p:val>
                                        </p:tav>
                                      </p:tavLst>
                                    </p:anim>
                                  </p:childTnLst>
                                </p:cTn>
                              </p:par>
                              <p:par>
                                <p:cTn id="179" presetID="2" presetClass="entr" presetSubtype="1" fill="hold" grpId="0" nodeType="withEffect">
                                  <p:stCondLst>
                                    <p:cond delay="0"/>
                                  </p:stCondLst>
                                  <p:childTnLst>
                                    <p:set>
                                      <p:cBhvr>
                                        <p:cTn id="180" dur="1" fill="hold">
                                          <p:stCondLst>
                                            <p:cond delay="0"/>
                                          </p:stCondLst>
                                        </p:cTn>
                                        <p:tgtEl>
                                          <p:spTgt spid="62"/>
                                        </p:tgtEl>
                                        <p:attrNameLst>
                                          <p:attrName>style.visibility</p:attrName>
                                        </p:attrNameLst>
                                      </p:cBhvr>
                                      <p:to>
                                        <p:strVal val="visible"/>
                                      </p:to>
                                    </p:set>
                                    <p:anim calcmode="lin" valueType="num">
                                      <p:cBhvr additive="base">
                                        <p:cTn id="181" dur="500" fill="hold"/>
                                        <p:tgtEl>
                                          <p:spTgt spid="62"/>
                                        </p:tgtEl>
                                        <p:attrNameLst>
                                          <p:attrName>ppt_x</p:attrName>
                                        </p:attrNameLst>
                                      </p:cBhvr>
                                      <p:tavLst>
                                        <p:tav tm="0">
                                          <p:val>
                                            <p:strVal val="#ppt_x"/>
                                          </p:val>
                                        </p:tav>
                                        <p:tav tm="100000">
                                          <p:val>
                                            <p:strVal val="#ppt_x"/>
                                          </p:val>
                                        </p:tav>
                                      </p:tavLst>
                                    </p:anim>
                                    <p:anim calcmode="lin" valueType="num">
                                      <p:cBhvr additive="base">
                                        <p:cTn id="182" dur="500" fill="hold"/>
                                        <p:tgtEl>
                                          <p:spTgt spid="62"/>
                                        </p:tgtEl>
                                        <p:attrNameLst>
                                          <p:attrName>ppt_y</p:attrName>
                                        </p:attrNameLst>
                                      </p:cBhvr>
                                      <p:tavLst>
                                        <p:tav tm="0">
                                          <p:val>
                                            <p:strVal val="0-#ppt_h/2"/>
                                          </p:val>
                                        </p:tav>
                                        <p:tav tm="100000">
                                          <p:val>
                                            <p:strVal val="#ppt_y"/>
                                          </p:val>
                                        </p:tav>
                                      </p:tavLst>
                                    </p:anim>
                                  </p:childTnLst>
                                </p:cTn>
                              </p:par>
                              <p:par>
                                <p:cTn id="183" presetID="2" presetClass="entr" presetSubtype="1" fill="hold" grpId="0" nodeType="withEffect">
                                  <p:stCondLst>
                                    <p:cond delay="0"/>
                                  </p:stCondLst>
                                  <p:childTnLst>
                                    <p:set>
                                      <p:cBhvr>
                                        <p:cTn id="184" dur="1" fill="hold">
                                          <p:stCondLst>
                                            <p:cond delay="0"/>
                                          </p:stCondLst>
                                        </p:cTn>
                                        <p:tgtEl>
                                          <p:spTgt spid="63"/>
                                        </p:tgtEl>
                                        <p:attrNameLst>
                                          <p:attrName>style.visibility</p:attrName>
                                        </p:attrNameLst>
                                      </p:cBhvr>
                                      <p:to>
                                        <p:strVal val="visible"/>
                                      </p:to>
                                    </p:set>
                                    <p:anim calcmode="lin" valueType="num">
                                      <p:cBhvr additive="base">
                                        <p:cTn id="185" dur="500" fill="hold"/>
                                        <p:tgtEl>
                                          <p:spTgt spid="63"/>
                                        </p:tgtEl>
                                        <p:attrNameLst>
                                          <p:attrName>ppt_x</p:attrName>
                                        </p:attrNameLst>
                                      </p:cBhvr>
                                      <p:tavLst>
                                        <p:tav tm="0">
                                          <p:val>
                                            <p:strVal val="#ppt_x"/>
                                          </p:val>
                                        </p:tav>
                                        <p:tav tm="100000">
                                          <p:val>
                                            <p:strVal val="#ppt_x"/>
                                          </p:val>
                                        </p:tav>
                                      </p:tavLst>
                                    </p:anim>
                                    <p:anim calcmode="lin" valueType="num">
                                      <p:cBhvr additive="base">
                                        <p:cTn id="186" dur="500" fill="hold"/>
                                        <p:tgtEl>
                                          <p:spTgt spid="63"/>
                                        </p:tgtEl>
                                        <p:attrNameLst>
                                          <p:attrName>ppt_y</p:attrName>
                                        </p:attrNameLst>
                                      </p:cBhvr>
                                      <p:tavLst>
                                        <p:tav tm="0">
                                          <p:val>
                                            <p:strVal val="0-#ppt_h/2"/>
                                          </p:val>
                                        </p:tav>
                                        <p:tav tm="100000">
                                          <p:val>
                                            <p:strVal val="#ppt_y"/>
                                          </p:val>
                                        </p:tav>
                                      </p:tavLst>
                                    </p:anim>
                                  </p:childTnLst>
                                </p:cTn>
                              </p:par>
                              <p:par>
                                <p:cTn id="187" presetID="2" presetClass="entr" presetSubtype="1" fill="hold" grpId="0" nodeType="withEffect">
                                  <p:stCondLst>
                                    <p:cond delay="0"/>
                                  </p:stCondLst>
                                  <p:childTnLst>
                                    <p:set>
                                      <p:cBhvr>
                                        <p:cTn id="188" dur="1" fill="hold">
                                          <p:stCondLst>
                                            <p:cond delay="0"/>
                                          </p:stCondLst>
                                        </p:cTn>
                                        <p:tgtEl>
                                          <p:spTgt spid="64"/>
                                        </p:tgtEl>
                                        <p:attrNameLst>
                                          <p:attrName>style.visibility</p:attrName>
                                        </p:attrNameLst>
                                      </p:cBhvr>
                                      <p:to>
                                        <p:strVal val="visible"/>
                                      </p:to>
                                    </p:set>
                                    <p:anim calcmode="lin" valueType="num">
                                      <p:cBhvr additive="base">
                                        <p:cTn id="189" dur="500" fill="hold"/>
                                        <p:tgtEl>
                                          <p:spTgt spid="64"/>
                                        </p:tgtEl>
                                        <p:attrNameLst>
                                          <p:attrName>ppt_x</p:attrName>
                                        </p:attrNameLst>
                                      </p:cBhvr>
                                      <p:tavLst>
                                        <p:tav tm="0">
                                          <p:val>
                                            <p:strVal val="#ppt_x"/>
                                          </p:val>
                                        </p:tav>
                                        <p:tav tm="100000">
                                          <p:val>
                                            <p:strVal val="#ppt_x"/>
                                          </p:val>
                                        </p:tav>
                                      </p:tavLst>
                                    </p:anim>
                                    <p:anim calcmode="lin" valueType="num">
                                      <p:cBhvr additive="base">
                                        <p:cTn id="190" dur="500" fill="hold"/>
                                        <p:tgtEl>
                                          <p:spTgt spid="64"/>
                                        </p:tgtEl>
                                        <p:attrNameLst>
                                          <p:attrName>ppt_y</p:attrName>
                                        </p:attrNameLst>
                                      </p:cBhvr>
                                      <p:tavLst>
                                        <p:tav tm="0">
                                          <p:val>
                                            <p:strVal val="0-#ppt_h/2"/>
                                          </p:val>
                                        </p:tav>
                                        <p:tav tm="100000">
                                          <p:val>
                                            <p:strVal val="#ppt_y"/>
                                          </p:val>
                                        </p:tav>
                                      </p:tavLst>
                                    </p:anim>
                                  </p:childTnLst>
                                </p:cTn>
                              </p:par>
                              <p:par>
                                <p:cTn id="191" presetID="2" presetClass="entr" presetSubtype="1" fill="hold" grpId="0" nodeType="withEffect">
                                  <p:stCondLst>
                                    <p:cond delay="0"/>
                                  </p:stCondLst>
                                  <p:childTnLst>
                                    <p:set>
                                      <p:cBhvr>
                                        <p:cTn id="192" dur="1" fill="hold">
                                          <p:stCondLst>
                                            <p:cond delay="0"/>
                                          </p:stCondLst>
                                        </p:cTn>
                                        <p:tgtEl>
                                          <p:spTgt spid="65"/>
                                        </p:tgtEl>
                                        <p:attrNameLst>
                                          <p:attrName>style.visibility</p:attrName>
                                        </p:attrNameLst>
                                      </p:cBhvr>
                                      <p:to>
                                        <p:strVal val="visible"/>
                                      </p:to>
                                    </p:set>
                                    <p:anim calcmode="lin" valueType="num">
                                      <p:cBhvr additive="base">
                                        <p:cTn id="193" dur="500" fill="hold"/>
                                        <p:tgtEl>
                                          <p:spTgt spid="65"/>
                                        </p:tgtEl>
                                        <p:attrNameLst>
                                          <p:attrName>ppt_x</p:attrName>
                                        </p:attrNameLst>
                                      </p:cBhvr>
                                      <p:tavLst>
                                        <p:tav tm="0">
                                          <p:val>
                                            <p:strVal val="#ppt_x"/>
                                          </p:val>
                                        </p:tav>
                                        <p:tav tm="100000">
                                          <p:val>
                                            <p:strVal val="#ppt_x"/>
                                          </p:val>
                                        </p:tav>
                                      </p:tavLst>
                                    </p:anim>
                                    <p:anim calcmode="lin" valueType="num">
                                      <p:cBhvr additive="base">
                                        <p:cTn id="194" dur="500" fill="hold"/>
                                        <p:tgtEl>
                                          <p:spTgt spid="65"/>
                                        </p:tgtEl>
                                        <p:attrNameLst>
                                          <p:attrName>ppt_y</p:attrName>
                                        </p:attrNameLst>
                                      </p:cBhvr>
                                      <p:tavLst>
                                        <p:tav tm="0">
                                          <p:val>
                                            <p:strVal val="0-#ppt_h/2"/>
                                          </p:val>
                                        </p:tav>
                                        <p:tav tm="100000">
                                          <p:val>
                                            <p:strVal val="#ppt_y"/>
                                          </p:val>
                                        </p:tav>
                                      </p:tavLst>
                                    </p:anim>
                                  </p:childTnLst>
                                </p:cTn>
                              </p:par>
                              <p:par>
                                <p:cTn id="195" presetID="2" presetClass="entr" presetSubtype="1" fill="hold" grpId="0" nodeType="withEffect">
                                  <p:stCondLst>
                                    <p:cond delay="0"/>
                                  </p:stCondLst>
                                  <p:childTnLst>
                                    <p:set>
                                      <p:cBhvr>
                                        <p:cTn id="196" dur="1" fill="hold">
                                          <p:stCondLst>
                                            <p:cond delay="0"/>
                                          </p:stCondLst>
                                        </p:cTn>
                                        <p:tgtEl>
                                          <p:spTgt spid="66"/>
                                        </p:tgtEl>
                                        <p:attrNameLst>
                                          <p:attrName>style.visibility</p:attrName>
                                        </p:attrNameLst>
                                      </p:cBhvr>
                                      <p:to>
                                        <p:strVal val="visible"/>
                                      </p:to>
                                    </p:set>
                                    <p:anim calcmode="lin" valueType="num">
                                      <p:cBhvr additive="base">
                                        <p:cTn id="197" dur="500" fill="hold"/>
                                        <p:tgtEl>
                                          <p:spTgt spid="66"/>
                                        </p:tgtEl>
                                        <p:attrNameLst>
                                          <p:attrName>ppt_x</p:attrName>
                                        </p:attrNameLst>
                                      </p:cBhvr>
                                      <p:tavLst>
                                        <p:tav tm="0">
                                          <p:val>
                                            <p:strVal val="#ppt_x"/>
                                          </p:val>
                                        </p:tav>
                                        <p:tav tm="100000">
                                          <p:val>
                                            <p:strVal val="#ppt_x"/>
                                          </p:val>
                                        </p:tav>
                                      </p:tavLst>
                                    </p:anim>
                                    <p:anim calcmode="lin" valueType="num">
                                      <p:cBhvr additive="base">
                                        <p:cTn id="198" dur="500" fill="hold"/>
                                        <p:tgtEl>
                                          <p:spTgt spid="66"/>
                                        </p:tgtEl>
                                        <p:attrNameLst>
                                          <p:attrName>ppt_y</p:attrName>
                                        </p:attrNameLst>
                                      </p:cBhvr>
                                      <p:tavLst>
                                        <p:tav tm="0">
                                          <p:val>
                                            <p:strVal val="0-#ppt_h/2"/>
                                          </p:val>
                                        </p:tav>
                                        <p:tav tm="100000">
                                          <p:val>
                                            <p:strVal val="#ppt_y"/>
                                          </p:val>
                                        </p:tav>
                                      </p:tavLst>
                                    </p:anim>
                                  </p:childTnLst>
                                </p:cTn>
                              </p:par>
                              <p:par>
                                <p:cTn id="199" presetID="2" presetClass="entr" presetSubtype="1"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 calcmode="lin" valueType="num">
                                      <p:cBhvr additive="base">
                                        <p:cTn id="201" dur="500" fill="hold"/>
                                        <p:tgtEl>
                                          <p:spTgt spid="67"/>
                                        </p:tgtEl>
                                        <p:attrNameLst>
                                          <p:attrName>ppt_x</p:attrName>
                                        </p:attrNameLst>
                                      </p:cBhvr>
                                      <p:tavLst>
                                        <p:tav tm="0">
                                          <p:val>
                                            <p:strVal val="#ppt_x"/>
                                          </p:val>
                                        </p:tav>
                                        <p:tav tm="100000">
                                          <p:val>
                                            <p:strVal val="#ppt_x"/>
                                          </p:val>
                                        </p:tav>
                                      </p:tavLst>
                                    </p:anim>
                                    <p:anim calcmode="lin" valueType="num">
                                      <p:cBhvr additive="base">
                                        <p:cTn id="202" dur="500" fill="hold"/>
                                        <p:tgtEl>
                                          <p:spTgt spid="67"/>
                                        </p:tgtEl>
                                        <p:attrNameLst>
                                          <p:attrName>ppt_y</p:attrName>
                                        </p:attrNameLst>
                                      </p:cBhvr>
                                      <p:tavLst>
                                        <p:tav tm="0">
                                          <p:val>
                                            <p:strVal val="0-#ppt_h/2"/>
                                          </p:val>
                                        </p:tav>
                                        <p:tav tm="100000">
                                          <p:val>
                                            <p:strVal val="#ppt_y"/>
                                          </p:val>
                                        </p:tav>
                                      </p:tavLst>
                                    </p:anim>
                                  </p:childTnLst>
                                </p:cTn>
                              </p:par>
                              <p:par>
                                <p:cTn id="203" presetID="2" presetClass="entr" presetSubtype="1" fill="hold" grpId="0" nodeType="withEffect">
                                  <p:stCondLst>
                                    <p:cond delay="0"/>
                                  </p:stCondLst>
                                  <p:childTnLst>
                                    <p:set>
                                      <p:cBhvr>
                                        <p:cTn id="204" dur="1" fill="hold">
                                          <p:stCondLst>
                                            <p:cond delay="0"/>
                                          </p:stCondLst>
                                        </p:cTn>
                                        <p:tgtEl>
                                          <p:spTgt spid="68"/>
                                        </p:tgtEl>
                                        <p:attrNameLst>
                                          <p:attrName>style.visibility</p:attrName>
                                        </p:attrNameLst>
                                      </p:cBhvr>
                                      <p:to>
                                        <p:strVal val="visible"/>
                                      </p:to>
                                    </p:set>
                                    <p:anim calcmode="lin" valueType="num">
                                      <p:cBhvr additive="base">
                                        <p:cTn id="205" dur="500" fill="hold"/>
                                        <p:tgtEl>
                                          <p:spTgt spid="68"/>
                                        </p:tgtEl>
                                        <p:attrNameLst>
                                          <p:attrName>ppt_x</p:attrName>
                                        </p:attrNameLst>
                                      </p:cBhvr>
                                      <p:tavLst>
                                        <p:tav tm="0">
                                          <p:val>
                                            <p:strVal val="#ppt_x"/>
                                          </p:val>
                                        </p:tav>
                                        <p:tav tm="100000">
                                          <p:val>
                                            <p:strVal val="#ppt_x"/>
                                          </p:val>
                                        </p:tav>
                                      </p:tavLst>
                                    </p:anim>
                                    <p:anim calcmode="lin" valueType="num">
                                      <p:cBhvr additive="base">
                                        <p:cTn id="206"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 grpId="0"/>
      <p:bldP spid="8" grpId="0" animBg="1"/>
      <p:bldP spid="6" grpId="0" animBg="1"/>
      <p:bldP spid="22" grpId="0" animBg="1"/>
      <p:bldP spid="25"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p:bldP spid="58" grpId="0"/>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4844695" y="0"/>
            <a:ext cx="2502609" cy="707886"/>
          </a:xfrm>
          <a:prstGeom prst="rect">
            <a:avLst/>
          </a:prstGeom>
          <a:noFill/>
        </p:spPr>
        <p:txBody>
          <a:bodyPr wrap="none" lIns="91440" tIns="45720" rIns="91440" bIns="45720">
            <a:spAutoFit/>
          </a:bodyPr>
          <a:lstStyle/>
          <a:p>
            <a:pPr algn="ctr"/>
            <a:r>
              <a:rPr lang="bn-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দলীয় কাজ</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2" name="TextBox 1">
            <a:extLst>
              <a:ext uri="{FF2B5EF4-FFF2-40B4-BE49-F238E27FC236}">
                <a16:creationId xmlns:a16="http://schemas.microsoft.com/office/drawing/2014/main" id="{9886A349-AD69-4964-BF48-80CB959FCC98}"/>
              </a:ext>
            </a:extLst>
          </p:cNvPr>
          <p:cNvSpPr txBox="1"/>
          <p:nvPr/>
        </p:nvSpPr>
        <p:spPr>
          <a:xfrm>
            <a:off x="940189" y="707886"/>
            <a:ext cx="1031161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IN" sz="4400" dirty="0">
                <a:latin typeface="NikoshBAN" panose="02000000000000000000" pitchFamily="2" charset="0"/>
                <a:cs typeface="NikoshBAN" panose="02000000000000000000" pitchFamily="2" charset="0"/>
              </a:rPr>
              <a:t>৭ জন বীরশ্রেষ্ঠের নাম লেখ। </a:t>
            </a:r>
            <a:endParaRPr lang="en-US" sz="4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9DB3E57B-2EEF-4CEA-8FC8-96E5E9ABB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89" y="1642715"/>
            <a:ext cx="6290605" cy="4631476"/>
          </a:xfrm>
          <a:prstGeom prst="rect">
            <a:avLst/>
          </a:prstGeom>
        </p:spPr>
      </p:pic>
      <p:sp>
        <p:nvSpPr>
          <p:cNvPr id="6" name="TextBox 5">
            <a:extLst>
              <a:ext uri="{FF2B5EF4-FFF2-40B4-BE49-F238E27FC236}">
                <a16:creationId xmlns:a16="http://schemas.microsoft.com/office/drawing/2014/main" id="{2BE49BBC-35D5-4321-8909-68C5A6807CAF}"/>
              </a:ext>
            </a:extLst>
          </p:cNvPr>
          <p:cNvSpPr txBox="1"/>
          <p:nvPr/>
        </p:nvSpPr>
        <p:spPr>
          <a:xfrm>
            <a:off x="7230794" y="3075057"/>
            <a:ext cx="496120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4000" dirty="0">
                <a:latin typeface="NikoshBAN" panose="02000000000000000000" pitchFamily="2" charset="0"/>
                <a:cs typeface="NikoshBAN" panose="02000000000000000000" pitchFamily="2" charset="0"/>
              </a:rPr>
              <a:t>ছবিটি সম্পর্কে ৩টি বাক্য লেখ </a:t>
            </a:r>
            <a:endParaRPr lang="en-US" sz="4000" dirty="0">
              <a:latin typeface="NikoshBAN" panose="02000000000000000000" pitchFamily="2" charset="0"/>
              <a:cs typeface="NikoshBAN" panose="02000000000000000000" pitchFamily="2" charset="0"/>
            </a:endParaRPr>
          </a:p>
        </p:txBody>
      </p:sp>
      <p:sp>
        <p:nvSpPr>
          <p:cNvPr id="9" name="Star: 5 Points 8">
            <a:extLst>
              <a:ext uri="{FF2B5EF4-FFF2-40B4-BE49-F238E27FC236}">
                <a16:creationId xmlns:a16="http://schemas.microsoft.com/office/drawing/2014/main" id="{2745561A-C01A-4F2C-8A0A-2FF6F135CDEA}"/>
              </a:ext>
            </a:extLst>
          </p:cNvPr>
          <p:cNvSpPr/>
          <p:nvPr/>
        </p:nvSpPr>
        <p:spPr>
          <a:xfrm>
            <a:off x="2792436" y="841638"/>
            <a:ext cx="611945" cy="501936"/>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69DFE020-78E9-4272-A629-78723238F09F}"/>
              </a:ext>
            </a:extLst>
          </p:cNvPr>
          <p:cNvSpPr/>
          <p:nvPr/>
        </p:nvSpPr>
        <p:spPr>
          <a:xfrm>
            <a:off x="8650460" y="841638"/>
            <a:ext cx="611945" cy="501936"/>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509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5012669" y="113298"/>
            <a:ext cx="1941558" cy="707886"/>
          </a:xfrm>
          <a:prstGeom prst="rect">
            <a:avLst/>
          </a:prstGeom>
          <a:noFill/>
        </p:spPr>
        <p:txBody>
          <a:bodyPr wrap="none" lIns="91440" tIns="45720" rIns="91440" bIns="45720">
            <a:spAutoFit/>
          </a:bodyPr>
          <a:lstStyle/>
          <a:p>
            <a:pPr algn="ctr"/>
            <a:r>
              <a:rPr lang="bn-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মূল্যায়ন</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4" name="TextBox 3">
            <a:extLst>
              <a:ext uri="{FF2B5EF4-FFF2-40B4-BE49-F238E27FC236}">
                <a16:creationId xmlns:a16="http://schemas.microsoft.com/office/drawing/2014/main" id="{20B2576E-C61A-4AA8-8126-5C1CE87CC0F6}"/>
              </a:ext>
            </a:extLst>
          </p:cNvPr>
          <p:cNvSpPr txBox="1"/>
          <p:nvPr/>
        </p:nvSpPr>
        <p:spPr>
          <a:xfrm>
            <a:off x="2930867" y="1093914"/>
            <a:ext cx="8046720" cy="4832092"/>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কার আহ্বানে মুক্তিযুদ্ধ শুরু হয়েছিল?</a:t>
            </a:r>
          </a:p>
          <a:p>
            <a:r>
              <a:rPr lang="bn-IN" sz="4400" dirty="0">
                <a:latin typeface="NikoshBAN" panose="02000000000000000000" pitchFamily="2" charset="0"/>
                <a:cs typeface="NikoshBAN" panose="02000000000000000000" pitchFamily="2" charset="0"/>
              </a:rPr>
              <a:t>কতসালে এ ঘটনা ঘটেছিল?</a:t>
            </a:r>
          </a:p>
          <a:p>
            <a:r>
              <a:rPr lang="bn-IN" sz="4400" dirty="0">
                <a:latin typeface="NikoshBAN" panose="02000000000000000000" pitchFamily="2" charset="0"/>
                <a:cs typeface="NikoshBAN" panose="02000000000000000000" pitchFamily="2" charset="0"/>
              </a:rPr>
              <a:t>মুক্তিযোদ্ধাদের নিয়ে গঠিত বাহিনীর নাম কী?</a:t>
            </a:r>
          </a:p>
          <a:p>
            <a:r>
              <a:rPr lang="bn-IN" sz="4400" dirty="0">
                <a:latin typeface="NikoshBAN" panose="02000000000000000000" pitchFamily="2" charset="0"/>
                <a:cs typeface="NikoshBAN" panose="02000000000000000000" pitchFamily="2" charset="0"/>
              </a:rPr>
              <a:t>‘বীরশ্রেষ্ঠ’ কারা?</a:t>
            </a:r>
          </a:p>
          <a:p>
            <a:r>
              <a:rPr lang="bn-IN" sz="4400" dirty="0">
                <a:latin typeface="NikoshBAN" panose="02000000000000000000" pitchFamily="2" charset="0"/>
                <a:cs typeface="NikoshBAN" panose="02000000000000000000" pitchFamily="2" charset="0"/>
              </a:rPr>
              <a:t>বীরশ্রেষ্ঠদের নাম বলো।</a:t>
            </a:r>
          </a:p>
          <a:p>
            <a:r>
              <a:rPr lang="bn-IN" sz="4400" dirty="0">
                <a:latin typeface="NikoshBAN" panose="02000000000000000000" pitchFamily="2" charset="0"/>
                <a:cs typeface="NikoshBAN" panose="02000000000000000000" pitchFamily="2" charset="0"/>
              </a:rPr>
              <a:t>কে শহিদ হলেন?</a:t>
            </a:r>
          </a:p>
          <a:p>
            <a:r>
              <a:rPr lang="bn-IN" sz="4400" dirty="0">
                <a:latin typeface="NikoshBAN" panose="02000000000000000000" pitchFamily="2" charset="0"/>
                <a:cs typeface="NikoshBAN" panose="02000000000000000000" pitchFamily="2" charset="0"/>
              </a:rPr>
              <a:t>কেন শহিদ হলেন?</a:t>
            </a:r>
            <a:endParaRPr lang="en-US" sz="2400" dirty="0">
              <a:latin typeface="NikoshBAN" panose="02000000000000000000" pitchFamily="2" charset="0"/>
              <a:cs typeface="NikoshBAN" panose="02000000000000000000" pitchFamily="2" charset="0"/>
            </a:endParaRPr>
          </a:p>
        </p:txBody>
      </p:sp>
      <p:sp>
        <p:nvSpPr>
          <p:cNvPr id="5" name="Star: 5 Points 4">
            <a:extLst>
              <a:ext uri="{FF2B5EF4-FFF2-40B4-BE49-F238E27FC236}">
                <a16:creationId xmlns:a16="http://schemas.microsoft.com/office/drawing/2014/main" id="{2278C18E-778A-4F14-8778-039E28C69726}"/>
              </a:ext>
            </a:extLst>
          </p:cNvPr>
          <p:cNvSpPr/>
          <p:nvPr/>
        </p:nvSpPr>
        <p:spPr>
          <a:xfrm>
            <a:off x="2522900" y="1301898"/>
            <a:ext cx="400929" cy="388638"/>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E5DD7B85-5BF9-486A-98B9-7FEAC8169151}"/>
              </a:ext>
            </a:extLst>
          </p:cNvPr>
          <p:cNvSpPr/>
          <p:nvPr/>
        </p:nvSpPr>
        <p:spPr>
          <a:xfrm>
            <a:off x="2522901" y="3949657"/>
            <a:ext cx="400929" cy="388638"/>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EC9A8FA5-9662-4A3C-8B3E-B74B111BE94B}"/>
              </a:ext>
            </a:extLst>
          </p:cNvPr>
          <p:cNvSpPr/>
          <p:nvPr/>
        </p:nvSpPr>
        <p:spPr>
          <a:xfrm>
            <a:off x="2526419" y="4586588"/>
            <a:ext cx="400929" cy="388638"/>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A108307A-2239-406E-8B90-76409758D4AA}"/>
              </a:ext>
            </a:extLst>
          </p:cNvPr>
          <p:cNvSpPr/>
          <p:nvPr/>
        </p:nvSpPr>
        <p:spPr>
          <a:xfrm>
            <a:off x="2526420" y="5223519"/>
            <a:ext cx="400929" cy="388638"/>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FC7814A9-A8A8-4448-B857-1BD3CC163161}"/>
              </a:ext>
            </a:extLst>
          </p:cNvPr>
          <p:cNvSpPr/>
          <p:nvPr/>
        </p:nvSpPr>
        <p:spPr>
          <a:xfrm>
            <a:off x="2522900" y="1938829"/>
            <a:ext cx="400929" cy="388638"/>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5A4C09C0-30DB-4E2C-B684-EC9DF1E82719}"/>
              </a:ext>
            </a:extLst>
          </p:cNvPr>
          <p:cNvSpPr/>
          <p:nvPr/>
        </p:nvSpPr>
        <p:spPr>
          <a:xfrm>
            <a:off x="2522900" y="2555605"/>
            <a:ext cx="400929" cy="388638"/>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1A305A22-3EBC-44C1-94A3-4B5FE2F8E525}"/>
              </a:ext>
            </a:extLst>
          </p:cNvPr>
          <p:cNvSpPr/>
          <p:nvPr/>
        </p:nvSpPr>
        <p:spPr>
          <a:xfrm>
            <a:off x="2522900" y="3192536"/>
            <a:ext cx="400929" cy="388638"/>
          </a:xfrm>
          <a:prstGeom prst="star5">
            <a:avLst>
              <a:gd name="adj" fmla="val 19098"/>
              <a:gd name="hf" fmla="val 105146"/>
              <a:gd name="vf" fmla="val 11055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024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4872875" y="0"/>
            <a:ext cx="1996060" cy="707886"/>
          </a:xfrm>
          <a:prstGeom prst="rect">
            <a:avLst/>
          </a:prstGeom>
          <a:noFill/>
        </p:spPr>
        <p:txBody>
          <a:bodyPr wrap="none" lIns="91440" tIns="45720" rIns="91440" bIns="45720">
            <a:spAutoFit/>
          </a:bodyPr>
          <a:lstStyle/>
          <a:p>
            <a:pPr algn="ctr"/>
            <a:r>
              <a:rPr lang="bn-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বাড়ির কাজ</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92B04586-BED1-42D3-B903-C280E8A40037}"/>
              </a:ext>
            </a:extLst>
          </p:cNvPr>
          <p:cNvSpPr/>
          <p:nvPr/>
        </p:nvSpPr>
        <p:spPr>
          <a:xfrm>
            <a:off x="1822250" y="4856338"/>
            <a:ext cx="829425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bn-IN" sz="3600" dirty="0">
                <a:latin typeface="NikoshBAN" panose="02000000000000000000" pitchFamily="2" charset="0"/>
                <a:cs typeface="NikoshBAN" panose="02000000000000000000" pitchFamily="2" charset="0"/>
              </a:rPr>
              <a:t>* আগামী ক্লাসে পাঠ্যাংশটি ভালো করে পড়ে আসতে বলব।</a:t>
            </a:r>
            <a:endParaRPr lang="en-US" sz="3600" dirty="0"/>
          </a:p>
        </p:txBody>
      </p:sp>
      <p:sp>
        <p:nvSpPr>
          <p:cNvPr id="8" name="Rectangle 7">
            <a:extLst>
              <a:ext uri="{FF2B5EF4-FFF2-40B4-BE49-F238E27FC236}">
                <a16:creationId xmlns:a16="http://schemas.microsoft.com/office/drawing/2014/main" id="{F9185B06-4A24-42A7-9D48-B778AC16DACC}"/>
              </a:ext>
            </a:extLst>
          </p:cNvPr>
          <p:cNvSpPr/>
          <p:nvPr/>
        </p:nvSpPr>
        <p:spPr>
          <a:xfrm>
            <a:off x="1210630" y="1103780"/>
            <a:ext cx="5900974"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bn-IN" sz="3600" dirty="0">
                <a:latin typeface="NikoshBAN" panose="02000000000000000000" pitchFamily="2" charset="0"/>
                <a:cs typeface="NikoshBAN" panose="02000000000000000000" pitchFamily="2" charset="0"/>
              </a:rPr>
              <a:t>নিচের শব্দ দিয়ে বাক্য লিখে নিয়ে আসবে</a:t>
            </a:r>
            <a:endParaRPr lang="en-US" sz="3600" dirty="0"/>
          </a:p>
        </p:txBody>
      </p:sp>
      <p:sp>
        <p:nvSpPr>
          <p:cNvPr id="9" name="Rectangle 8">
            <a:extLst>
              <a:ext uri="{FF2B5EF4-FFF2-40B4-BE49-F238E27FC236}">
                <a16:creationId xmlns:a16="http://schemas.microsoft.com/office/drawing/2014/main" id="{96752937-3AA6-4A71-A276-2B85B326DF65}"/>
              </a:ext>
            </a:extLst>
          </p:cNvPr>
          <p:cNvSpPr/>
          <p:nvPr/>
        </p:nvSpPr>
        <p:spPr>
          <a:xfrm>
            <a:off x="1510817" y="2781555"/>
            <a:ext cx="715260" cy="6463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bn-IN" sz="3600" dirty="0">
                <a:latin typeface="NikoshBAN" panose="02000000000000000000" pitchFamily="2" charset="0"/>
                <a:cs typeface="NikoshBAN" panose="02000000000000000000" pitchFamily="2" charset="0"/>
              </a:rPr>
              <a:t>রাষ্ট্র</a:t>
            </a:r>
            <a:endParaRPr lang="en-US" sz="3600" dirty="0"/>
          </a:p>
        </p:txBody>
      </p:sp>
      <p:sp>
        <p:nvSpPr>
          <p:cNvPr id="10" name="Rectangle 9">
            <a:extLst>
              <a:ext uri="{FF2B5EF4-FFF2-40B4-BE49-F238E27FC236}">
                <a16:creationId xmlns:a16="http://schemas.microsoft.com/office/drawing/2014/main" id="{0DD5C736-CBC4-45BE-A9C6-F912C04A1FE4}"/>
              </a:ext>
            </a:extLst>
          </p:cNvPr>
          <p:cNvSpPr/>
          <p:nvPr/>
        </p:nvSpPr>
        <p:spPr>
          <a:xfrm>
            <a:off x="2869590" y="2781553"/>
            <a:ext cx="1289135" cy="6463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bn-IN" sz="3600" dirty="0">
                <a:latin typeface="NikoshBAN" panose="02000000000000000000" pitchFamily="2" charset="0"/>
                <a:cs typeface="NikoshBAN" panose="02000000000000000000" pitchFamily="2" charset="0"/>
              </a:rPr>
              <a:t>বীরশ্রেষ্ঠ</a:t>
            </a:r>
            <a:endParaRPr lang="en-US" sz="3600" dirty="0"/>
          </a:p>
        </p:txBody>
      </p:sp>
      <p:sp>
        <p:nvSpPr>
          <p:cNvPr id="11" name="Rectangle 10">
            <a:extLst>
              <a:ext uri="{FF2B5EF4-FFF2-40B4-BE49-F238E27FC236}">
                <a16:creationId xmlns:a16="http://schemas.microsoft.com/office/drawing/2014/main" id="{3C290BB2-BC10-409B-BC86-D0716C9DF0F3}"/>
              </a:ext>
            </a:extLst>
          </p:cNvPr>
          <p:cNvSpPr/>
          <p:nvPr/>
        </p:nvSpPr>
        <p:spPr>
          <a:xfrm>
            <a:off x="4782544" y="2781554"/>
            <a:ext cx="1794081" cy="6463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bn-IN" sz="3600" dirty="0">
                <a:latin typeface="NikoshBAN" panose="02000000000000000000" pitchFamily="2" charset="0"/>
                <a:cs typeface="NikoshBAN" panose="02000000000000000000" pitchFamily="2" charset="0"/>
              </a:rPr>
              <a:t>অবিস্মরণীয়</a:t>
            </a:r>
            <a:endParaRPr lang="en-US" sz="3600" dirty="0"/>
          </a:p>
        </p:txBody>
      </p:sp>
      <p:sp>
        <p:nvSpPr>
          <p:cNvPr id="13" name="Rectangle 12">
            <a:extLst>
              <a:ext uri="{FF2B5EF4-FFF2-40B4-BE49-F238E27FC236}">
                <a16:creationId xmlns:a16="http://schemas.microsoft.com/office/drawing/2014/main" id="{65105713-E873-45B2-802F-F3E9D1240A77}"/>
              </a:ext>
            </a:extLst>
          </p:cNvPr>
          <p:cNvSpPr/>
          <p:nvPr/>
        </p:nvSpPr>
        <p:spPr>
          <a:xfrm>
            <a:off x="7200444" y="2781554"/>
            <a:ext cx="1167307" cy="6463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bn-IN" sz="3600" dirty="0">
                <a:latin typeface="NikoshBAN" panose="02000000000000000000" pitchFamily="2" charset="0"/>
                <a:cs typeface="NikoshBAN" panose="02000000000000000000" pitchFamily="2" charset="0"/>
              </a:rPr>
              <a:t>বঙ্গবন্ধু</a:t>
            </a:r>
            <a:endParaRPr lang="en-US" sz="3600" dirty="0"/>
          </a:p>
        </p:txBody>
      </p:sp>
      <p:sp>
        <p:nvSpPr>
          <p:cNvPr id="14" name="Rectangle 13">
            <a:extLst>
              <a:ext uri="{FF2B5EF4-FFF2-40B4-BE49-F238E27FC236}">
                <a16:creationId xmlns:a16="http://schemas.microsoft.com/office/drawing/2014/main" id="{448C6E74-34A1-4D7B-BE42-40A72F15B0FD}"/>
              </a:ext>
            </a:extLst>
          </p:cNvPr>
          <p:cNvSpPr/>
          <p:nvPr/>
        </p:nvSpPr>
        <p:spPr>
          <a:xfrm>
            <a:off x="9152469" y="2781555"/>
            <a:ext cx="1401346" cy="6463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bn-IN" sz="3600" dirty="0">
                <a:latin typeface="NikoshBAN" panose="02000000000000000000" pitchFamily="2" charset="0"/>
                <a:cs typeface="NikoshBAN" panose="02000000000000000000" pitchFamily="2" charset="0"/>
              </a:rPr>
              <a:t>স্বাধীনতা</a:t>
            </a:r>
            <a:endParaRPr lang="en-US" sz="3600" dirty="0"/>
          </a:p>
        </p:txBody>
      </p:sp>
    </p:spTree>
    <p:extLst>
      <p:ext uri="{BB962C8B-B14F-4D97-AF65-F5344CB8AC3E}">
        <p14:creationId xmlns:p14="http://schemas.microsoft.com/office/powerpoint/2010/main" val="1475514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3922468" y="463286"/>
            <a:ext cx="4009431" cy="707886"/>
          </a:xfrm>
          <a:prstGeom prst="rect">
            <a:avLst/>
          </a:prstGeom>
          <a:noFill/>
        </p:spPr>
        <p:txBody>
          <a:bodyPr wrap="none" lIns="91440" tIns="45720" rIns="91440" bIns="45720">
            <a:spAutoFit/>
          </a:bodyPr>
          <a:lstStyle/>
          <a:p>
            <a:pPr algn="ct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শিক্ষক</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পরিচিতি</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2" name="TextBox 1">
            <a:extLst>
              <a:ext uri="{FF2B5EF4-FFF2-40B4-BE49-F238E27FC236}">
                <a16:creationId xmlns:a16="http://schemas.microsoft.com/office/drawing/2014/main" id="{2959BAC0-3FD7-4692-9BAD-386E1832AF56}"/>
              </a:ext>
            </a:extLst>
          </p:cNvPr>
          <p:cNvSpPr txBox="1"/>
          <p:nvPr/>
        </p:nvSpPr>
        <p:spPr>
          <a:xfrm>
            <a:off x="773722" y="1603717"/>
            <a:ext cx="6850967" cy="3570208"/>
          </a:xfrm>
          <a:prstGeom prst="rect">
            <a:avLst/>
          </a:prstGeom>
          <a:noFill/>
        </p:spPr>
        <p:txBody>
          <a:bodyPr wrap="square" rtlCol="0">
            <a:spAutoFit/>
          </a:bodyPr>
          <a:lstStyle/>
          <a:p>
            <a:pPr algn="ctr"/>
            <a:r>
              <a:rPr lang="en-US" sz="5400" dirty="0">
                <a:latin typeface="NikoshBAN" panose="02000000000000000000" pitchFamily="2" charset="0"/>
                <a:cs typeface="NikoshBAN" panose="02000000000000000000" pitchFamily="2" charset="0"/>
              </a:rPr>
              <a:t>র</a:t>
            </a:r>
            <a:r>
              <a:rPr lang="bn-IN" sz="5400" dirty="0">
                <a:latin typeface="NikoshBAN" panose="02000000000000000000" pitchFamily="2" charset="0"/>
                <a:cs typeface="NikoshBAN" panose="02000000000000000000" pitchFamily="2" charset="0"/>
              </a:rPr>
              <a:t>ত</a:t>
            </a:r>
            <a:r>
              <a:rPr lang="en-US" sz="5400" dirty="0">
                <a:latin typeface="NikoshBAN" panose="02000000000000000000" pitchFamily="2" charset="0"/>
                <a:cs typeface="NikoshBAN" panose="02000000000000000000" pitchFamily="2" charset="0"/>
              </a:rPr>
              <a:t>ন </a:t>
            </a:r>
            <a:r>
              <a:rPr lang="bn-IN" sz="5400" dirty="0">
                <a:latin typeface="NikoshBAN" panose="02000000000000000000" pitchFamily="2" charset="0"/>
                <a:cs typeface="NikoshBAN" panose="02000000000000000000" pitchFamily="2" charset="0"/>
              </a:rPr>
              <a:t>এ</a:t>
            </a:r>
            <a:r>
              <a:rPr lang="en-US" sz="5400" dirty="0">
                <a:latin typeface="NikoshBAN" panose="02000000000000000000" pitchFamily="2" charset="0"/>
                <a:cs typeface="NikoshBAN" panose="02000000000000000000" pitchFamily="2" charset="0"/>
              </a:rPr>
              <a:t>ক</a:t>
            </a:r>
            <a:r>
              <a:rPr lang="bn-IN" sz="5400" dirty="0">
                <a:latin typeface="NikoshBAN" panose="02000000000000000000" pitchFamily="2" charset="0"/>
                <a:cs typeface="NikoshBAN" panose="02000000000000000000" pitchFamily="2" charset="0"/>
              </a:rPr>
              <a:t>্</a:t>
            </a:r>
            <a:r>
              <a:rPr lang="en-US" sz="5400" dirty="0">
                <a:latin typeface="NikoshBAN" panose="02000000000000000000" pitchFamily="2" charset="0"/>
                <a:cs typeface="NikoshBAN" panose="02000000000000000000" pitchFamily="2" charset="0"/>
              </a:rPr>
              <a:t>ক</a:t>
            </a:r>
            <a:r>
              <a:rPr lang="bn-IN" sz="5400" dirty="0">
                <a:latin typeface="NikoshBAN" panose="02000000000000000000" pitchFamily="2" charset="0"/>
                <a:cs typeface="NikoshBAN" panose="02000000000000000000" pitchFamily="2" charset="0"/>
              </a:rPr>
              <a:t>া</a:t>
            </a:r>
            <a:endParaRPr lang="en-US" sz="5400" dirty="0">
              <a:latin typeface="NikoshBAN" panose="02000000000000000000" pitchFamily="2" charset="0"/>
              <a:cs typeface="NikoshBAN" panose="02000000000000000000" pitchFamily="2" charset="0"/>
            </a:endParaRPr>
          </a:p>
          <a:p>
            <a:pPr algn="ctr"/>
            <a:r>
              <a:rPr lang="en-US" sz="2800" dirty="0" err="1">
                <a:latin typeface="NikoshBAN" panose="02000000000000000000" pitchFamily="2" charset="0"/>
                <a:cs typeface="NikoshBAN" panose="02000000000000000000" pitchFamily="2" charset="0"/>
              </a:rPr>
              <a:t>সহকারী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শিক্</a:t>
            </a:r>
            <a:r>
              <a:rPr lang="bn-IN" sz="2800" dirty="0">
                <a:latin typeface="NikoshBAN" panose="02000000000000000000" pitchFamily="2" charset="0"/>
                <a:cs typeface="NikoshBAN" panose="02000000000000000000" pitchFamily="2" charset="0"/>
              </a:rPr>
              <a:t>ষ</a:t>
            </a:r>
            <a:r>
              <a:rPr lang="en-US" sz="2800" dirty="0">
                <a:latin typeface="NikoshBAN" panose="02000000000000000000" pitchFamily="2" charset="0"/>
                <a:cs typeface="NikoshBAN" panose="02000000000000000000" pitchFamily="2" charset="0"/>
              </a:rPr>
              <a:t>ক</a:t>
            </a:r>
          </a:p>
          <a:p>
            <a:pPr algn="ctr"/>
            <a:r>
              <a:rPr lang="en-US" sz="4000" dirty="0" err="1">
                <a:latin typeface="NikoshBAN" panose="02000000000000000000" pitchFamily="2" charset="0"/>
                <a:cs typeface="NikoshBAN" panose="02000000000000000000" pitchFamily="2" charset="0"/>
              </a:rPr>
              <a:t>মিঠাপুর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সরকারি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a:t>
            </a:r>
            <a:r>
              <a:rPr lang="bn-IN" sz="4000" dirty="0">
                <a:latin typeface="NikoshBAN" panose="02000000000000000000" pitchFamily="2" charset="0"/>
                <a:cs typeface="NikoshBAN" panose="02000000000000000000" pitchFamily="2" charset="0"/>
              </a:rPr>
              <a:t>থ</a:t>
            </a:r>
            <a:r>
              <a:rPr lang="en-US" sz="4000" dirty="0">
                <a:latin typeface="NikoshBAN" panose="02000000000000000000" pitchFamily="2" charset="0"/>
                <a:cs typeface="NikoshBAN" panose="02000000000000000000" pitchFamily="2" charset="0"/>
              </a:rPr>
              <a:t>ম</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ক </a:t>
            </a:r>
            <a:r>
              <a:rPr lang="bn-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য</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য়</a:t>
            </a:r>
          </a:p>
          <a:p>
            <a:pPr algn="ctr"/>
            <a:r>
              <a:rPr lang="en-US" sz="4000" dirty="0" err="1">
                <a:latin typeface="NikoshBAN" panose="02000000000000000000" pitchFamily="2" charset="0"/>
                <a:cs typeface="NikoshBAN" panose="02000000000000000000" pitchFamily="2" charset="0"/>
              </a:rPr>
              <a:t>বদলগাছী,নওগাঁ</a:t>
            </a:r>
            <a:r>
              <a:rPr lang="en-US" sz="4000" dirty="0">
                <a:latin typeface="NikoshBAN" panose="02000000000000000000" pitchFamily="2" charset="0"/>
                <a:cs typeface="NikoshBAN" panose="02000000000000000000" pitchFamily="2" charset="0"/>
              </a:rPr>
              <a:t>।</a:t>
            </a:r>
          </a:p>
          <a:p>
            <a:pPr algn="ctr"/>
            <a:r>
              <a:rPr lang="en-US" sz="3200" dirty="0">
                <a:latin typeface="NikoshBAN" panose="02000000000000000000" pitchFamily="2" charset="0"/>
                <a:cs typeface="NikoshBAN" panose="02000000000000000000" pitchFamily="2" charset="0"/>
              </a:rPr>
              <a:t>০১৭৫০-২২০ ৮৩৪</a:t>
            </a:r>
          </a:p>
          <a:p>
            <a:pPr algn="ctr"/>
            <a:r>
              <a:rPr lang="en-US" sz="3200" dirty="0">
                <a:cs typeface="NikoshBAN" panose="02000000000000000000" pitchFamily="2" charset="0"/>
              </a:rPr>
              <a:t>E mail: ratonakka.s2@gmail.com</a:t>
            </a:r>
          </a:p>
        </p:txBody>
      </p:sp>
      <p:pic>
        <p:nvPicPr>
          <p:cNvPr id="4" name="Picture 3">
            <a:extLst>
              <a:ext uri="{FF2B5EF4-FFF2-40B4-BE49-F238E27FC236}">
                <a16:creationId xmlns:a16="http://schemas.microsoft.com/office/drawing/2014/main" id="{E47BE131-D7C7-4ECB-B1DC-3F5FD84CCB6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56" b="94878" l="2222" r="100000"/>
                    </a14:imgEffect>
                  </a14:imgLayer>
                </a14:imgProps>
              </a:ext>
              <a:ext uri="{28A0092B-C50C-407E-A947-70E740481C1C}">
                <a14:useLocalDpi xmlns:a14="http://schemas.microsoft.com/office/drawing/2010/main" val="0"/>
              </a:ext>
            </a:extLst>
          </a:blip>
          <a:stretch>
            <a:fillRect/>
          </a:stretch>
        </p:blipFill>
        <p:spPr>
          <a:xfrm>
            <a:off x="7736812" y="1171172"/>
            <a:ext cx="3383727" cy="3850994"/>
          </a:xfrm>
          <a:prstGeom prst="rect">
            <a:avLst/>
          </a:prstGeom>
          <a:ln>
            <a:noFill/>
          </a:ln>
          <a:effectLst>
            <a:softEdge rad="112500"/>
          </a:effectLst>
        </p:spPr>
      </p:pic>
    </p:spTree>
    <p:extLst>
      <p:ext uri="{BB962C8B-B14F-4D97-AF65-F5344CB8AC3E}">
        <p14:creationId xmlns:p14="http://schemas.microsoft.com/office/powerpoint/2010/main" val="2940684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6" presetClass="entr" presetSubtype="3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3514582" y="0"/>
            <a:ext cx="4881466" cy="707886"/>
          </a:xfrm>
          <a:prstGeom prst="rect">
            <a:avLst/>
          </a:prstGeom>
          <a:noFill/>
        </p:spPr>
        <p:txBody>
          <a:bodyPr wrap="none" lIns="91440" tIns="45720" rIns="91440" bIns="45720">
            <a:spAutoFit/>
          </a:bodyPr>
          <a:lstStyle/>
          <a:p>
            <a:pPr algn="ct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এসো</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আমরা</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একটি</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খেলা</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খেলি</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aphicFrame>
        <p:nvGraphicFramePr>
          <p:cNvPr id="3" name="Diagram 2">
            <a:extLst>
              <a:ext uri="{FF2B5EF4-FFF2-40B4-BE49-F238E27FC236}">
                <a16:creationId xmlns:a16="http://schemas.microsoft.com/office/drawing/2014/main" id="{94AD4F87-E7BC-4527-A570-1663161DF26F}"/>
              </a:ext>
            </a:extLst>
          </p:cNvPr>
          <p:cNvGraphicFramePr/>
          <p:nvPr>
            <p:extLst>
              <p:ext uri="{D42A27DB-BD31-4B8C-83A1-F6EECF244321}">
                <p14:modId xmlns:p14="http://schemas.microsoft.com/office/powerpoint/2010/main" val="302062908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D59B0763-A2F9-4589-B35D-8BC7FD4FC001}"/>
              </a:ext>
            </a:extLst>
          </p:cNvPr>
          <p:cNvSpPr/>
          <p:nvPr/>
        </p:nvSpPr>
        <p:spPr>
          <a:xfrm rot="19455308">
            <a:off x="3180259" y="3965656"/>
            <a:ext cx="1864392" cy="8399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F438CC8-9607-4A78-8F0C-3B16F967ABC2}"/>
              </a:ext>
            </a:extLst>
          </p:cNvPr>
          <p:cNvSpPr/>
          <p:nvPr/>
        </p:nvSpPr>
        <p:spPr>
          <a:xfrm rot="2732619">
            <a:off x="5315018" y="1154989"/>
            <a:ext cx="1864392" cy="8399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1226CAA-FA53-4F8A-8731-1B026717C393}"/>
              </a:ext>
            </a:extLst>
          </p:cNvPr>
          <p:cNvSpPr/>
          <p:nvPr/>
        </p:nvSpPr>
        <p:spPr>
          <a:xfrm rot="19455308">
            <a:off x="4066523" y="5134740"/>
            <a:ext cx="1864392" cy="8399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F5813DB-D3E5-44C8-A3D9-B7647D56E544}"/>
              </a:ext>
            </a:extLst>
          </p:cNvPr>
          <p:cNvSpPr/>
          <p:nvPr/>
        </p:nvSpPr>
        <p:spPr>
          <a:xfrm rot="1211488">
            <a:off x="6148325" y="4939035"/>
            <a:ext cx="1864392" cy="8399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604F2CD-05D4-49D9-9FE8-35478E3A1D36}"/>
              </a:ext>
            </a:extLst>
          </p:cNvPr>
          <p:cNvSpPr/>
          <p:nvPr/>
        </p:nvSpPr>
        <p:spPr>
          <a:xfrm rot="2799212">
            <a:off x="3712272" y="1963057"/>
            <a:ext cx="1864392" cy="8399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CF35265-461E-42DB-9BC4-95A83FF2C04B}"/>
              </a:ext>
            </a:extLst>
          </p:cNvPr>
          <p:cNvSpPr/>
          <p:nvPr/>
        </p:nvSpPr>
        <p:spPr>
          <a:xfrm rot="19279289">
            <a:off x="6698909" y="1871683"/>
            <a:ext cx="1864392" cy="8399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63FFD7C-38A2-443A-90DF-80177C0253B2}"/>
              </a:ext>
            </a:extLst>
          </p:cNvPr>
          <p:cNvSpPr/>
          <p:nvPr/>
        </p:nvSpPr>
        <p:spPr>
          <a:xfrm rot="2992668">
            <a:off x="7463852" y="3667933"/>
            <a:ext cx="1864392" cy="8399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660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graphicEl>
                                              <a:dgm id="{BF1E2B08-4422-483F-8554-E8951C7B890D}"/>
                                            </p:graphicEl>
                                          </p:spTgt>
                                        </p:tgtEl>
                                        <p:attrNameLst>
                                          <p:attrName>style.visibility</p:attrName>
                                        </p:attrNameLst>
                                      </p:cBhvr>
                                      <p:to>
                                        <p:strVal val="visible"/>
                                      </p:to>
                                    </p:set>
                                    <p:animEffect transition="in" filter="circle(out)">
                                      <p:cBhvr>
                                        <p:cTn id="7" dur="2000"/>
                                        <p:tgtEl>
                                          <p:spTgt spid="3">
                                            <p:graphicEl>
                                              <a:dgm id="{BF1E2B08-4422-483F-8554-E8951C7B890D}"/>
                                            </p:graphicEl>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
                                            <p:graphicEl>
                                              <a:dgm id="{13685939-4F7E-4986-AB44-255BA6B210B1}"/>
                                            </p:graphicEl>
                                          </p:spTgt>
                                        </p:tgtEl>
                                        <p:attrNameLst>
                                          <p:attrName>style.visibility</p:attrName>
                                        </p:attrNameLst>
                                      </p:cBhvr>
                                      <p:to>
                                        <p:strVal val="visible"/>
                                      </p:to>
                                    </p:set>
                                    <p:animEffect transition="in" filter="circle(out)">
                                      <p:cBhvr>
                                        <p:cTn id="11" dur="2000"/>
                                        <p:tgtEl>
                                          <p:spTgt spid="3">
                                            <p:graphicEl>
                                              <a:dgm id="{13685939-4F7E-4986-AB44-255BA6B210B1}"/>
                                            </p:graphicEl>
                                          </p:spTgt>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3">
                                            <p:graphicEl>
                                              <a:dgm id="{8826B823-DED9-422E-B5C2-93845036CECB}"/>
                                            </p:graphicEl>
                                          </p:spTgt>
                                        </p:tgtEl>
                                        <p:attrNameLst>
                                          <p:attrName>style.visibility</p:attrName>
                                        </p:attrNameLst>
                                      </p:cBhvr>
                                      <p:to>
                                        <p:strVal val="visible"/>
                                      </p:to>
                                    </p:set>
                                    <p:animEffect transition="in" filter="circle(out)">
                                      <p:cBhvr>
                                        <p:cTn id="15" dur="2000"/>
                                        <p:tgtEl>
                                          <p:spTgt spid="3">
                                            <p:graphicEl>
                                              <a:dgm id="{8826B823-DED9-422E-B5C2-93845036CECB}"/>
                                            </p:graphicEl>
                                          </p:spTgt>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3">
                                            <p:graphicEl>
                                              <a:dgm id="{02791F33-5471-41E9-AF47-3B798ECE2474}"/>
                                            </p:graphicEl>
                                          </p:spTgt>
                                        </p:tgtEl>
                                        <p:attrNameLst>
                                          <p:attrName>style.visibility</p:attrName>
                                        </p:attrNameLst>
                                      </p:cBhvr>
                                      <p:to>
                                        <p:strVal val="visible"/>
                                      </p:to>
                                    </p:set>
                                    <p:animEffect transition="in" filter="circle(out)">
                                      <p:cBhvr>
                                        <p:cTn id="19" dur="2000"/>
                                        <p:tgtEl>
                                          <p:spTgt spid="3">
                                            <p:graphicEl>
                                              <a:dgm id="{02791F33-5471-41E9-AF47-3B798ECE2474}"/>
                                            </p:graphicEl>
                                          </p:spTgt>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3">
                                            <p:graphicEl>
                                              <a:dgm id="{B0548365-D26F-44B5-A208-EF7C46AFA4D4}"/>
                                            </p:graphicEl>
                                          </p:spTgt>
                                        </p:tgtEl>
                                        <p:attrNameLst>
                                          <p:attrName>style.visibility</p:attrName>
                                        </p:attrNameLst>
                                      </p:cBhvr>
                                      <p:to>
                                        <p:strVal val="visible"/>
                                      </p:to>
                                    </p:set>
                                    <p:animEffect transition="in" filter="circle(out)">
                                      <p:cBhvr>
                                        <p:cTn id="23" dur="2000"/>
                                        <p:tgtEl>
                                          <p:spTgt spid="3">
                                            <p:graphicEl>
                                              <a:dgm id="{B0548365-D26F-44B5-A208-EF7C46AFA4D4}"/>
                                            </p:graphicEl>
                                          </p:spTgt>
                                        </p:tgtEl>
                                      </p:cBhvr>
                                    </p:animEffect>
                                  </p:childTnLst>
                                </p:cTn>
                              </p:par>
                            </p:childTnLst>
                          </p:cTn>
                        </p:par>
                        <p:par>
                          <p:cTn id="24" fill="hold">
                            <p:stCondLst>
                              <p:cond delay="10000"/>
                            </p:stCondLst>
                            <p:childTnLst>
                              <p:par>
                                <p:cTn id="25" presetID="6" presetClass="entr" presetSubtype="32" fill="hold" grpId="0" nodeType="afterEffect">
                                  <p:stCondLst>
                                    <p:cond delay="0"/>
                                  </p:stCondLst>
                                  <p:childTnLst>
                                    <p:set>
                                      <p:cBhvr>
                                        <p:cTn id="26" dur="1" fill="hold">
                                          <p:stCondLst>
                                            <p:cond delay="0"/>
                                          </p:stCondLst>
                                        </p:cTn>
                                        <p:tgtEl>
                                          <p:spTgt spid="3">
                                            <p:graphicEl>
                                              <a:dgm id="{5449EC54-1ED4-4282-8B45-4D647EF02963}"/>
                                            </p:graphicEl>
                                          </p:spTgt>
                                        </p:tgtEl>
                                        <p:attrNameLst>
                                          <p:attrName>style.visibility</p:attrName>
                                        </p:attrNameLst>
                                      </p:cBhvr>
                                      <p:to>
                                        <p:strVal val="visible"/>
                                      </p:to>
                                    </p:set>
                                    <p:animEffect transition="in" filter="circle(out)">
                                      <p:cBhvr>
                                        <p:cTn id="27" dur="2000"/>
                                        <p:tgtEl>
                                          <p:spTgt spid="3">
                                            <p:graphicEl>
                                              <a:dgm id="{5449EC54-1ED4-4282-8B45-4D647EF02963}"/>
                                            </p:graphicEl>
                                          </p:spTgt>
                                        </p:tgtEl>
                                      </p:cBhvr>
                                    </p:animEffect>
                                  </p:childTnLst>
                                </p:cTn>
                              </p:par>
                            </p:childTnLst>
                          </p:cTn>
                        </p:par>
                        <p:par>
                          <p:cTn id="28" fill="hold">
                            <p:stCondLst>
                              <p:cond delay="12000"/>
                            </p:stCondLst>
                            <p:childTnLst>
                              <p:par>
                                <p:cTn id="29" presetID="6" presetClass="entr" presetSubtype="32" fill="hold" grpId="0" nodeType="afterEffect">
                                  <p:stCondLst>
                                    <p:cond delay="0"/>
                                  </p:stCondLst>
                                  <p:childTnLst>
                                    <p:set>
                                      <p:cBhvr>
                                        <p:cTn id="30" dur="1" fill="hold">
                                          <p:stCondLst>
                                            <p:cond delay="0"/>
                                          </p:stCondLst>
                                        </p:cTn>
                                        <p:tgtEl>
                                          <p:spTgt spid="3">
                                            <p:graphicEl>
                                              <a:dgm id="{A2EC5617-855E-4350-A1B8-A890D8AC57C4}"/>
                                            </p:graphicEl>
                                          </p:spTgt>
                                        </p:tgtEl>
                                        <p:attrNameLst>
                                          <p:attrName>style.visibility</p:attrName>
                                        </p:attrNameLst>
                                      </p:cBhvr>
                                      <p:to>
                                        <p:strVal val="visible"/>
                                      </p:to>
                                    </p:set>
                                    <p:animEffect transition="in" filter="circle(out)">
                                      <p:cBhvr>
                                        <p:cTn id="31" dur="2000"/>
                                        <p:tgtEl>
                                          <p:spTgt spid="3">
                                            <p:graphicEl>
                                              <a:dgm id="{A2EC5617-855E-4350-A1B8-A890D8AC57C4}"/>
                                            </p:graphicEl>
                                          </p:spTgt>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3">
                                            <p:graphicEl>
                                              <a:dgm id="{08598450-0A40-4FD0-8CEB-7643511A3E18}"/>
                                            </p:graphicEl>
                                          </p:spTgt>
                                        </p:tgtEl>
                                        <p:attrNameLst>
                                          <p:attrName>style.visibility</p:attrName>
                                        </p:attrNameLst>
                                      </p:cBhvr>
                                      <p:to>
                                        <p:strVal val="visible"/>
                                      </p:to>
                                    </p:set>
                                    <p:animEffect transition="in" filter="circle(out)">
                                      <p:cBhvr>
                                        <p:cTn id="35" dur="2000"/>
                                        <p:tgtEl>
                                          <p:spTgt spid="3">
                                            <p:graphicEl>
                                              <a:dgm id="{08598450-0A40-4FD0-8CEB-7643511A3E18}"/>
                                            </p:graphicEl>
                                          </p:spTgt>
                                        </p:tgtEl>
                                      </p:cBhvr>
                                    </p:animEffect>
                                  </p:childTnLst>
                                </p:cTn>
                              </p:par>
                            </p:childTnLst>
                          </p:cTn>
                        </p:par>
                        <p:par>
                          <p:cTn id="36" fill="hold">
                            <p:stCondLst>
                              <p:cond delay="16000"/>
                            </p:stCondLst>
                            <p:childTnLst>
                              <p:par>
                                <p:cTn id="37" presetID="6" presetClass="entr" presetSubtype="32" fill="hold" grpId="0" nodeType="afterEffect">
                                  <p:stCondLst>
                                    <p:cond delay="0"/>
                                  </p:stCondLst>
                                  <p:childTnLst>
                                    <p:set>
                                      <p:cBhvr>
                                        <p:cTn id="38" dur="1" fill="hold">
                                          <p:stCondLst>
                                            <p:cond delay="0"/>
                                          </p:stCondLst>
                                        </p:cTn>
                                        <p:tgtEl>
                                          <p:spTgt spid="3">
                                            <p:graphicEl>
                                              <a:dgm id="{67FEE537-FD88-49E4-B85C-FAC5DF747C2F}"/>
                                            </p:graphicEl>
                                          </p:spTgt>
                                        </p:tgtEl>
                                        <p:attrNameLst>
                                          <p:attrName>style.visibility</p:attrName>
                                        </p:attrNameLst>
                                      </p:cBhvr>
                                      <p:to>
                                        <p:strVal val="visible"/>
                                      </p:to>
                                    </p:set>
                                    <p:animEffect transition="in" filter="circle(out)">
                                      <p:cBhvr>
                                        <p:cTn id="39" dur="2000"/>
                                        <p:tgtEl>
                                          <p:spTgt spid="3">
                                            <p:graphicEl>
                                              <a:dgm id="{67FEE537-FD88-49E4-B85C-FAC5DF747C2F}"/>
                                            </p:graphicEl>
                                          </p:spTgt>
                                        </p:tgtEl>
                                      </p:cBhvr>
                                    </p:animEffect>
                                  </p:childTnLst>
                                </p:cTn>
                              </p:par>
                            </p:childTnLst>
                          </p:cTn>
                        </p:par>
                        <p:par>
                          <p:cTn id="40" fill="hold">
                            <p:stCondLst>
                              <p:cond delay="18000"/>
                            </p:stCondLst>
                            <p:childTnLst>
                              <p:par>
                                <p:cTn id="41" presetID="6" presetClass="entr" presetSubtype="32" fill="hold" grpId="0" nodeType="afterEffect">
                                  <p:stCondLst>
                                    <p:cond delay="0"/>
                                  </p:stCondLst>
                                  <p:childTnLst>
                                    <p:set>
                                      <p:cBhvr>
                                        <p:cTn id="42" dur="1" fill="hold">
                                          <p:stCondLst>
                                            <p:cond delay="0"/>
                                          </p:stCondLst>
                                        </p:cTn>
                                        <p:tgtEl>
                                          <p:spTgt spid="3">
                                            <p:graphicEl>
                                              <a:dgm id="{11A2D8DA-3871-4CAD-8AD9-E21E32BC2B6A}"/>
                                            </p:graphicEl>
                                          </p:spTgt>
                                        </p:tgtEl>
                                        <p:attrNameLst>
                                          <p:attrName>style.visibility</p:attrName>
                                        </p:attrNameLst>
                                      </p:cBhvr>
                                      <p:to>
                                        <p:strVal val="visible"/>
                                      </p:to>
                                    </p:set>
                                    <p:animEffect transition="in" filter="circle(out)">
                                      <p:cBhvr>
                                        <p:cTn id="43" dur="2000"/>
                                        <p:tgtEl>
                                          <p:spTgt spid="3">
                                            <p:graphicEl>
                                              <a:dgm id="{11A2D8DA-3871-4CAD-8AD9-E21E32BC2B6A}"/>
                                            </p:graphicEl>
                                          </p:spTgt>
                                        </p:tgtEl>
                                      </p:cBhvr>
                                    </p:animEffect>
                                  </p:childTnLst>
                                </p:cTn>
                              </p:par>
                            </p:childTnLst>
                          </p:cTn>
                        </p:par>
                        <p:par>
                          <p:cTn id="44" fill="hold">
                            <p:stCondLst>
                              <p:cond delay="20000"/>
                            </p:stCondLst>
                            <p:childTnLst>
                              <p:par>
                                <p:cTn id="45" presetID="6" presetClass="entr" presetSubtype="32" fill="hold" grpId="0" nodeType="afterEffect">
                                  <p:stCondLst>
                                    <p:cond delay="0"/>
                                  </p:stCondLst>
                                  <p:childTnLst>
                                    <p:set>
                                      <p:cBhvr>
                                        <p:cTn id="46" dur="1" fill="hold">
                                          <p:stCondLst>
                                            <p:cond delay="0"/>
                                          </p:stCondLst>
                                        </p:cTn>
                                        <p:tgtEl>
                                          <p:spTgt spid="3">
                                            <p:graphicEl>
                                              <a:dgm id="{34277BEC-1F26-4009-9D8C-554F6AEE090D}"/>
                                            </p:graphicEl>
                                          </p:spTgt>
                                        </p:tgtEl>
                                        <p:attrNameLst>
                                          <p:attrName>style.visibility</p:attrName>
                                        </p:attrNameLst>
                                      </p:cBhvr>
                                      <p:to>
                                        <p:strVal val="visible"/>
                                      </p:to>
                                    </p:set>
                                    <p:animEffect transition="in" filter="circle(out)">
                                      <p:cBhvr>
                                        <p:cTn id="47" dur="2000"/>
                                        <p:tgtEl>
                                          <p:spTgt spid="3">
                                            <p:graphicEl>
                                              <a:dgm id="{34277BEC-1F26-4009-9D8C-554F6AEE090D}"/>
                                            </p:graphicEl>
                                          </p:spTgt>
                                        </p:tgtEl>
                                      </p:cBhvr>
                                    </p:animEffect>
                                  </p:childTnLst>
                                </p:cTn>
                              </p:par>
                            </p:childTnLst>
                          </p:cTn>
                        </p:par>
                        <p:par>
                          <p:cTn id="48" fill="hold">
                            <p:stCondLst>
                              <p:cond delay="22000"/>
                            </p:stCondLst>
                            <p:childTnLst>
                              <p:par>
                                <p:cTn id="49" presetID="6" presetClass="entr" presetSubtype="32" fill="hold" grpId="0" nodeType="afterEffect">
                                  <p:stCondLst>
                                    <p:cond delay="0"/>
                                  </p:stCondLst>
                                  <p:childTnLst>
                                    <p:set>
                                      <p:cBhvr>
                                        <p:cTn id="50" dur="1" fill="hold">
                                          <p:stCondLst>
                                            <p:cond delay="0"/>
                                          </p:stCondLst>
                                        </p:cTn>
                                        <p:tgtEl>
                                          <p:spTgt spid="3">
                                            <p:graphicEl>
                                              <a:dgm id="{18353BDC-B887-4E33-A4EF-BD96DE1831FB}"/>
                                            </p:graphicEl>
                                          </p:spTgt>
                                        </p:tgtEl>
                                        <p:attrNameLst>
                                          <p:attrName>style.visibility</p:attrName>
                                        </p:attrNameLst>
                                      </p:cBhvr>
                                      <p:to>
                                        <p:strVal val="visible"/>
                                      </p:to>
                                    </p:set>
                                    <p:animEffect transition="in" filter="circle(out)">
                                      <p:cBhvr>
                                        <p:cTn id="51" dur="2000"/>
                                        <p:tgtEl>
                                          <p:spTgt spid="3">
                                            <p:graphicEl>
                                              <a:dgm id="{18353BDC-B887-4E33-A4EF-BD96DE1831FB}"/>
                                            </p:graphicEl>
                                          </p:spTgt>
                                        </p:tgtEl>
                                      </p:cBhvr>
                                    </p:animEffect>
                                  </p:childTnLst>
                                </p:cTn>
                              </p:par>
                            </p:childTnLst>
                          </p:cTn>
                        </p:par>
                        <p:par>
                          <p:cTn id="52" fill="hold">
                            <p:stCondLst>
                              <p:cond delay="24000"/>
                            </p:stCondLst>
                            <p:childTnLst>
                              <p:par>
                                <p:cTn id="53" presetID="6" presetClass="entr" presetSubtype="32" fill="hold" grpId="0" nodeType="afterEffect">
                                  <p:stCondLst>
                                    <p:cond delay="0"/>
                                  </p:stCondLst>
                                  <p:childTnLst>
                                    <p:set>
                                      <p:cBhvr>
                                        <p:cTn id="54" dur="1" fill="hold">
                                          <p:stCondLst>
                                            <p:cond delay="0"/>
                                          </p:stCondLst>
                                        </p:cTn>
                                        <p:tgtEl>
                                          <p:spTgt spid="3">
                                            <p:graphicEl>
                                              <a:dgm id="{50BAB52F-6301-4C9F-B278-E1AE44CA9742}"/>
                                            </p:graphicEl>
                                          </p:spTgt>
                                        </p:tgtEl>
                                        <p:attrNameLst>
                                          <p:attrName>style.visibility</p:attrName>
                                        </p:attrNameLst>
                                      </p:cBhvr>
                                      <p:to>
                                        <p:strVal val="visible"/>
                                      </p:to>
                                    </p:set>
                                    <p:animEffect transition="in" filter="circle(out)">
                                      <p:cBhvr>
                                        <p:cTn id="55" dur="2000"/>
                                        <p:tgtEl>
                                          <p:spTgt spid="3">
                                            <p:graphicEl>
                                              <a:dgm id="{50BAB52F-6301-4C9F-B278-E1AE44CA9742}"/>
                                            </p:graphicEl>
                                          </p:spTgt>
                                        </p:tgtEl>
                                      </p:cBhvr>
                                    </p:animEffect>
                                  </p:childTnLst>
                                </p:cTn>
                              </p:par>
                            </p:childTnLst>
                          </p:cTn>
                        </p:par>
                        <p:par>
                          <p:cTn id="56" fill="hold">
                            <p:stCondLst>
                              <p:cond delay="26000"/>
                            </p:stCondLst>
                            <p:childTnLst>
                              <p:par>
                                <p:cTn id="57" presetID="6" presetClass="entr" presetSubtype="32" fill="hold" grpId="0" nodeType="afterEffect">
                                  <p:stCondLst>
                                    <p:cond delay="0"/>
                                  </p:stCondLst>
                                  <p:childTnLst>
                                    <p:set>
                                      <p:cBhvr>
                                        <p:cTn id="58" dur="1" fill="hold">
                                          <p:stCondLst>
                                            <p:cond delay="0"/>
                                          </p:stCondLst>
                                        </p:cTn>
                                        <p:tgtEl>
                                          <p:spTgt spid="3">
                                            <p:graphicEl>
                                              <a:dgm id="{D1BE23CF-46EE-44B6-A0C5-CAE6F410C290}"/>
                                            </p:graphicEl>
                                          </p:spTgt>
                                        </p:tgtEl>
                                        <p:attrNameLst>
                                          <p:attrName>style.visibility</p:attrName>
                                        </p:attrNameLst>
                                      </p:cBhvr>
                                      <p:to>
                                        <p:strVal val="visible"/>
                                      </p:to>
                                    </p:set>
                                    <p:animEffect transition="in" filter="circle(out)">
                                      <p:cBhvr>
                                        <p:cTn id="59" dur="2000"/>
                                        <p:tgtEl>
                                          <p:spTgt spid="3">
                                            <p:graphicEl>
                                              <a:dgm id="{D1BE23CF-46EE-44B6-A0C5-CAE6F410C290}"/>
                                            </p:graphicEl>
                                          </p:spTgt>
                                        </p:tgtEl>
                                      </p:cBhvr>
                                    </p:animEffect>
                                  </p:childTnLst>
                                </p:cTn>
                              </p:par>
                            </p:childTnLst>
                          </p:cTn>
                        </p:par>
                        <p:par>
                          <p:cTn id="60" fill="hold">
                            <p:stCondLst>
                              <p:cond delay="28000"/>
                            </p:stCondLst>
                            <p:childTnLst>
                              <p:par>
                                <p:cTn id="61" presetID="6" presetClass="entr" presetSubtype="32" fill="hold" grpId="0" nodeType="afterEffect">
                                  <p:stCondLst>
                                    <p:cond delay="0"/>
                                  </p:stCondLst>
                                  <p:childTnLst>
                                    <p:set>
                                      <p:cBhvr>
                                        <p:cTn id="62" dur="1" fill="hold">
                                          <p:stCondLst>
                                            <p:cond delay="0"/>
                                          </p:stCondLst>
                                        </p:cTn>
                                        <p:tgtEl>
                                          <p:spTgt spid="3">
                                            <p:graphicEl>
                                              <a:dgm id="{C7111235-C7D6-4E80-8E07-236B47AD1766}"/>
                                            </p:graphicEl>
                                          </p:spTgt>
                                        </p:tgtEl>
                                        <p:attrNameLst>
                                          <p:attrName>style.visibility</p:attrName>
                                        </p:attrNameLst>
                                      </p:cBhvr>
                                      <p:to>
                                        <p:strVal val="visible"/>
                                      </p:to>
                                    </p:set>
                                    <p:animEffect transition="in" filter="circle(out)">
                                      <p:cBhvr>
                                        <p:cTn id="63" dur="2000"/>
                                        <p:tgtEl>
                                          <p:spTgt spid="3">
                                            <p:graphicEl>
                                              <a:dgm id="{C7111235-C7D6-4E80-8E07-236B47AD1766}"/>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3"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3000" fill="hold"/>
                                        <p:tgtEl>
                                          <p:spTgt spid="15"/>
                                        </p:tgtEl>
                                        <p:attrNameLst>
                                          <p:attrName>ppt_x</p:attrName>
                                        </p:attrNameLst>
                                      </p:cBhvr>
                                      <p:tavLst>
                                        <p:tav tm="0">
                                          <p:val>
                                            <p:strVal val="1+#ppt_w/2"/>
                                          </p:val>
                                        </p:tav>
                                        <p:tav tm="100000">
                                          <p:val>
                                            <p:strVal val="#ppt_x"/>
                                          </p:val>
                                        </p:tav>
                                      </p:tavLst>
                                    </p:anim>
                                    <p:anim calcmode="lin" valueType="num">
                                      <p:cBhvr additive="base">
                                        <p:cTn id="69" dur="3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6"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3000" fill="hold"/>
                                        <p:tgtEl>
                                          <p:spTgt spid="12"/>
                                        </p:tgtEl>
                                        <p:attrNameLst>
                                          <p:attrName>ppt_x</p:attrName>
                                        </p:attrNameLst>
                                      </p:cBhvr>
                                      <p:tavLst>
                                        <p:tav tm="0">
                                          <p:val>
                                            <p:strVal val="1+#ppt_w/2"/>
                                          </p:val>
                                        </p:tav>
                                        <p:tav tm="100000">
                                          <p:val>
                                            <p:strVal val="#ppt_x"/>
                                          </p:val>
                                        </p:tav>
                                      </p:tavLst>
                                    </p:anim>
                                    <p:anim calcmode="lin" valueType="num">
                                      <p:cBhvr additive="base">
                                        <p:cTn id="75"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9"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0" fill="hold"/>
                                        <p:tgtEl>
                                          <p:spTgt spid="16"/>
                                        </p:tgtEl>
                                        <p:attrNameLst>
                                          <p:attrName>ppt_x</p:attrName>
                                        </p:attrNameLst>
                                      </p:cBhvr>
                                      <p:tavLst>
                                        <p:tav tm="0">
                                          <p:val>
                                            <p:strVal val="0-#ppt_w/2"/>
                                          </p:val>
                                        </p:tav>
                                        <p:tav tm="100000">
                                          <p:val>
                                            <p:strVal val="#ppt_x"/>
                                          </p:val>
                                        </p:tav>
                                      </p:tavLst>
                                    </p:anim>
                                    <p:anim calcmode="lin" valueType="num">
                                      <p:cBhvr additive="base">
                                        <p:cTn id="81" dur="3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3"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0" fill="hold"/>
                                        <p:tgtEl>
                                          <p:spTgt spid="4"/>
                                        </p:tgtEl>
                                        <p:attrNameLst>
                                          <p:attrName>ppt_x</p:attrName>
                                        </p:attrNameLst>
                                      </p:cBhvr>
                                      <p:tavLst>
                                        <p:tav tm="0">
                                          <p:val>
                                            <p:strVal val="1+#ppt_w/2"/>
                                          </p:val>
                                        </p:tav>
                                        <p:tav tm="100000">
                                          <p:val>
                                            <p:strVal val="#ppt_x"/>
                                          </p:val>
                                        </p:tav>
                                      </p:tavLst>
                                    </p:anim>
                                    <p:anim calcmode="lin" valueType="num">
                                      <p:cBhvr additive="base">
                                        <p:cTn id="87"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9"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2000" fill="hold"/>
                                        <p:tgtEl>
                                          <p:spTgt spid="19"/>
                                        </p:tgtEl>
                                        <p:attrNameLst>
                                          <p:attrName>ppt_x</p:attrName>
                                        </p:attrNameLst>
                                      </p:cBhvr>
                                      <p:tavLst>
                                        <p:tav tm="0">
                                          <p:val>
                                            <p:strVal val="0-#ppt_w/2"/>
                                          </p:val>
                                        </p:tav>
                                        <p:tav tm="100000">
                                          <p:val>
                                            <p:strVal val="#ppt_x"/>
                                          </p:val>
                                        </p:tav>
                                      </p:tavLst>
                                    </p:anim>
                                    <p:anim calcmode="lin" valueType="num">
                                      <p:cBhvr additive="base">
                                        <p:cTn id="93"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3"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2000" fill="hold"/>
                                        <p:tgtEl>
                                          <p:spTgt spid="18"/>
                                        </p:tgtEl>
                                        <p:attrNameLst>
                                          <p:attrName>ppt_x</p:attrName>
                                        </p:attrNameLst>
                                      </p:cBhvr>
                                      <p:tavLst>
                                        <p:tav tm="0">
                                          <p:val>
                                            <p:strVal val="1+#ppt_w/2"/>
                                          </p:val>
                                        </p:tav>
                                        <p:tav tm="100000">
                                          <p:val>
                                            <p:strVal val="#ppt_x"/>
                                          </p:val>
                                        </p:tav>
                                      </p:tavLst>
                                    </p:anim>
                                    <p:anim calcmode="lin" valueType="num">
                                      <p:cBhvr additive="base">
                                        <p:cTn id="99" dur="2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9"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2000" fill="hold"/>
                                        <p:tgtEl>
                                          <p:spTgt spid="17"/>
                                        </p:tgtEl>
                                        <p:attrNameLst>
                                          <p:attrName>ppt_x</p:attrName>
                                        </p:attrNameLst>
                                      </p:cBhvr>
                                      <p:tavLst>
                                        <p:tav tm="0">
                                          <p:val>
                                            <p:strVal val="0-#ppt_w/2"/>
                                          </p:val>
                                        </p:tav>
                                        <p:tav tm="100000">
                                          <p:val>
                                            <p:strVal val="#ppt_x"/>
                                          </p:val>
                                        </p:tav>
                                      </p:tavLst>
                                    </p:anim>
                                    <p:anim calcmode="lin" valueType="num">
                                      <p:cBhvr additive="base">
                                        <p:cTn id="105"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4" grpId="0" animBg="1"/>
      <p:bldP spid="12" grpId="0" animBg="1"/>
      <p:bldP spid="15"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1896773" y="210889"/>
            <a:ext cx="8398453" cy="707886"/>
          </a:xfrm>
          <a:prstGeom prst="rect">
            <a:avLst/>
          </a:prstGeom>
          <a:noFill/>
        </p:spPr>
        <p:txBody>
          <a:bodyPr wrap="none" lIns="91440" tIns="45720" rIns="91440" bIns="45720">
            <a:spAutoFit/>
          </a:bodyPr>
          <a:lstStyle/>
          <a:p>
            <a:pPr algn="ctr"/>
            <a:r>
              <a:rPr lang="bn-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সবাই ভালো থেকো। আবার দেখা হবে।</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pic>
        <p:nvPicPr>
          <p:cNvPr id="4" name="Picture 3">
            <a:extLst>
              <a:ext uri="{FF2B5EF4-FFF2-40B4-BE49-F238E27FC236}">
                <a16:creationId xmlns:a16="http://schemas.microsoft.com/office/drawing/2014/main" id="{646D561F-B83F-4484-AC8C-563BF777F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1" y="801859"/>
            <a:ext cx="9917722" cy="5387926"/>
          </a:xfrm>
          <a:prstGeom prst="rect">
            <a:avLst/>
          </a:prstGeom>
          <a:ln>
            <a:noFill/>
          </a:ln>
          <a:effectLst>
            <a:softEdge rad="112500"/>
          </a:effectLst>
        </p:spPr>
      </p:pic>
    </p:spTree>
    <p:extLst>
      <p:ext uri="{BB962C8B-B14F-4D97-AF65-F5344CB8AC3E}">
        <p14:creationId xmlns:p14="http://schemas.microsoft.com/office/powerpoint/2010/main" val="13752960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4279136" y="463286"/>
            <a:ext cx="3296095" cy="707886"/>
          </a:xfrm>
          <a:prstGeom prst="rect">
            <a:avLst/>
          </a:prstGeom>
          <a:noFill/>
        </p:spPr>
        <p:txBody>
          <a:bodyPr wrap="none" lIns="91440" tIns="45720" rIns="91440" bIns="45720">
            <a:spAutoFit/>
          </a:bodyPr>
          <a:lstStyle/>
          <a:p>
            <a:pPr algn="ct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পাঠ</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পরিচিতি</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2" name="TextBox 1">
            <a:extLst>
              <a:ext uri="{FF2B5EF4-FFF2-40B4-BE49-F238E27FC236}">
                <a16:creationId xmlns:a16="http://schemas.microsoft.com/office/drawing/2014/main" id="{2959BAC0-3FD7-4692-9BAD-386E1832AF56}"/>
              </a:ext>
            </a:extLst>
          </p:cNvPr>
          <p:cNvSpPr txBox="1"/>
          <p:nvPr/>
        </p:nvSpPr>
        <p:spPr>
          <a:xfrm>
            <a:off x="2307102" y="1477108"/>
            <a:ext cx="8693613" cy="4154984"/>
          </a:xfrm>
          <a:prstGeom prst="rect">
            <a:avLst/>
          </a:prstGeom>
          <a:noFill/>
        </p:spPr>
        <p:txBody>
          <a:bodyPr wrap="square" rtlCol="0">
            <a:spAutoFit/>
          </a:bodyPr>
          <a:lstStyle/>
          <a:p>
            <a:pPr algn="just"/>
            <a:r>
              <a:rPr lang="en-US" sz="4400" dirty="0" err="1">
                <a:latin typeface="NikoshBAN" panose="02000000000000000000" pitchFamily="2" charset="0"/>
                <a:cs typeface="NikoshBAN" panose="02000000000000000000" pitchFamily="2" charset="0"/>
              </a:rPr>
              <a:t>শ্রেণি</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চতুর্থ</a:t>
            </a:r>
            <a:endParaRPr lang="en-US" sz="4400" dirty="0">
              <a:latin typeface="NikoshBAN" panose="02000000000000000000" pitchFamily="2" charset="0"/>
              <a:cs typeface="NikoshBAN" panose="02000000000000000000" pitchFamily="2" charset="0"/>
            </a:endParaRPr>
          </a:p>
          <a:p>
            <a:pPr algn="just"/>
            <a:r>
              <a:rPr lang="en-US" sz="4400" dirty="0" err="1">
                <a:latin typeface="NikoshBAN" panose="02000000000000000000" pitchFamily="2" charset="0"/>
                <a:cs typeface="NikoshBAN" panose="02000000000000000000" pitchFamily="2" charset="0"/>
              </a:rPr>
              <a:t>বিষয়</a:t>
            </a:r>
            <a:r>
              <a:rPr lang="en-US" sz="4400" dirty="0">
                <a:latin typeface="NikoshBAN" panose="02000000000000000000" pitchFamily="2" charset="0"/>
                <a:cs typeface="NikoshBAN" panose="02000000000000000000" pitchFamily="2" charset="0"/>
              </a:rPr>
              <a:t> ঃ </a:t>
            </a:r>
            <a:r>
              <a:rPr lang="en-US" sz="4400" dirty="0" err="1">
                <a:latin typeface="NikoshBAN" panose="02000000000000000000" pitchFamily="2" charset="0"/>
                <a:cs typeface="NikoshBAN" panose="02000000000000000000" pitchFamily="2" charset="0"/>
              </a:rPr>
              <a:t>বাংলা</a:t>
            </a:r>
            <a:endParaRPr lang="en-US" sz="4400" dirty="0">
              <a:latin typeface="NikoshBAN" panose="02000000000000000000" pitchFamily="2" charset="0"/>
              <a:cs typeface="NikoshBAN" panose="02000000000000000000" pitchFamily="2" charset="0"/>
            </a:endParaRPr>
          </a:p>
          <a:p>
            <a:pPr algn="just"/>
            <a:r>
              <a:rPr lang="en-US" sz="4400" dirty="0" err="1">
                <a:latin typeface="NikoshBAN" panose="02000000000000000000" pitchFamily="2" charset="0"/>
                <a:cs typeface="NikoshBAN" panose="02000000000000000000" pitchFamily="2" charset="0"/>
              </a:rPr>
              <a:t>সময়</a:t>
            </a:r>
            <a:r>
              <a:rPr lang="en-US" sz="4400" dirty="0">
                <a:latin typeface="NikoshBAN" panose="02000000000000000000" pitchFamily="2" charset="0"/>
                <a:cs typeface="NikoshBAN" panose="02000000000000000000" pitchFamily="2" charset="0"/>
              </a:rPr>
              <a:t> ঃ ৪৫ </a:t>
            </a:r>
            <a:r>
              <a:rPr lang="en-US" sz="4400" dirty="0" err="1">
                <a:latin typeface="NikoshBAN" panose="02000000000000000000" pitchFamily="2" charset="0"/>
                <a:cs typeface="NikoshBAN" panose="02000000000000000000" pitchFamily="2" charset="0"/>
              </a:rPr>
              <a:t>মিনিট</a:t>
            </a:r>
            <a:endParaRPr lang="en-US" sz="4400" dirty="0">
              <a:latin typeface="NikoshBAN" panose="02000000000000000000" pitchFamily="2" charset="0"/>
              <a:cs typeface="NikoshBAN" panose="02000000000000000000" pitchFamily="2" charset="0"/>
            </a:endParaRPr>
          </a:p>
          <a:p>
            <a:pPr algn="just"/>
            <a:r>
              <a:rPr lang="en-US" sz="4400" dirty="0" err="1">
                <a:latin typeface="NikoshBAN" panose="02000000000000000000" pitchFamily="2" charset="0"/>
                <a:cs typeface="NikoshBAN" panose="02000000000000000000" pitchFamily="2" charset="0"/>
              </a:rPr>
              <a:t>পাঠ</a:t>
            </a:r>
            <a:r>
              <a:rPr lang="en-US" sz="4400" dirty="0">
                <a:latin typeface="NikoshBAN" panose="02000000000000000000" pitchFamily="2" charset="0"/>
                <a:cs typeface="NikoshBAN" panose="02000000000000000000" pitchFamily="2" charset="0"/>
              </a:rPr>
              <a:t> ঃ </a:t>
            </a:r>
            <a:r>
              <a:rPr lang="en-US" sz="4400" dirty="0" err="1">
                <a:latin typeface="NikoshBAN" panose="02000000000000000000" pitchFamily="2" charset="0"/>
                <a:cs typeface="NikoshBAN" panose="02000000000000000000" pitchFamily="2" charset="0"/>
              </a:rPr>
              <a:t>বীরশ্রেষ্ঠদের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বীরগাথা</a:t>
            </a:r>
            <a:endParaRPr lang="en-US" sz="4400" dirty="0">
              <a:latin typeface="NikoshBAN" panose="02000000000000000000" pitchFamily="2" charset="0"/>
              <a:cs typeface="NikoshBAN" panose="02000000000000000000" pitchFamily="2" charset="0"/>
            </a:endParaRPr>
          </a:p>
          <a:p>
            <a:pPr algn="just"/>
            <a:r>
              <a:rPr lang="en-US" sz="4400" dirty="0" err="1">
                <a:latin typeface="NikoshBAN" panose="02000000000000000000" pitchFamily="2" charset="0"/>
                <a:cs typeface="NikoshBAN" panose="02000000000000000000" pitchFamily="2" charset="0"/>
              </a:rPr>
              <a:t>পাঠের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অংশঃ</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১৯৭১ সালের ............মহিউদ্দিন জাহাঙ্গীর।</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67541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4642852" y="111594"/>
            <a:ext cx="2456122" cy="707886"/>
          </a:xfrm>
          <a:prstGeom prst="rect">
            <a:avLst/>
          </a:prstGeom>
          <a:noFill/>
        </p:spPr>
        <p:txBody>
          <a:bodyPr wrap="none" lIns="91440" tIns="45720" rIns="91440" bIns="45720">
            <a:spAutoFit/>
          </a:bodyPr>
          <a:lstStyle/>
          <a:p>
            <a:pPr algn="ct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শিখনফল</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2" name="TextBox 1">
            <a:extLst>
              <a:ext uri="{FF2B5EF4-FFF2-40B4-BE49-F238E27FC236}">
                <a16:creationId xmlns:a16="http://schemas.microsoft.com/office/drawing/2014/main" id="{2959BAC0-3FD7-4692-9BAD-386E1832AF56}"/>
              </a:ext>
            </a:extLst>
          </p:cNvPr>
          <p:cNvSpPr txBox="1"/>
          <p:nvPr/>
        </p:nvSpPr>
        <p:spPr>
          <a:xfrm>
            <a:off x="1439483" y="465537"/>
            <a:ext cx="10110092" cy="6617196"/>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শোনাঃ</a:t>
            </a:r>
            <a:endParaRPr lang="bn-IN"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১.</a:t>
            </a:r>
            <a:r>
              <a:rPr lang="bn-BD" sz="2800" dirty="0">
                <a:latin typeface="NikoshBAN" panose="02000000000000000000" pitchFamily="2" charset="0"/>
                <a:cs typeface="NikoshBAN" panose="02000000000000000000" pitchFamily="2" charset="0"/>
              </a:rPr>
              <a:t>১-যুক্তব্যঞ্জন সহযোগে গঠিত শব্দ শুনে বুঝতে</a:t>
            </a:r>
            <a:r>
              <a:rPr lang="bn-IN"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পারবে।</a:t>
            </a:r>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২</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১ উচ্চারিত পঠিত বাক্য শুনে বলতে পারবে।</a:t>
            </a:r>
          </a:p>
          <a:p>
            <a:r>
              <a:rPr lang="bn-IN"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৩</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৫ প্রশ্ন শুনে বুঝতে পারবে।</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বলাঃ</a:t>
            </a:r>
            <a:endParaRPr lang="en-US"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২</a:t>
            </a:r>
            <a:r>
              <a:rPr lang="bn-BD" sz="2800" dirty="0">
                <a:latin typeface="NikoshBAN" panose="02000000000000000000" pitchFamily="2" charset="0"/>
                <a:cs typeface="NikoshBAN" panose="02000000000000000000" pitchFamily="2" charset="0"/>
              </a:rPr>
              <a:t>.১</a:t>
            </a:r>
            <a:r>
              <a:rPr lang="bn-IN" sz="2800" dirty="0">
                <a:latin typeface="NikoshBAN" panose="02000000000000000000" pitchFamily="2" charset="0"/>
                <a:cs typeface="NikoshBAN" panose="02000000000000000000" pitchFamily="2" charset="0"/>
              </a:rPr>
              <a:t> যুক্তব্যঞ্জন সহযোগে তৈরি শব্দযুক্ত বাক্য স্পষ্ট ও শুদ্ধভাবে বলতে পারবে।</a:t>
            </a:r>
          </a:p>
          <a:p>
            <a:r>
              <a:rPr lang="bn-IN"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৩</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২ শুদ্ধ উচ্চারণে প্রশ্নের উত্তর দিতে পারবে।</a:t>
            </a:r>
          </a:p>
          <a:p>
            <a:r>
              <a:rPr lang="en-US" sz="2800" dirty="0" err="1">
                <a:latin typeface="NikoshBAN" panose="02000000000000000000" pitchFamily="2" charset="0"/>
                <a:cs typeface="NikoshBAN" panose="02000000000000000000" pitchFamily="2" charset="0"/>
              </a:rPr>
              <a:t>পড়া</a:t>
            </a:r>
            <a:endParaRPr lang="en-US" sz="2800" dirty="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১.৩.১</a:t>
            </a:r>
            <a:r>
              <a:rPr lang="bn-BD" sz="2800" dirty="0">
                <a:latin typeface="NikoshBAN" panose="02000000000000000000" pitchFamily="2" charset="0"/>
                <a:cs typeface="NikoshBAN" panose="02000000000000000000" pitchFamily="2" charset="0"/>
              </a:rPr>
              <a:t>যুক্তব্যঞ্জন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সংবলিত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শব্দ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পড়তে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a:t>
            </a:r>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৪</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১ পাঠে ব্যবহৃত শব্দ শ্রবণযোগ্য স্পষ্ট স্বরে ও শুদ্ধ উচ্চারণে পড়তে পারবে।</a:t>
            </a:r>
            <a:endParaRPr lang="en-US" sz="2800" dirty="0">
              <a:latin typeface="NikoshBAN" panose="02000000000000000000" pitchFamily="2" charset="0"/>
              <a:cs typeface="NikoshBAN" panose="02000000000000000000" pitchFamily="2" charset="0"/>
            </a:endParaRPr>
          </a:p>
          <a:p>
            <a:r>
              <a:rPr lang="en-US" sz="2800" dirty="0" err="1">
                <a:latin typeface="NikoshBAN" panose="02000000000000000000" pitchFamily="2" charset="0"/>
                <a:cs typeface="NikoshBAN" panose="02000000000000000000" pitchFamily="2" charset="0"/>
              </a:rPr>
              <a:t>লেখা</a:t>
            </a:r>
            <a:endParaRPr lang="en-US" sz="2800" dirty="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১.৪.১-</a:t>
            </a:r>
            <a:r>
              <a:rPr lang="bn-BD" sz="2800" dirty="0">
                <a:latin typeface="NikoshBAN" panose="02000000000000000000" pitchFamily="2" charset="0"/>
                <a:cs typeface="NikoshBAN" panose="02000000000000000000" pitchFamily="2" charset="0"/>
              </a:rPr>
              <a:t>যুক্তব্যঞ্জন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ভেঙ্গে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লিখতে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a:t>
            </a:r>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৪</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১ যুক্তব্যঞ্জন ব্যবহার করে নতুন নতুন শব্দ লিখতে পারবে।</a:t>
            </a:r>
          </a:p>
          <a:p>
            <a:r>
              <a:rPr lang="bn-IN" sz="2800" dirty="0">
                <a:latin typeface="NikoshBAN" panose="02000000000000000000" pitchFamily="2" charset="0"/>
                <a:cs typeface="NikoshBAN" panose="02000000000000000000" pitchFamily="2" charset="0"/>
              </a:rPr>
              <a:t>২</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৩</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৪ পঠিত গল্পের বিষয়ের প্রশ্নের উত্তর শুদ্ধভাবে লিখতে পারবে।</a:t>
            </a:r>
            <a:endParaRPr lang="en-US" sz="28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6186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3543441" y="76407"/>
            <a:ext cx="4823756" cy="584775"/>
          </a:xfrm>
          <a:prstGeom prst="rect">
            <a:avLst/>
          </a:prstGeom>
          <a:noFill/>
        </p:spPr>
        <p:txBody>
          <a:bodyPr wrap="none" lIns="91440" tIns="45720" rIns="91440" bIns="45720">
            <a:spAutoFit/>
          </a:bodyPr>
          <a:lstStyle/>
          <a:p>
            <a:pPr algn="ct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এসো</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একটি</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ভিডিও</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দেখি</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4" name="Rectangle 3">
            <a:extLst>
              <a:ext uri="{FF2B5EF4-FFF2-40B4-BE49-F238E27FC236}">
                <a16:creationId xmlns:a16="http://schemas.microsoft.com/office/drawing/2014/main" id="{DD0956F0-3D93-428E-9872-29EDC4D63A34}"/>
              </a:ext>
            </a:extLst>
          </p:cNvPr>
          <p:cNvSpPr/>
          <p:nvPr/>
        </p:nvSpPr>
        <p:spPr>
          <a:xfrm>
            <a:off x="3108172" y="6209919"/>
            <a:ext cx="5384808" cy="584775"/>
          </a:xfrm>
          <a:prstGeom prst="rect">
            <a:avLst/>
          </a:prstGeom>
          <a:noFill/>
        </p:spPr>
        <p:txBody>
          <a:bodyPr wrap="non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ভিডিও</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টা</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কী</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rPr>
              <a:t>সম্পর্কে</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rPr>
              <a:t>ছিল</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rPr>
              <a:t>?</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58634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2722622" y="109343"/>
            <a:ext cx="6409127" cy="707886"/>
          </a:xfrm>
          <a:prstGeom prst="rect">
            <a:avLst/>
          </a:prstGeom>
          <a:noFill/>
        </p:spPr>
        <p:txBody>
          <a:bodyPr wrap="none" lIns="91440" tIns="45720" rIns="91440" bIns="45720">
            <a:spAutoFit/>
          </a:bodyPr>
          <a:lstStyle/>
          <a:p>
            <a:pPr algn="ct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ছবিতে</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কী</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দেখতে</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 </a:t>
            </a: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পাচ্ছো</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pic>
        <p:nvPicPr>
          <p:cNvPr id="3" name="Picture 2">
            <a:extLst>
              <a:ext uri="{FF2B5EF4-FFF2-40B4-BE49-F238E27FC236}">
                <a16:creationId xmlns:a16="http://schemas.microsoft.com/office/drawing/2014/main" id="{596E4589-E06E-4858-B1E3-012E15D63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68" y="676552"/>
            <a:ext cx="5167531" cy="5541368"/>
          </a:xfrm>
          <a:prstGeom prst="rect">
            <a:avLst/>
          </a:prstGeom>
          <a:ln>
            <a:noFill/>
          </a:ln>
          <a:effectLst>
            <a:softEdge rad="112500"/>
          </a:effectLst>
        </p:spPr>
      </p:pic>
      <p:pic>
        <p:nvPicPr>
          <p:cNvPr id="4" name="Picture 3">
            <a:extLst>
              <a:ext uri="{FF2B5EF4-FFF2-40B4-BE49-F238E27FC236}">
                <a16:creationId xmlns:a16="http://schemas.microsoft.com/office/drawing/2014/main" id="{16CEE16E-980B-46C6-B87E-C70CA028219C}"/>
              </a:ext>
            </a:extLst>
          </p:cNvPr>
          <p:cNvPicPr>
            <a:picLocks noChangeAspect="1"/>
          </p:cNvPicPr>
          <p:nvPr/>
        </p:nvPicPr>
        <p:blipFill rotWithShape="1">
          <a:blip r:embed="rId3"/>
          <a:srcRect l="3698"/>
          <a:stretch/>
        </p:blipFill>
        <p:spPr>
          <a:xfrm>
            <a:off x="6095999" y="676552"/>
            <a:ext cx="4904935" cy="5541368"/>
          </a:xfrm>
          <a:prstGeom prst="rect">
            <a:avLst/>
          </a:prstGeom>
          <a:ln>
            <a:noFill/>
          </a:ln>
          <a:effectLst>
            <a:softEdge rad="112500"/>
          </a:effectLst>
        </p:spPr>
      </p:pic>
    </p:spTree>
    <p:extLst>
      <p:ext uri="{BB962C8B-B14F-4D97-AF65-F5344CB8AC3E}">
        <p14:creationId xmlns:p14="http://schemas.microsoft.com/office/powerpoint/2010/main" val="1643633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3" presetClass="entr" presetSubtype="52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fltVal val="0.5"/>
                                          </p:val>
                                        </p:tav>
                                        <p:tav tm="100000">
                                          <p:val>
                                            <p:strVal val="#ppt_y"/>
                                          </p:val>
                                        </p:tav>
                                      </p:tavLst>
                                    </p:anim>
                                  </p:childTnLst>
                                </p:cTn>
                              </p:par>
                              <p:par>
                                <p:cTn id="15" presetID="6" presetClass="entr" presetSubtype="3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3167452" y="0"/>
            <a:ext cx="5115504" cy="707886"/>
          </a:xfrm>
          <a:prstGeom prst="rect">
            <a:avLst/>
          </a:prstGeom>
          <a:noFill/>
        </p:spPr>
        <p:txBody>
          <a:bodyPr wrap="none" lIns="91440" tIns="45720" rIns="91440" bIns="45720">
            <a:spAutoFit/>
          </a:bodyPr>
          <a:lstStyle/>
          <a:p>
            <a:pPr algn="ctr"/>
            <a:r>
              <a:rPr lang="bn-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আমাদের আজকের পাঠ</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3" name="Rectangle 2">
            <a:extLst>
              <a:ext uri="{FF2B5EF4-FFF2-40B4-BE49-F238E27FC236}">
                <a16:creationId xmlns:a16="http://schemas.microsoft.com/office/drawing/2014/main" id="{A7B6919F-912B-46C6-8014-70381EB904E2}"/>
              </a:ext>
            </a:extLst>
          </p:cNvPr>
          <p:cNvSpPr/>
          <p:nvPr/>
        </p:nvSpPr>
        <p:spPr>
          <a:xfrm>
            <a:off x="2965474" y="2109206"/>
            <a:ext cx="5519461" cy="1107996"/>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wrap="none" lIns="91440" tIns="45720" rIns="91440" bIns="45720">
            <a:spAutoFit/>
          </a:bodyPr>
          <a:lstStyle/>
          <a:p>
            <a:pPr algn="ctr"/>
            <a:r>
              <a:rPr lang="en-US" sz="66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ব</a:t>
            </a:r>
            <a:r>
              <a:rPr lang="en-US"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ীর</a:t>
            </a:r>
            <a:r>
              <a:rPr lang="as-I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শ</a:t>
            </a: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a:t>
            </a:r>
            <a:r>
              <a:rPr lang="as-I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র</a:t>
            </a:r>
            <a:r>
              <a:rPr lang="en-US"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েষ্ঠদের</a:t>
            </a: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en-US"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বীরগা</a:t>
            </a:r>
            <a:r>
              <a:rPr lang="as-I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থ</a:t>
            </a: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0071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4283832" y="70340"/>
            <a:ext cx="3895617" cy="461665"/>
          </a:xfrm>
          <a:prstGeom prst="rect">
            <a:avLst/>
          </a:prstGeom>
          <a:noFill/>
        </p:spPr>
        <p:txBody>
          <a:bodyPr wrap="none" lIns="91440" tIns="45720" rIns="91440" bIns="45720">
            <a:spAutoFit/>
          </a:bodyPr>
          <a:lstStyle/>
          <a:p>
            <a:pPr algn="ctr"/>
            <a:r>
              <a:rPr lang="bn-I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ছবির মাধ্যমে পাঠ আলোচনা</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pic>
        <p:nvPicPr>
          <p:cNvPr id="5" name="Picture 4">
            <a:extLst>
              <a:ext uri="{FF2B5EF4-FFF2-40B4-BE49-F238E27FC236}">
                <a16:creationId xmlns:a16="http://schemas.microsoft.com/office/drawing/2014/main" id="{A0BA6FFE-32DC-4C9F-AB5E-9AB6FBECD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84" y="602343"/>
            <a:ext cx="5205045" cy="4560500"/>
          </a:xfrm>
          <a:prstGeom prst="rect">
            <a:avLst/>
          </a:prstGeom>
        </p:spPr>
      </p:pic>
      <p:sp>
        <p:nvSpPr>
          <p:cNvPr id="6" name="TextBox 5">
            <a:extLst>
              <a:ext uri="{FF2B5EF4-FFF2-40B4-BE49-F238E27FC236}">
                <a16:creationId xmlns:a16="http://schemas.microsoft.com/office/drawing/2014/main" id="{FA50F376-297B-4304-AB79-F1C8F5EF1ABC}"/>
              </a:ext>
            </a:extLst>
          </p:cNvPr>
          <p:cNvSpPr txBox="1"/>
          <p:nvPr/>
        </p:nvSpPr>
        <p:spPr>
          <a:xfrm>
            <a:off x="2262553" y="5339473"/>
            <a:ext cx="8163951"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বঙ্গবন্ধু শেখ মুজিবুর রহমানের আহ্বানে শুরু হয় মুক্তিযুদ্ধ।</a:t>
            </a:r>
            <a:endParaRPr lang="en-US" sz="3600" dirty="0">
              <a:latin typeface="NikoshBAN" panose="02000000000000000000" pitchFamily="2" charset="0"/>
              <a:cs typeface="NikoshBAN" panose="02000000000000000000" pitchFamily="2" charset="0"/>
            </a:endParaRPr>
          </a:p>
        </p:txBody>
      </p:sp>
      <p:pic>
        <p:nvPicPr>
          <p:cNvPr id="8" name="Content Placeholder 3">
            <a:extLst>
              <a:ext uri="{FF2B5EF4-FFF2-40B4-BE49-F238E27FC236}">
                <a16:creationId xmlns:a16="http://schemas.microsoft.com/office/drawing/2014/main" id="{D0B63F92-24AF-414E-ACD6-399C337B7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555" y="602342"/>
            <a:ext cx="4786532" cy="4560500"/>
          </a:xfrm>
          <a:prstGeom prst="rect">
            <a:avLst/>
          </a:prstGeom>
        </p:spPr>
      </p:pic>
    </p:spTree>
    <p:extLst>
      <p:ext uri="{BB962C8B-B14F-4D97-AF65-F5344CB8AC3E}">
        <p14:creationId xmlns:p14="http://schemas.microsoft.com/office/powerpoint/2010/main" val="8993198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rgbClr val="FF0000"/>
            </a:gs>
            <a:gs pos="84000">
              <a:schemeClr val="accent1">
                <a:lumMod val="45000"/>
                <a:lumOff val="55000"/>
              </a:schemeClr>
            </a:gs>
            <a:gs pos="76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1DE8EE-8F8D-4EE7-970A-E665CEBB11BA}"/>
              </a:ext>
            </a:extLst>
          </p:cNvPr>
          <p:cNvSpPr/>
          <p:nvPr/>
        </p:nvSpPr>
        <p:spPr>
          <a:xfrm>
            <a:off x="3777395" y="140677"/>
            <a:ext cx="3895617" cy="461665"/>
          </a:xfrm>
          <a:prstGeom prst="rect">
            <a:avLst/>
          </a:prstGeom>
          <a:noFill/>
        </p:spPr>
        <p:txBody>
          <a:bodyPr wrap="none" lIns="91440" tIns="45720" rIns="91440" bIns="45720">
            <a:spAutoFit/>
          </a:bodyPr>
          <a:lstStyle/>
          <a:p>
            <a:pPr algn="ctr"/>
            <a:r>
              <a:rPr lang="bn-I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rPr>
              <a:t>ছবির মাধ্যমে পাঠ আলোচনা</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iyam Rupali ANSI" panose="02000000000000000000" pitchFamily="2" charset="0"/>
            </a:endParaRPr>
          </a:p>
        </p:txBody>
      </p:sp>
      <p:sp>
        <p:nvSpPr>
          <p:cNvPr id="6" name="TextBox 5">
            <a:extLst>
              <a:ext uri="{FF2B5EF4-FFF2-40B4-BE49-F238E27FC236}">
                <a16:creationId xmlns:a16="http://schemas.microsoft.com/office/drawing/2014/main" id="{FA50F376-297B-4304-AB79-F1C8F5EF1ABC}"/>
              </a:ext>
            </a:extLst>
          </p:cNvPr>
          <p:cNvSpPr txBox="1"/>
          <p:nvPr/>
        </p:nvSpPr>
        <p:spPr>
          <a:xfrm>
            <a:off x="1139484" y="5409811"/>
            <a:ext cx="10170941"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বীর মুক্তিযোদ্ধারা ঝাঁপিয়ে পড়েছেন পাকিস্থানী হানাদার বাহিনীর উপর।</a:t>
            </a:r>
            <a:endParaRPr lang="en-US" sz="3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3780B78E-EA03-4AFA-BACE-664065EEA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14" y="602341"/>
            <a:ext cx="4928601" cy="4096267"/>
          </a:xfrm>
          <a:prstGeom prst="rect">
            <a:avLst/>
          </a:prstGeom>
          <a:ln>
            <a:noFill/>
          </a:ln>
          <a:effectLst>
            <a:softEdge rad="112500"/>
          </a:effectLst>
        </p:spPr>
      </p:pic>
      <p:pic>
        <p:nvPicPr>
          <p:cNvPr id="9" name="Picture 8" descr="nipu.jpg">
            <a:extLst>
              <a:ext uri="{FF2B5EF4-FFF2-40B4-BE49-F238E27FC236}">
                <a16:creationId xmlns:a16="http://schemas.microsoft.com/office/drawing/2014/main" id="{9A60CCE8-F461-4B8C-B241-975A1A241629}"/>
              </a:ext>
            </a:extLst>
          </p:cNvPr>
          <p:cNvPicPr>
            <a:picLocks noChangeAspect="1"/>
          </p:cNvPicPr>
          <p:nvPr/>
        </p:nvPicPr>
        <p:blipFill>
          <a:blip r:embed="rId3"/>
          <a:stretch>
            <a:fillRect/>
          </a:stretch>
        </p:blipFill>
        <p:spPr>
          <a:xfrm>
            <a:off x="1370647" y="602341"/>
            <a:ext cx="4813496" cy="4096267"/>
          </a:xfrm>
          <a:prstGeom prst="rect">
            <a:avLst/>
          </a:prstGeom>
          <a:ln>
            <a:noFill/>
          </a:ln>
          <a:effectLst>
            <a:softEdge rad="112500"/>
          </a:effectLst>
        </p:spPr>
      </p:pic>
    </p:spTree>
    <p:extLst>
      <p:ext uri="{BB962C8B-B14F-4D97-AF65-F5344CB8AC3E}">
        <p14:creationId xmlns:p14="http://schemas.microsoft.com/office/powerpoint/2010/main" val="25656618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606</Words>
  <Application>Microsoft Office PowerPoint</Application>
  <PresentationFormat>Widescreen</PresentationFormat>
  <Paragraphs>137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Segoe UI Black</vt:lpstr>
      <vt:lpstr>Siyam Rupali ANSI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97</cp:revision>
  <dcterms:created xsi:type="dcterms:W3CDTF">2019-11-10T07:34:27Z</dcterms:created>
  <dcterms:modified xsi:type="dcterms:W3CDTF">2020-02-19T15:27:58Z</dcterms:modified>
</cp:coreProperties>
</file>