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46" autoAdjust="0"/>
  </p:normalViewPr>
  <p:slideViewPr>
    <p:cSldViewPr snapToGrid="0">
      <p:cViewPr>
        <p:scale>
          <a:sx n="77" d="100"/>
          <a:sy n="77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4T23:49:00.277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8A8F7-F874-4DD4-94C3-AAF4E703BEC2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893BC-D71B-4476-B3E0-FC0AD2BF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93BC-D71B-4476-B3E0-FC0AD2BF25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4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93BC-D71B-4476-B3E0-FC0AD2BF25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1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73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6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41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02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6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56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4155C6-F69B-4269-9A66-2D15EB37BD7F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F152FA-F800-4FA3-B333-D447A456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62631" y="560439"/>
            <a:ext cx="3805085" cy="8554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স্বাগতম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" y="1559838"/>
            <a:ext cx="9875520" cy="48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95AC80-44DF-471A-8CBB-5A117AF3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5" y="1607574"/>
            <a:ext cx="9404554" cy="4527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529704-D2B1-4892-B65D-E1425BF69586}"/>
              </a:ext>
            </a:extLst>
          </p:cNvPr>
          <p:cNvSpPr txBox="1"/>
          <p:nvPr/>
        </p:nvSpPr>
        <p:spPr>
          <a:xfrm>
            <a:off x="2094271" y="722671"/>
            <a:ext cx="6990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ধন্যবাদ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007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745456" y="902716"/>
            <a:ext cx="6026927" cy="7352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41" y="2333538"/>
            <a:ext cx="2899955" cy="2147647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5005601" y="1763207"/>
            <a:ext cx="5506636" cy="44586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4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1" y="2144078"/>
            <a:ext cx="5135880" cy="3851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0" y="2144078"/>
            <a:ext cx="6240571" cy="3851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0342" y="509452"/>
            <a:ext cx="10456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wb‡Pi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Qwe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¸‡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jvi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w`‡K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jÿ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Ki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Ges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ej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, G¸‡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jv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wK‡mi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4000" dirty="0" err="1">
                <a:latin typeface="ArhialkhanMJ" panose="00000400000000000000" pitchFamily="2" charset="0"/>
                <a:cs typeface="ArhialkhanMJ" panose="00000400000000000000" pitchFamily="2" charset="0"/>
              </a:rPr>
              <a:t>Qwe</a:t>
            </a:r>
            <a:r>
              <a:rPr lang="en-US" sz="4000" dirty="0">
                <a:latin typeface="ArhialkhanMJ" panose="00000400000000000000" pitchFamily="2" charset="0"/>
                <a:cs typeface="ArhialkhanMJ" panose="000004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695" y="5995988"/>
            <a:ext cx="77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tonymj"/>
              </a:rPr>
              <a:t>এগু</a:t>
            </a:r>
            <a:r>
              <a:rPr lang="en-US" sz="3200" dirty="0">
                <a:latin typeface="Suttonymj"/>
              </a:rPr>
              <a:t> </a:t>
            </a:r>
            <a:r>
              <a:rPr lang="en-US" sz="3200" dirty="0">
                <a:latin typeface="Kalpurush ANSI" panose="02000000000000000000" pitchFamily="2" charset="0"/>
              </a:rPr>
              <a:t>‡</a:t>
            </a:r>
            <a:r>
              <a:rPr lang="en-US" sz="3200" dirty="0" err="1">
                <a:latin typeface="Kalpurush ANSI" panose="02000000000000000000" pitchFamily="2" charset="0"/>
              </a:rPr>
              <a:t>jv</a:t>
            </a:r>
            <a:r>
              <a:rPr lang="en-US" sz="3200" dirty="0">
                <a:latin typeface="Kalpurush ANSI" panose="02000000000000000000" pitchFamily="2" charset="0"/>
              </a:rPr>
              <a:t> </a:t>
            </a:r>
            <a:r>
              <a:rPr lang="en-US" sz="3200" dirty="0" err="1">
                <a:latin typeface="Kalpurush ANSI" panose="02000000000000000000" pitchFamily="2" charset="0"/>
              </a:rPr>
              <a:t>AvwLiv‡Zi</a:t>
            </a:r>
            <a:r>
              <a:rPr lang="en-US" sz="3200" dirty="0">
                <a:latin typeface="Kalpurush ANSI" panose="02000000000000000000" pitchFamily="2" charset="0"/>
              </a:rPr>
              <a:t> </a:t>
            </a:r>
            <a:r>
              <a:rPr lang="en-US" sz="3200" dirty="0" err="1">
                <a:latin typeface="Kalpurush ANSI" panose="02000000000000000000" pitchFamily="2" charset="0"/>
              </a:rPr>
              <a:t>cÖ_g</a:t>
            </a:r>
            <a:r>
              <a:rPr lang="en-US" sz="3200" dirty="0">
                <a:latin typeface="Kalpurush ANSI" panose="02000000000000000000" pitchFamily="2" charset="0"/>
              </a:rPr>
              <a:t>  </a:t>
            </a:r>
            <a:r>
              <a:rPr lang="en-US" sz="3200" dirty="0" err="1">
                <a:latin typeface="Kalpurush ANSI" panose="02000000000000000000" pitchFamily="2" charset="0"/>
              </a:rPr>
              <a:t>wmwo</a:t>
            </a:r>
            <a:r>
              <a:rPr lang="en-US" sz="3200" dirty="0">
                <a:latin typeface="Kalpurush ANSI" panose="02000000000000000000" pitchFamily="2" charset="0"/>
              </a:rPr>
              <a:t> Kei&amp;</a:t>
            </a:r>
            <a:endParaRPr lang="en-US" sz="3200" dirty="0">
              <a:latin typeface="Suttonymj"/>
            </a:endParaRPr>
          </a:p>
        </p:txBody>
      </p:sp>
    </p:spTree>
    <p:extLst>
      <p:ext uri="{BB962C8B-B14F-4D97-AF65-F5344CB8AC3E}">
        <p14:creationId xmlns:p14="http://schemas.microsoft.com/office/powerpoint/2010/main" val="2396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1BB742-56FB-42F2-9501-0128C135E6E3}"/>
              </a:ext>
            </a:extLst>
          </p:cNvPr>
          <p:cNvSpPr txBox="1"/>
          <p:nvPr/>
        </p:nvSpPr>
        <p:spPr>
          <a:xfrm>
            <a:off x="3269293" y="1189973"/>
            <a:ext cx="7440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dirty="0" err="1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cvV:AvwLivZ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4301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9B2636-6A22-4413-BA19-8234C03E19AF}"/>
              </a:ext>
            </a:extLst>
          </p:cNvPr>
          <p:cNvSpPr txBox="1"/>
          <p:nvPr/>
        </p:nvSpPr>
        <p:spPr>
          <a:xfrm>
            <a:off x="3068877" y="1252603"/>
            <a:ext cx="7290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0" lvl="3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dj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AvwLivZ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AvwLiv‡Zi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dirty="0">
                <a:latin typeface="SutonnyMJ" pitchFamily="2" charset="0"/>
                <a:cs typeface="SutonnyMJ" pitchFamily="2" charset="0"/>
              </a:rPr>
              <a:t>&amp;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AvwLiv‡Zi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&amp;¦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7686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2C6D63-815F-4659-81C5-672AA24572F1}"/>
              </a:ext>
            </a:extLst>
          </p:cNvPr>
          <p:cNvSpPr txBox="1"/>
          <p:nvPr/>
        </p:nvSpPr>
        <p:spPr>
          <a:xfrm>
            <a:off x="2009274" y="1796080"/>
            <a:ext cx="777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নিম্নের আয়াতটি পবিত্র কোরআনের কোন সুরা কত নম্বর আয়াত?</a:t>
            </a:r>
          </a:p>
          <a:p>
            <a:r>
              <a:rPr lang="ar-SA" sz="6600" dirty="0">
                <a:latin typeface="NikoshBAN" panose="02000000000000000000" pitchFamily="2" charset="0"/>
              </a:rPr>
              <a:t>وباالاخرة  هم يوقنون </a:t>
            </a:r>
            <a:r>
              <a:rPr lang="bn-BD" sz="6600" dirty="0">
                <a:latin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76E63F-4CEA-4C90-88BC-A1D496A8F7E0}"/>
              </a:ext>
            </a:extLst>
          </p:cNvPr>
          <p:cNvSpPr txBox="1"/>
          <p:nvPr/>
        </p:nvSpPr>
        <p:spPr>
          <a:xfrm>
            <a:off x="1528011" y="4692316"/>
            <a:ext cx="8494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স</a:t>
            </a:r>
            <a:r>
              <a:rPr lang="as-IN" sz="2800" dirty="0"/>
              <a:t>ু</a:t>
            </a:r>
            <a:r>
              <a:rPr lang="en-US" sz="2800" dirty="0"/>
              <a:t>র</a:t>
            </a:r>
            <a:r>
              <a:rPr lang="as-IN" sz="2800" dirty="0"/>
              <a:t>া</a:t>
            </a:r>
            <a:r>
              <a:rPr lang="en-US" sz="2800" dirty="0"/>
              <a:t> </a:t>
            </a:r>
            <a:r>
              <a:rPr lang="as-IN" sz="2800" dirty="0"/>
              <a:t>ব</a:t>
            </a:r>
            <a:r>
              <a:rPr lang="en-US" sz="2800" dirty="0"/>
              <a:t>া</a:t>
            </a:r>
            <a:r>
              <a:rPr lang="as-IN" sz="2800" dirty="0"/>
              <a:t>ক</a:t>
            </a:r>
            <a:r>
              <a:rPr lang="en-US" sz="2800" dirty="0"/>
              <a:t>া</a:t>
            </a:r>
            <a:r>
              <a:rPr lang="as-IN" sz="2800" dirty="0"/>
              <a:t>র</a:t>
            </a:r>
            <a:r>
              <a:rPr lang="en-US" sz="2800" dirty="0"/>
              <a:t>া</a:t>
            </a:r>
            <a:r>
              <a:rPr lang="as-IN" sz="2800" dirty="0"/>
              <a:t>র</a:t>
            </a:r>
            <a:r>
              <a:rPr lang="en-US" sz="2800" dirty="0"/>
              <a:t>  </a:t>
            </a:r>
            <a:r>
              <a:rPr lang="as-IN" sz="2800" dirty="0"/>
              <a:t>৩</a:t>
            </a:r>
            <a:r>
              <a:rPr lang="en-US" sz="2800" dirty="0"/>
              <a:t>ন</a:t>
            </a:r>
            <a:r>
              <a:rPr lang="as-IN" sz="2800" dirty="0"/>
              <a:t>ং</a:t>
            </a:r>
            <a:r>
              <a:rPr lang="en-US" sz="2800" dirty="0"/>
              <a:t> </a:t>
            </a:r>
            <a:r>
              <a:rPr lang="en-US" sz="2800" dirty="0" err="1"/>
              <a:t>আয়াতে</a:t>
            </a:r>
            <a:r>
              <a:rPr lang="en-US" sz="2800" dirty="0"/>
              <a:t> উ</a:t>
            </a:r>
            <a:r>
              <a:rPr lang="as-IN" sz="2800" dirty="0"/>
              <a:t>প</a:t>
            </a:r>
            <a:r>
              <a:rPr lang="en-US" sz="2800" dirty="0" err="1"/>
              <a:t>রোক্ত</a:t>
            </a:r>
            <a:r>
              <a:rPr lang="en-US" sz="2800" dirty="0"/>
              <a:t> </a:t>
            </a:r>
            <a:r>
              <a:rPr lang="en-US" sz="2800" dirty="0" err="1"/>
              <a:t>কথাটি</a:t>
            </a:r>
            <a:r>
              <a:rPr lang="en-US" sz="2800" dirty="0"/>
              <a:t> </a:t>
            </a:r>
            <a:r>
              <a:rPr lang="en-US" sz="2800" dirty="0" err="1"/>
              <a:t>বলা</a:t>
            </a:r>
            <a:r>
              <a:rPr lang="en-US" sz="2800" dirty="0"/>
              <a:t> </a:t>
            </a:r>
            <a:r>
              <a:rPr lang="en-US" sz="2800" dirty="0" err="1"/>
              <a:t>হয়ে</a:t>
            </a:r>
            <a:r>
              <a:rPr lang="as-IN" sz="2800" dirty="0"/>
              <a:t>ছ</a:t>
            </a:r>
            <a:r>
              <a:rPr lang="en-US" sz="2800" dirty="0"/>
              <a:t>ে  </a:t>
            </a:r>
            <a:r>
              <a:rPr lang="en-US" sz="2800" dirty="0" err="1"/>
              <a:t>যে</a:t>
            </a:r>
            <a:r>
              <a:rPr lang="en-US" sz="2800" dirty="0"/>
              <a:t>, ম</a:t>
            </a:r>
            <a:r>
              <a:rPr lang="as-IN" sz="2800" dirty="0"/>
              <a:t>ো</a:t>
            </a:r>
            <a:r>
              <a:rPr lang="en-US" sz="2800" dirty="0"/>
              <a:t>ম</a:t>
            </a:r>
            <a:r>
              <a:rPr lang="as-IN" sz="2800" dirty="0"/>
              <a:t>ে</a:t>
            </a:r>
            <a:r>
              <a:rPr lang="en-US" sz="2800" dirty="0"/>
              <a:t>ন</a:t>
            </a:r>
            <a:r>
              <a:rPr lang="as-IN" sz="2800" dirty="0"/>
              <a:t>র</a:t>
            </a:r>
            <a:r>
              <a:rPr lang="en-US" sz="2800" dirty="0"/>
              <a:t>া </a:t>
            </a:r>
            <a:r>
              <a:rPr lang="en-US" sz="2800" dirty="0" err="1"/>
              <a:t>আখিরাতে</a:t>
            </a:r>
            <a:r>
              <a:rPr lang="en-US" sz="2800" dirty="0"/>
              <a:t> </a:t>
            </a:r>
            <a:r>
              <a:rPr lang="en-US" sz="2800" dirty="0" err="1"/>
              <a:t>দৃঢবিশ্বাস</a:t>
            </a:r>
            <a:r>
              <a:rPr lang="en-US" sz="2800" dirty="0"/>
              <a:t> </a:t>
            </a:r>
            <a:r>
              <a:rPr lang="en-US" sz="2800" dirty="0" err="1"/>
              <a:t>রাখে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008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D27E49-B08D-4A9F-9F88-2593E30A9209}"/>
              </a:ext>
            </a:extLst>
          </p:cNvPr>
          <p:cNvSpPr txBox="1"/>
          <p:nvPr/>
        </p:nvSpPr>
        <p:spPr>
          <a:xfrm>
            <a:off x="1241258" y="1055675"/>
            <a:ext cx="9709484" cy="517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আ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খ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ত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আরবী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শব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দ ।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বাংলায়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যাকে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পরকাল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বলা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হয়।আখিরাতের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প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্য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য়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দ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ু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ট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 -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একটি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হল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্য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খ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আর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একটি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হল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কিয়ামত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ইসলামের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সাতটি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মুল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বিষয়ের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মধ্যে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আ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খ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ত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একটি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গুরুত্বপু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্ণ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ষ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য়।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য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প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ত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শ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ম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োমেনদের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ক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্ত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য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কারণ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ম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ো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ম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ে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আখিরাতে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দৃ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ঢ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ে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  <a:r>
              <a:rPr lang="ar-SA" sz="3200" dirty="0">
                <a:latin typeface="Nirmala UI" panose="020B0502040204020203" pitchFamily="34" charset="0"/>
                <a:cs typeface="Nirmala UI" panose="020B0502040204020203" pitchFamily="34" charset="0"/>
              </a:rPr>
              <a:t>الاخرت هم يوقنون    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r-SA" sz="3200" dirty="0">
                <a:latin typeface="Nirmala UI" panose="020B0502040204020203" pitchFamily="34" charset="0"/>
                <a:cs typeface="Nirmala UI" panose="020B0502040204020203" pitchFamily="34" charset="0"/>
              </a:rPr>
              <a:t>    وبا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সুরা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বাকারা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৩ন</a:t>
            </a:r>
            <a:r>
              <a:rPr lang="as-IN" sz="3200" dirty="0">
                <a:latin typeface="Nirmala UI" panose="020B0502040204020203" pitchFamily="34" charset="0"/>
                <a:cs typeface="Nirmala UI" panose="020B0502040204020203" pitchFamily="34" charset="0"/>
              </a:rPr>
              <a:t>ং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আয়াত</a:t>
            </a:r>
            <a:r>
              <a:rPr lang="en-US" sz="3200" dirty="0"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72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550559-99F6-45EF-833D-39C725B2A916}"/>
              </a:ext>
            </a:extLst>
          </p:cNvPr>
          <p:cNvSpPr txBox="1"/>
          <p:nvPr/>
        </p:nvSpPr>
        <p:spPr>
          <a:xfrm>
            <a:off x="2305664" y="1194620"/>
            <a:ext cx="75806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/>
              <a:t>দল</a:t>
            </a:r>
            <a:r>
              <a:rPr lang="as-IN" sz="4400" u="sng" dirty="0"/>
              <a:t>ী</a:t>
            </a:r>
            <a:r>
              <a:rPr lang="en-US" sz="4400" u="sng" dirty="0"/>
              <a:t>য় </a:t>
            </a:r>
            <a:r>
              <a:rPr lang="as-IN" sz="4400" u="sng" dirty="0"/>
              <a:t>ক</a:t>
            </a:r>
            <a:r>
              <a:rPr lang="en-US" sz="4400" u="sng" dirty="0"/>
              <a:t>া</a:t>
            </a:r>
            <a:r>
              <a:rPr lang="as-IN" sz="4400" u="sng" dirty="0"/>
              <a:t>জ</a:t>
            </a:r>
            <a:endParaRPr lang="en-US" sz="4400" u="sng" dirty="0"/>
          </a:p>
          <a:p>
            <a:pPr algn="ctr"/>
            <a:r>
              <a:rPr lang="en-US" sz="4400" dirty="0" err="1">
                <a:solidFill>
                  <a:srgbClr val="002060"/>
                </a:solidFill>
              </a:rPr>
              <a:t>আখিরাতের</a:t>
            </a:r>
            <a:r>
              <a:rPr lang="en-US" sz="4400" dirty="0"/>
              <a:t> </a:t>
            </a:r>
            <a:r>
              <a:rPr lang="en-US" sz="4400" dirty="0" err="1"/>
              <a:t>স্তর</a:t>
            </a:r>
            <a:r>
              <a:rPr lang="en-US" sz="4400" dirty="0"/>
              <a:t> </a:t>
            </a:r>
            <a:r>
              <a:rPr lang="en-US" sz="4400" dirty="0" err="1"/>
              <a:t>গুল</a:t>
            </a:r>
            <a:r>
              <a:rPr lang="as-IN" sz="4400" dirty="0"/>
              <a:t>ো</a:t>
            </a:r>
            <a:r>
              <a:rPr lang="en-US" sz="4400" dirty="0"/>
              <a:t> </a:t>
            </a:r>
            <a:r>
              <a:rPr lang="as-IN" sz="4400" dirty="0"/>
              <a:t>স</a:t>
            </a:r>
            <a:r>
              <a:rPr lang="en-US" sz="4400" dirty="0" err="1"/>
              <a:t>ং</a:t>
            </a:r>
            <a:r>
              <a:rPr lang="en-US" sz="44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জ্ঞা</a:t>
            </a:r>
            <a:r>
              <a:rPr lang="en-US" sz="44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4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সহ</a:t>
            </a:r>
            <a:r>
              <a:rPr lang="en-US" sz="44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4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লিখ</a:t>
            </a:r>
            <a:r>
              <a:rPr lang="en-US" sz="4400" dirty="0"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420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1BCEBD-377A-471F-B72F-1133699AC26F}"/>
              </a:ext>
            </a:extLst>
          </p:cNvPr>
          <p:cNvSpPr txBox="1"/>
          <p:nvPr/>
        </p:nvSpPr>
        <p:spPr>
          <a:xfrm>
            <a:off x="1415845" y="1238865"/>
            <a:ext cx="93062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ব</a:t>
            </a:r>
            <a:r>
              <a:rPr lang="as-IN" sz="4400" dirty="0"/>
              <a:t>া</a:t>
            </a:r>
            <a:r>
              <a:rPr lang="en-US" sz="4400" dirty="0"/>
              <a:t>ড়</a:t>
            </a:r>
            <a:r>
              <a:rPr lang="as-IN" sz="4400" dirty="0"/>
              <a:t>ী</a:t>
            </a:r>
            <a:r>
              <a:rPr lang="en-US" sz="4400" dirty="0"/>
              <a:t>র </a:t>
            </a:r>
            <a:r>
              <a:rPr lang="as-IN" sz="4400" dirty="0"/>
              <a:t>ক</a:t>
            </a:r>
            <a:r>
              <a:rPr lang="en-US" sz="4400" dirty="0"/>
              <a:t>া</a:t>
            </a:r>
            <a:r>
              <a:rPr lang="as-IN" sz="4400" dirty="0"/>
              <a:t>জ</a:t>
            </a:r>
            <a:r>
              <a:rPr lang="en-US" sz="4400" dirty="0"/>
              <a:t>:</a:t>
            </a:r>
          </a:p>
          <a:p>
            <a:pPr algn="ctr"/>
            <a:r>
              <a:rPr lang="en-US" sz="4400" dirty="0" err="1"/>
              <a:t>আখিরাতের</a:t>
            </a:r>
            <a:r>
              <a:rPr lang="en-US" sz="4400" dirty="0"/>
              <a:t> </a:t>
            </a:r>
            <a:r>
              <a:rPr lang="en-US" sz="4400" dirty="0" err="1"/>
              <a:t>উপর</a:t>
            </a:r>
            <a:r>
              <a:rPr lang="en-US" sz="4400" dirty="0"/>
              <a:t> ৩০টি </a:t>
            </a:r>
            <a:r>
              <a:rPr lang="en-US" sz="4400" dirty="0" err="1"/>
              <a:t>জ্ঞানম</a:t>
            </a:r>
            <a:r>
              <a:rPr lang="as-IN" sz="4400" dirty="0"/>
              <a:t>ু</a:t>
            </a:r>
            <a:r>
              <a:rPr lang="en-US" sz="4400" dirty="0"/>
              <a:t>ল</a:t>
            </a:r>
            <a:r>
              <a:rPr lang="as-IN" sz="4400" dirty="0"/>
              <a:t>ক</a:t>
            </a:r>
            <a:r>
              <a:rPr lang="en-US" sz="4400" dirty="0"/>
              <a:t> (</a:t>
            </a:r>
            <a:r>
              <a:rPr lang="as-IN" sz="4400" dirty="0"/>
              <a:t>প</a:t>
            </a:r>
            <a:r>
              <a:rPr lang="en-US" sz="4400" dirty="0"/>
              <a:t>্</a:t>
            </a:r>
            <a:r>
              <a:rPr lang="as-IN" sz="4400" dirty="0"/>
              <a:t>র</a:t>
            </a:r>
            <a:r>
              <a:rPr lang="en-US" sz="4400" dirty="0"/>
              <a:t>শ</a:t>
            </a:r>
            <a:r>
              <a:rPr lang="as-IN" sz="4400" dirty="0"/>
              <a:t>্</a:t>
            </a:r>
            <a:r>
              <a:rPr lang="en-US" sz="4400" dirty="0"/>
              <a:t>ন </a:t>
            </a:r>
            <a:r>
              <a:rPr lang="as-IN" sz="4400" dirty="0"/>
              <a:t>ও</a:t>
            </a:r>
            <a:r>
              <a:rPr lang="en-US" sz="4400" dirty="0"/>
              <a:t> </a:t>
            </a:r>
            <a:r>
              <a:rPr lang="as-IN" sz="4400" dirty="0"/>
              <a:t>উ</a:t>
            </a:r>
            <a:r>
              <a:rPr lang="en-US" sz="4400" dirty="0"/>
              <a:t>ত</a:t>
            </a:r>
            <a:r>
              <a:rPr lang="as-IN" sz="4400" dirty="0"/>
              <a:t>্</a:t>
            </a:r>
            <a:r>
              <a:rPr lang="en-US" sz="4400" dirty="0"/>
              <a:t>ত</a:t>
            </a:r>
            <a:r>
              <a:rPr lang="as-IN" sz="4400" dirty="0"/>
              <a:t>র</a:t>
            </a:r>
            <a:r>
              <a:rPr lang="en-US" sz="4400" dirty="0"/>
              <a:t>) </a:t>
            </a:r>
            <a:r>
              <a:rPr lang="en-US" sz="4400" dirty="0" err="1"/>
              <a:t>বাড়ী</a:t>
            </a:r>
            <a:r>
              <a:rPr lang="en-US" sz="4400" dirty="0"/>
              <a:t> </a:t>
            </a:r>
            <a:r>
              <a:rPr lang="en-US" sz="4400" dirty="0" err="1"/>
              <a:t>থেকে</a:t>
            </a:r>
            <a:r>
              <a:rPr lang="en-US" sz="4400" dirty="0"/>
              <a:t> </a:t>
            </a:r>
            <a:r>
              <a:rPr lang="en-US" sz="4400" dirty="0" err="1"/>
              <a:t>লিখে</a:t>
            </a:r>
            <a:r>
              <a:rPr lang="en-US" sz="4400" dirty="0"/>
              <a:t> </a:t>
            </a:r>
            <a:r>
              <a:rPr lang="en-US" sz="4400" dirty="0" err="1"/>
              <a:t>নিয়ে</a:t>
            </a:r>
            <a:r>
              <a:rPr lang="en-US" sz="4400" dirty="0"/>
              <a:t> </a:t>
            </a:r>
            <a:r>
              <a:rPr lang="en-US" sz="4400" dirty="0" err="1"/>
              <a:t>আসবে</a:t>
            </a:r>
            <a:r>
              <a:rPr lang="en-US" sz="4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4899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425</TotalTime>
  <Words>280</Words>
  <Application>Microsoft Office PowerPoint</Application>
  <PresentationFormat>Widescreen</PresentationFormat>
  <Paragraphs>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ArhialkhanMJ</vt:lpstr>
      <vt:lpstr>Arial</vt:lpstr>
      <vt:lpstr>Calibri</vt:lpstr>
      <vt:lpstr>Garamond</vt:lpstr>
      <vt:lpstr>Kalpurush ANSI</vt:lpstr>
      <vt:lpstr>NikoshBAN</vt:lpstr>
      <vt:lpstr>Nirmala UI</vt:lpstr>
      <vt:lpstr>SutonnyMJ</vt:lpstr>
      <vt:lpstr>Suttonymj</vt:lpstr>
      <vt:lpstr>Times New Roman</vt:lpstr>
      <vt:lpstr>Vrinda</vt:lpstr>
      <vt:lpstr>Wingdings</vt:lpstr>
      <vt:lpstr>Organic</vt:lpstr>
      <vt:lpstr>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স্বাগমত</dc:title>
  <dc:creator>DELL</dc:creator>
  <cp:lastModifiedBy>Dell</cp:lastModifiedBy>
  <cp:revision>71</cp:revision>
  <dcterms:created xsi:type="dcterms:W3CDTF">2018-05-29T09:06:46Z</dcterms:created>
  <dcterms:modified xsi:type="dcterms:W3CDTF">2020-02-22T15:27:05Z</dcterms:modified>
</cp:coreProperties>
</file>