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2" r:id="rId12"/>
    <p:sldId id="273" r:id="rId13"/>
    <p:sldId id="267" r:id="rId14"/>
    <p:sldId id="274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442C24-5EF1-40D0-AB1E-B46A41DB5852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72DA757-9B91-4FE0-8B31-46E9916C67A6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2697FC3B-6156-4790-A8D1-757CD8A02026}" type="parTrans" cxnId="{1C39A60E-82C2-4D63-9526-56E5506A7D06}">
      <dgm:prSet/>
      <dgm:spPr/>
      <dgm:t>
        <a:bodyPr/>
        <a:lstStyle/>
        <a:p>
          <a:endParaRPr lang="en-US"/>
        </a:p>
      </dgm:t>
    </dgm:pt>
    <dgm:pt modelId="{0EB6A2CE-A2A0-4F8E-84F0-590E88986197}" type="sibTrans" cxnId="{1C39A60E-82C2-4D63-9526-56E5506A7D06}">
      <dgm:prSet/>
      <dgm:spPr/>
      <dgm:t>
        <a:bodyPr/>
        <a:lstStyle/>
        <a:p>
          <a:endParaRPr lang="en-US"/>
        </a:p>
      </dgm:t>
    </dgm:pt>
    <dgm:pt modelId="{FC4F4CEC-8C62-4CA9-8B27-2F5E93C9823D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জন্মস্থান ও সাল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- পশ্চিম বঙ্গের ২৪ পরগনা জেলার বসিরহাট মহকুমার পেয়ারা গ্রামে ১০ই জুলাই ১৮৮৫ সালে । 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82873C4A-77DC-4A15-8975-2287FBDC8353}" type="parTrans" cxnId="{856C1448-2E6B-48AB-8C1E-6A734891B5B7}">
      <dgm:prSet/>
      <dgm:spPr/>
      <dgm:t>
        <a:bodyPr/>
        <a:lstStyle/>
        <a:p>
          <a:endParaRPr lang="en-US"/>
        </a:p>
      </dgm:t>
    </dgm:pt>
    <dgm:pt modelId="{A6D2CE85-91B1-4AE2-8CE9-1CD1A16E4AD4}" type="sibTrans" cxnId="{856C1448-2E6B-48AB-8C1E-6A734891B5B7}">
      <dgm:prSet/>
      <dgm:spPr/>
      <dgm:t>
        <a:bodyPr/>
        <a:lstStyle/>
        <a:p>
          <a:endParaRPr lang="en-US"/>
        </a:p>
      </dgm:t>
    </dgm:pt>
    <dgm:pt modelId="{627977F5-D648-4049-8378-E772514639A1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এম,এ, ডিগ্রি ও ডি,লিট, 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–ভাষাতত্ত্বে,১৯১২ সালে,কলকাতা বিশ্ববিদ্যালয় থেকে এবং প্যারিসের সোরবোন বিশ্ব বিদ্যালয় থেকে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7806F2D3-63A9-45BF-9DDA-239C43328BC8}" type="parTrans" cxnId="{021F6352-9D33-40D9-9D44-C5EA540CF9EB}">
      <dgm:prSet/>
      <dgm:spPr/>
      <dgm:t>
        <a:bodyPr/>
        <a:lstStyle/>
        <a:p>
          <a:endParaRPr lang="en-US"/>
        </a:p>
      </dgm:t>
    </dgm:pt>
    <dgm:pt modelId="{5B454BBD-CC5A-46B4-A30A-C2B450B89CB7}" type="sibTrans" cxnId="{021F6352-9D33-40D9-9D44-C5EA540CF9EB}">
      <dgm:prSet/>
      <dgm:spPr/>
      <dgm:t>
        <a:bodyPr/>
        <a:lstStyle/>
        <a:p>
          <a:endParaRPr lang="en-US"/>
        </a:p>
      </dgm:t>
    </dgm:pt>
    <dgm:pt modelId="{68448883-BF40-457D-966B-F29DE120D319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খ্যাতি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-পদ্মাবতি ও বিদ্যাপতি শতক গ্রন্থের সম্পাদনায়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2214C3ED-AB0A-4ABE-A841-96454CA0E279}" type="parTrans" cxnId="{439D39C8-BCAB-40F4-9E49-AB151214E0BA}">
      <dgm:prSet/>
      <dgm:spPr/>
      <dgm:t>
        <a:bodyPr/>
        <a:lstStyle/>
        <a:p>
          <a:endParaRPr lang="en-US"/>
        </a:p>
      </dgm:t>
    </dgm:pt>
    <dgm:pt modelId="{CA512A12-0959-4D51-BF93-65E4633DE7FC}" type="sibTrans" cxnId="{439D39C8-BCAB-40F4-9E49-AB151214E0BA}">
      <dgm:prSet/>
      <dgm:spPr/>
      <dgm:t>
        <a:bodyPr/>
        <a:lstStyle/>
        <a:p>
          <a:endParaRPr lang="en-US"/>
        </a:p>
      </dgm:t>
    </dgm:pt>
    <dgm:pt modelId="{EB30A29B-E693-49C0-B63A-B8F48E29BC5B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মৃত্যু-১৩ই জুলাই ১৯৬৯সালে।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AB057B62-4E88-4F32-B00F-B847776A0E21}" type="parTrans" cxnId="{72C530D6-A3FC-4617-B787-E49E32203059}">
      <dgm:prSet/>
      <dgm:spPr/>
      <dgm:t>
        <a:bodyPr/>
        <a:lstStyle/>
        <a:p>
          <a:endParaRPr lang="en-US"/>
        </a:p>
      </dgm:t>
    </dgm:pt>
    <dgm:pt modelId="{7ABBF770-EDDF-4057-A05E-71DA22A29419}" type="sibTrans" cxnId="{72C530D6-A3FC-4617-B787-E49E32203059}">
      <dgm:prSet/>
      <dgm:spPr/>
      <dgm:t>
        <a:bodyPr/>
        <a:lstStyle/>
        <a:p>
          <a:endParaRPr lang="en-US"/>
        </a:p>
      </dgm:t>
    </dgm:pt>
    <dgm:pt modelId="{D69FA4E1-6640-4706-9FCD-C8D1A2542330}" type="pres">
      <dgm:prSet presAssocID="{77442C24-5EF1-40D0-AB1E-B46A41DB58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35801C-67CF-47BE-8EF2-85074B0AE848}" type="pres">
      <dgm:prSet presAssocID="{D72DA757-9B91-4FE0-8B31-46E9916C67A6}" presName="centerShape" presStyleLbl="node0" presStyleIdx="0" presStyleCnt="1" custLinFactNeighborX="-6241" custLinFactNeighborY="-37"/>
      <dgm:spPr/>
      <dgm:t>
        <a:bodyPr/>
        <a:lstStyle/>
        <a:p>
          <a:endParaRPr lang="en-US"/>
        </a:p>
      </dgm:t>
    </dgm:pt>
    <dgm:pt modelId="{CF5EBEB6-853F-46C0-997A-36559DA216F9}" type="pres">
      <dgm:prSet presAssocID="{82873C4A-77DC-4A15-8975-2287FBDC8353}" presName="Name9" presStyleLbl="parChTrans1D2" presStyleIdx="0" presStyleCnt="4"/>
      <dgm:spPr/>
      <dgm:t>
        <a:bodyPr/>
        <a:lstStyle/>
        <a:p>
          <a:endParaRPr lang="en-US"/>
        </a:p>
      </dgm:t>
    </dgm:pt>
    <dgm:pt modelId="{F3D98D19-E1AF-4283-B336-52E86F7342D3}" type="pres">
      <dgm:prSet presAssocID="{82873C4A-77DC-4A15-8975-2287FBDC8353}" presName="connTx" presStyleLbl="parChTrans1D2" presStyleIdx="0" presStyleCnt="4"/>
      <dgm:spPr/>
      <dgm:t>
        <a:bodyPr/>
        <a:lstStyle/>
        <a:p>
          <a:endParaRPr lang="en-US"/>
        </a:p>
      </dgm:t>
    </dgm:pt>
    <dgm:pt modelId="{B3422FEC-B7A3-4C16-BCA0-3B8C904DA73D}" type="pres">
      <dgm:prSet presAssocID="{FC4F4CEC-8C62-4CA9-8B27-2F5E93C9823D}" presName="node" presStyleLbl="node1" presStyleIdx="0" presStyleCnt="4" custScaleX="331100" custScaleY="118041" custRadScaleRad="95846" custRadScaleInc="24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D645D-7396-4AF8-AF3B-F9B68E6ACD12}" type="pres">
      <dgm:prSet presAssocID="{7806F2D3-63A9-45BF-9DDA-239C43328BC8}" presName="Name9" presStyleLbl="parChTrans1D2" presStyleIdx="1" presStyleCnt="4"/>
      <dgm:spPr/>
      <dgm:t>
        <a:bodyPr/>
        <a:lstStyle/>
        <a:p>
          <a:endParaRPr lang="en-US"/>
        </a:p>
      </dgm:t>
    </dgm:pt>
    <dgm:pt modelId="{1174C6EA-9BC6-442B-A054-571E4A45C0B0}" type="pres">
      <dgm:prSet presAssocID="{7806F2D3-63A9-45BF-9DDA-239C43328BC8}" presName="connTx" presStyleLbl="parChTrans1D2" presStyleIdx="1" presStyleCnt="4"/>
      <dgm:spPr/>
      <dgm:t>
        <a:bodyPr/>
        <a:lstStyle/>
        <a:p>
          <a:endParaRPr lang="en-US"/>
        </a:p>
      </dgm:t>
    </dgm:pt>
    <dgm:pt modelId="{EC4A94C3-2454-4FA1-8914-DED9E4D625AC}" type="pres">
      <dgm:prSet presAssocID="{627977F5-D648-4049-8378-E772514639A1}" presName="node" presStyleLbl="node1" presStyleIdx="1" presStyleCnt="4" custScaleX="151401" custScaleY="266494" custRadScaleRad="124085" custRadScaleInc="37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06521-65EA-4F98-940D-6C736257D8B0}" type="pres">
      <dgm:prSet presAssocID="{2214C3ED-AB0A-4ABE-A841-96454CA0E279}" presName="Name9" presStyleLbl="parChTrans1D2" presStyleIdx="2" presStyleCnt="4"/>
      <dgm:spPr/>
      <dgm:t>
        <a:bodyPr/>
        <a:lstStyle/>
        <a:p>
          <a:endParaRPr lang="en-US"/>
        </a:p>
      </dgm:t>
    </dgm:pt>
    <dgm:pt modelId="{D04C8C48-1F5E-4076-881B-44B6E89E4641}" type="pres">
      <dgm:prSet presAssocID="{2214C3ED-AB0A-4ABE-A841-96454CA0E279}" presName="connTx" presStyleLbl="parChTrans1D2" presStyleIdx="2" presStyleCnt="4"/>
      <dgm:spPr/>
      <dgm:t>
        <a:bodyPr/>
        <a:lstStyle/>
        <a:p>
          <a:endParaRPr lang="en-US"/>
        </a:p>
      </dgm:t>
    </dgm:pt>
    <dgm:pt modelId="{23E49803-2DAE-4A49-ACDA-5EFA5120763A}" type="pres">
      <dgm:prSet presAssocID="{68448883-BF40-457D-966B-F29DE120D319}" presName="node" presStyleLbl="node1" presStyleIdx="2" presStyleCnt="4" custScaleX="184265" custScaleY="109583" custRadScaleRad="101299" custRadScaleInc="42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F80E0-D736-43C2-9483-88C95AA6E2BD}" type="pres">
      <dgm:prSet presAssocID="{AB057B62-4E88-4F32-B00F-B847776A0E21}" presName="Name9" presStyleLbl="parChTrans1D2" presStyleIdx="3" presStyleCnt="4"/>
      <dgm:spPr/>
      <dgm:t>
        <a:bodyPr/>
        <a:lstStyle/>
        <a:p>
          <a:endParaRPr lang="en-US"/>
        </a:p>
      </dgm:t>
    </dgm:pt>
    <dgm:pt modelId="{3EC80883-121B-4DC5-8265-9571A14CF5F1}" type="pres">
      <dgm:prSet presAssocID="{AB057B62-4E88-4F32-B00F-B847776A0E2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566034B-8B50-4ABC-9BF2-E461F58EF2E8}" type="pres">
      <dgm:prSet presAssocID="{EB30A29B-E693-49C0-B63A-B8F48E29BC5B}" presName="node" presStyleLbl="node1" presStyleIdx="3" presStyleCnt="4" custScaleX="141851" custRadScaleRad="124453" custRadScaleInc="-15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39A60E-82C2-4D63-9526-56E5506A7D06}" srcId="{77442C24-5EF1-40D0-AB1E-B46A41DB5852}" destId="{D72DA757-9B91-4FE0-8B31-46E9916C67A6}" srcOrd="0" destOrd="0" parTransId="{2697FC3B-6156-4790-A8D1-757CD8A02026}" sibTransId="{0EB6A2CE-A2A0-4F8E-84F0-590E88986197}"/>
    <dgm:cxn modelId="{DF7DB49B-3AFA-46B5-A837-9D10BA94A662}" type="presOf" srcId="{7806F2D3-63A9-45BF-9DDA-239C43328BC8}" destId="{1174C6EA-9BC6-442B-A054-571E4A45C0B0}" srcOrd="1" destOrd="0" presId="urn:microsoft.com/office/officeart/2005/8/layout/radial1"/>
    <dgm:cxn modelId="{0A86CC85-7320-42C1-927D-A3D0B8482C69}" type="presOf" srcId="{82873C4A-77DC-4A15-8975-2287FBDC8353}" destId="{F3D98D19-E1AF-4283-B336-52E86F7342D3}" srcOrd="1" destOrd="0" presId="urn:microsoft.com/office/officeart/2005/8/layout/radial1"/>
    <dgm:cxn modelId="{E5A8D549-9900-48BF-92D0-C7B07A8DF1A8}" type="presOf" srcId="{EB30A29B-E693-49C0-B63A-B8F48E29BC5B}" destId="{4566034B-8B50-4ABC-9BF2-E461F58EF2E8}" srcOrd="0" destOrd="0" presId="urn:microsoft.com/office/officeart/2005/8/layout/radial1"/>
    <dgm:cxn modelId="{553FB48B-385F-474D-AA58-14251F243FCE}" type="presOf" srcId="{68448883-BF40-457D-966B-F29DE120D319}" destId="{23E49803-2DAE-4A49-ACDA-5EFA5120763A}" srcOrd="0" destOrd="0" presId="urn:microsoft.com/office/officeart/2005/8/layout/radial1"/>
    <dgm:cxn modelId="{1B7F97DB-BBC6-4F7F-84F2-17F7EEB54283}" type="presOf" srcId="{77442C24-5EF1-40D0-AB1E-B46A41DB5852}" destId="{D69FA4E1-6640-4706-9FCD-C8D1A2542330}" srcOrd="0" destOrd="0" presId="urn:microsoft.com/office/officeart/2005/8/layout/radial1"/>
    <dgm:cxn modelId="{BB33135A-8FA2-49F3-A3F4-8B8AA3CBBE16}" type="presOf" srcId="{D72DA757-9B91-4FE0-8B31-46E9916C67A6}" destId="{5D35801C-67CF-47BE-8EF2-85074B0AE848}" srcOrd="0" destOrd="0" presId="urn:microsoft.com/office/officeart/2005/8/layout/radial1"/>
    <dgm:cxn modelId="{8F1139A4-AB6B-4DEB-882E-DB5CD80B518A}" type="presOf" srcId="{2214C3ED-AB0A-4ABE-A841-96454CA0E279}" destId="{D04C8C48-1F5E-4076-881B-44B6E89E4641}" srcOrd="1" destOrd="0" presId="urn:microsoft.com/office/officeart/2005/8/layout/radial1"/>
    <dgm:cxn modelId="{439D39C8-BCAB-40F4-9E49-AB151214E0BA}" srcId="{D72DA757-9B91-4FE0-8B31-46E9916C67A6}" destId="{68448883-BF40-457D-966B-F29DE120D319}" srcOrd="2" destOrd="0" parTransId="{2214C3ED-AB0A-4ABE-A841-96454CA0E279}" sibTransId="{CA512A12-0959-4D51-BF93-65E4633DE7FC}"/>
    <dgm:cxn modelId="{C5E3E25A-0879-4D6A-9AB1-EE0DF04EAAD2}" type="presOf" srcId="{627977F5-D648-4049-8378-E772514639A1}" destId="{EC4A94C3-2454-4FA1-8914-DED9E4D625AC}" srcOrd="0" destOrd="0" presId="urn:microsoft.com/office/officeart/2005/8/layout/radial1"/>
    <dgm:cxn modelId="{2278B9E3-3085-4D90-B93D-27452D747194}" type="presOf" srcId="{AB057B62-4E88-4F32-B00F-B847776A0E21}" destId="{57AF80E0-D736-43C2-9483-88C95AA6E2BD}" srcOrd="0" destOrd="0" presId="urn:microsoft.com/office/officeart/2005/8/layout/radial1"/>
    <dgm:cxn modelId="{021F6352-9D33-40D9-9D44-C5EA540CF9EB}" srcId="{D72DA757-9B91-4FE0-8B31-46E9916C67A6}" destId="{627977F5-D648-4049-8378-E772514639A1}" srcOrd="1" destOrd="0" parTransId="{7806F2D3-63A9-45BF-9DDA-239C43328BC8}" sibTransId="{5B454BBD-CC5A-46B4-A30A-C2B450B89CB7}"/>
    <dgm:cxn modelId="{856C1448-2E6B-48AB-8C1E-6A734891B5B7}" srcId="{D72DA757-9B91-4FE0-8B31-46E9916C67A6}" destId="{FC4F4CEC-8C62-4CA9-8B27-2F5E93C9823D}" srcOrd="0" destOrd="0" parTransId="{82873C4A-77DC-4A15-8975-2287FBDC8353}" sibTransId="{A6D2CE85-91B1-4AE2-8CE9-1CD1A16E4AD4}"/>
    <dgm:cxn modelId="{F55EFC60-72AA-46F1-A380-CAB365604B33}" type="presOf" srcId="{7806F2D3-63A9-45BF-9DDA-239C43328BC8}" destId="{823D645D-7396-4AF8-AF3B-F9B68E6ACD12}" srcOrd="0" destOrd="0" presId="urn:microsoft.com/office/officeart/2005/8/layout/radial1"/>
    <dgm:cxn modelId="{B57B2FB3-3AD2-4BC3-9A71-357BFEE9A9E4}" type="presOf" srcId="{2214C3ED-AB0A-4ABE-A841-96454CA0E279}" destId="{60506521-65EA-4F98-940D-6C736257D8B0}" srcOrd="0" destOrd="0" presId="urn:microsoft.com/office/officeart/2005/8/layout/radial1"/>
    <dgm:cxn modelId="{2D28B61C-6426-499E-9D64-E671DAA84787}" type="presOf" srcId="{82873C4A-77DC-4A15-8975-2287FBDC8353}" destId="{CF5EBEB6-853F-46C0-997A-36559DA216F9}" srcOrd="0" destOrd="0" presId="urn:microsoft.com/office/officeart/2005/8/layout/radial1"/>
    <dgm:cxn modelId="{CF089393-C944-4C85-AC8D-386DC63F1738}" type="presOf" srcId="{AB057B62-4E88-4F32-B00F-B847776A0E21}" destId="{3EC80883-121B-4DC5-8265-9571A14CF5F1}" srcOrd="1" destOrd="0" presId="urn:microsoft.com/office/officeart/2005/8/layout/radial1"/>
    <dgm:cxn modelId="{72C530D6-A3FC-4617-B787-E49E32203059}" srcId="{D72DA757-9B91-4FE0-8B31-46E9916C67A6}" destId="{EB30A29B-E693-49C0-B63A-B8F48E29BC5B}" srcOrd="3" destOrd="0" parTransId="{AB057B62-4E88-4F32-B00F-B847776A0E21}" sibTransId="{7ABBF770-EDDF-4057-A05E-71DA22A29419}"/>
    <dgm:cxn modelId="{031083A1-9A1A-401C-9C3A-D6AE6E28FA18}" type="presOf" srcId="{FC4F4CEC-8C62-4CA9-8B27-2F5E93C9823D}" destId="{B3422FEC-B7A3-4C16-BCA0-3B8C904DA73D}" srcOrd="0" destOrd="0" presId="urn:microsoft.com/office/officeart/2005/8/layout/radial1"/>
    <dgm:cxn modelId="{F9B7D8C4-9BBB-42DC-9308-DC8ACA983634}" type="presParOf" srcId="{D69FA4E1-6640-4706-9FCD-C8D1A2542330}" destId="{5D35801C-67CF-47BE-8EF2-85074B0AE848}" srcOrd="0" destOrd="0" presId="urn:microsoft.com/office/officeart/2005/8/layout/radial1"/>
    <dgm:cxn modelId="{11F72203-5DDC-4DD0-8350-79C80C58BBE5}" type="presParOf" srcId="{D69FA4E1-6640-4706-9FCD-C8D1A2542330}" destId="{CF5EBEB6-853F-46C0-997A-36559DA216F9}" srcOrd="1" destOrd="0" presId="urn:microsoft.com/office/officeart/2005/8/layout/radial1"/>
    <dgm:cxn modelId="{188C0CBB-7FC9-438E-967C-A46A55729EFF}" type="presParOf" srcId="{CF5EBEB6-853F-46C0-997A-36559DA216F9}" destId="{F3D98D19-E1AF-4283-B336-52E86F7342D3}" srcOrd="0" destOrd="0" presId="urn:microsoft.com/office/officeart/2005/8/layout/radial1"/>
    <dgm:cxn modelId="{F2912E6D-F49F-4600-8A4D-28ED1302B5BC}" type="presParOf" srcId="{D69FA4E1-6640-4706-9FCD-C8D1A2542330}" destId="{B3422FEC-B7A3-4C16-BCA0-3B8C904DA73D}" srcOrd="2" destOrd="0" presId="urn:microsoft.com/office/officeart/2005/8/layout/radial1"/>
    <dgm:cxn modelId="{D987F737-5233-42F0-9EA8-7425444B65BF}" type="presParOf" srcId="{D69FA4E1-6640-4706-9FCD-C8D1A2542330}" destId="{823D645D-7396-4AF8-AF3B-F9B68E6ACD12}" srcOrd="3" destOrd="0" presId="urn:microsoft.com/office/officeart/2005/8/layout/radial1"/>
    <dgm:cxn modelId="{529C0D78-D06B-4A6F-85D4-33E6937BBB68}" type="presParOf" srcId="{823D645D-7396-4AF8-AF3B-F9B68E6ACD12}" destId="{1174C6EA-9BC6-442B-A054-571E4A45C0B0}" srcOrd="0" destOrd="0" presId="urn:microsoft.com/office/officeart/2005/8/layout/radial1"/>
    <dgm:cxn modelId="{9F6F0627-2951-4777-8497-043FB735246F}" type="presParOf" srcId="{D69FA4E1-6640-4706-9FCD-C8D1A2542330}" destId="{EC4A94C3-2454-4FA1-8914-DED9E4D625AC}" srcOrd="4" destOrd="0" presId="urn:microsoft.com/office/officeart/2005/8/layout/radial1"/>
    <dgm:cxn modelId="{D29AE6EE-6166-4C9D-8CDC-0A68D943AE5F}" type="presParOf" srcId="{D69FA4E1-6640-4706-9FCD-C8D1A2542330}" destId="{60506521-65EA-4F98-940D-6C736257D8B0}" srcOrd="5" destOrd="0" presId="urn:microsoft.com/office/officeart/2005/8/layout/radial1"/>
    <dgm:cxn modelId="{B3DAF4BD-86D8-4677-A0BA-9E1752827705}" type="presParOf" srcId="{60506521-65EA-4F98-940D-6C736257D8B0}" destId="{D04C8C48-1F5E-4076-881B-44B6E89E4641}" srcOrd="0" destOrd="0" presId="urn:microsoft.com/office/officeart/2005/8/layout/radial1"/>
    <dgm:cxn modelId="{1C34AAA0-6A96-4058-87D8-EEA16D0ECC0A}" type="presParOf" srcId="{D69FA4E1-6640-4706-9FCD-C8D1A2542330}" destId="{23E49803-2DAE-4A49-ACDA-5EFA5120763A}" srcOrd="6" destOrd="0" presId="urn:microsoft.com/office/officeart/2005/8/layout/radial1"/>
    <dgm:cxn modelId="{D17FF149-129C-41AE-B039-EF440342DE5F}" type="presParOf" srcId="{D69FA4E1-6640-4706-9FCD-C8D1A2542330}" destId="{57AF80E0-D736-43C2-9483-88C95AA6E2BD}" srcOrd="7" destOrd="0" presId="urn:microsoft.com/office/officeart/2005/8/layout/radial1"/>
    <dgm:cxn modelId="{3EA78F99-B82C-4B85-B27C-69D71FA9F42E}" type="presParOf" srcId="{57AF80E0-D736-43C2-9483-88C95AA6E2BD}" destId="{3EC80883-121B-4DC5-8265-9571A14CF5F1}" srcOrd="0" destOrd="0" presId="urn:microsoft.com/office/officeart/2005/8/layout/radial1"/>
    <dgm:cxn modelId="{2FF9EDF1-348F-46CC-AAA0-0160E0148136}" type="presParOf" srcId="{D69FA4E1-6640-4706-9FCD-C8D1A2542330}" destId="{4566034B-8B50-4ABC-9BF2-E461F58EF2E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5801C-67CF-47BE-8EF2-85074B0AE848}">
      <dsp:nvSpPr>
        <dsp:cNvPr id="0" name=""/>
        <dsp:cNvSpPr/>
      </dsp:nvSpPr>
      <dsp:spPr>
        <a:xfrm>
          <a:off x="3276603" y="2523503"/>
          <a:ext cx="1887163" cy="188716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/>
        </a:p>
      </dsp:txBody>
      <dsp:txXfrm>
        <a:off x="3552972" y="2799872"/>
        <a:ext cx="1334425" cy="1334425"/>
      </dsp:txXfrm>
    </dsp:sp>
    <dsp:sp modelId="{CF5EBEB6-853F-46C0-997A-36559DA216F9}">
      <dsp:nvSpPr>
        <dsp:cNvPr id="0" name=""/>
        <dsp:cNvSpPr/>
      </dsp:nvSpPr>
      <dsp:spPr>
        <a:xfrm rot="16710177">
          <a:off x="4227090" y="2361387"/>
          <a:ext cx="311247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311247" y="1857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4932" y="2372180"/>
        <a:ext cx="15562" cy="15562"/>
      </dsp:txXfrm>
    </dsp:sp>
    <dsp:sp modelId="{B3422FEC-B7A3-4C16-BCA0-3B8C904DA73D}">
      <dsp:nvSpPr>
        <dsp:cNvPr id="0" name=""/>
        <dsp:cNvSpPr/>
      </dsp:nvSpPr>
      <dsp:spPr>
        <a:xfrm>
          <a:off x="1447807" y="0"/>
          <a:ext cx="6248399" cy="22276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জন্মস্থান ও সাল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- পশ্চিম বঙ্গের ২৪ পরগনা জেলার বসিরহাট মহকুমার পেয়ারা গ্রামে ১০ই জুলাই ১৮৮৫ সালে । 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362864" y="326228"/>
        <a:ext cx="4418285" cy="1575171"/>
      </dsp:txXfrm>
    </dsp:sp>
    <dsp:sp modelId="{823D645D-7396-4AF8-AF3B-F9B68E6ACD12}">
      <dsp:nvSpPr>
        <dsp:cNvPr id="0" name=""/>
        <dsp:cNvSpPr/>
      </dsp:nvSpPr>
      <dsp:spPr>
        <a:xfrm rot="911239">
          <a:off x="5114423" y="3818632"/>
          <a:ext cx="938454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938454" y="1857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60190" y="3813745"/>
        <a:ext cx="46922" cy="46922"/>
      </dsp:txXfrm>
    </dsp:sp>
    <dsp:sp modelId="{EC4A94C3-2454-4FA1-8914-DED9E4D625AC}">
      <dsp:nvSpPr>
        <dsp:cNvPr id="0" name=""/>
        <dsp:cNvSpPr/>
      </dsp:nvSpPr>
      <dsp:spPr>
        <a:xfrm>
          <a:off x="6019799" y="1828812"/>
          <a:ext cx="2857184" cy="5029178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এম,এ, ডিগ্রি ও ডি,লিট, 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–ভাষাতত্ত্বে,১৯১২ সালে,কলকাতা বিশ্ববিদ্যালয় থেকে এবং প্যারিসের সোরবোন বিশ্ব বিদ্যালয় থেকে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6438224" y="2565318"/>
        <a:ext cx="2020334" cy="3556166"/>
      </dsp:txXfrm>
    </dsp:sp>
    <dsp:sp modelId="{60506521-65EA-4F98-940D-6C736257D8B0}">
      <dsp:nvSpPr>
        <dsp:cNvPr id="0" name=""/>
        <dsp:cNvSpPr/>
      </dsp:nvSpPr>
      <dsp:spPr>
        <a:xfrm rot="6119045">
          <a:off x="3772394" y="4575541"/>
          <a:ext cx="417119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417119" y="1857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70526" y="4583688"/>
        <a:ext cx="20855" cy="20855"/>
      </dsp:txXfrm>
    </dsp:sp>
    <dsp:sp modelId="{23E49803-2DAE-4A49-ACDA-5EFA5120763A}">
      <dsp:nvSpPr>
        <dsp:cNvPr id="0" name=""/>
        <dsp:cNvSpPr/>
      </dsp:nvSpPr>
      <dsp:spPr>
        <a:xfrm>
          <a:off x="1981201" y="4789988"/>
          <a:ext cx="3477382" cy="2068010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খ্যাতি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-পদ্মাবতি ও বিদ্যাপতি শতক গ্রন্থের সম্পাদনায়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490452" y="5092841"/>
        <a:ext cx="2458880" cy="1462304"/>
      </dsp:txXfrm>
    </dsp:sp>
    <dsp:sp modelId="{57AF80E0-D736-43C2-9483-88C95AA6E2BD}">
      <dsp:nvSpPr>
        <dsp:cNvPr id="0" name=""/>
        <dsp:cNvSpPr/>
      </dsp:nvSpPr>
      <dsp:spPr>
        <a:xfrm rot="10334194">
          <a:off x="2802781" y="3608710"/>
          <a:ext cx="484691" cy="37148"/>
        </a:xfrm>
        <a:custGeom>
          <a:avLst/>
          <a:gdLst/>
          <a:ahLst/>
          <a:cxnLst/>
          <a:rect l="0" t="0" r="0" b="0"/>
          <a:pathLst>
            <a:path>
              <a:moveTo>
                <a:pt x="0" y="18574"/>
              </a:moveTo>
              <a:lnTo>
                <a:pt x="484691" y="1857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33009" y="3615167"/>
        <a:ext cx="24234" cy="24234"/>
      </dsp:txXfrm>
    </dsp:sp>
    <dsp:sp modelId="{4566034B-8B50-4ABC-9BF2-E461F58EF2E8}">
      <dsp:nvSpPr>
        <dsp:cNvPr id="0" name=""/>
        <dsp:cNvSpPr/>
      </dsp:nvSpPr>
      <dsp:spPr>
        <a:xfrm>
          <a:off x="152390" y="2895598"/>
          <a:ext cx="2676960" cy="1887163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মৃত্যু-১৩ই জুলাই ১৯৬৯সালে।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44422" y="3171967"/>
        <a:ext cx="1892896" cy="1334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14E90-C6B0-4E19-9DD1-CEE9068970E4}" type="datetimeFigureOut">
              <a:rPr lang="en-US" smtClean="0"/>
              <a:t>24-Feb-20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3900A-93AF-49DC-AF01-D2026281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3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পুর্বজ্ঞান</a:t>
            </a:r>
            <a:r>
              <a:rPr lang="bn-BD" baseline="0" dirty="0" smtClean="0"/>
              <a:t> যাচাই করব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3900A-93AF-49DC-AF01-D2026281BA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3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এগুলোর মাধ্যমে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পল্লী সাহিত্যের উপাদান সমূহের সাথে পরিচয় করিয়ে দিব।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3900A-93AF-49DC-AF01-D2026281BA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mail-kamruzzamankhat@gmail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705600" y="27709"/>
            <a:ext cx="2438400" cy="1447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90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পল্লীসাহিত্যের তিনটি উপাদানের নাম লিখ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8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47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9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30259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দলীয়কাজ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১) ‘ঘুম পাড়ানি মাসি পিসি মোদের বাড়ি এসো, </a:t>
            </a:r>
          </a:p>
          <a:p>
            <a:pPr marL="0" indent="0" algn="ctr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খাট নেই পালঙ নেই চোখের পাতায় বস’-পল্লী সাহিত্যের এই ক্ষুদ্র উপাদানটির সৌন্দর্য বর্ণনা কর। </a:t>
            </a:r>
          </a:p>
          <a:p>
            <a:pPr marL="0" indent="0">
              <a:buNone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২) শহুরে সাহিত্যের কাছে পল্লীসাহিত্য যে আজ      হুমকির মুখে তার কারণ উল্লেখ কর।   </a:t>
            </a:r>
          </a:p>
        </p:txBody>
      </p:sp>
    </p:spTree>
    <p:extLst>
      <p:ext uri="{BB962C8B-B14F-4D97-AF65-F5344CB8AC3E}">
        <p14:creationId xmlns:p14="http://schemas.microsoft.com/office/powerpoint/2010/main" val="145209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6" y="0"/>
            <a:ext cx="9137073" cy="11430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১) ড: মূহাম্মদ শহিদুল্লাহ কত সালে জন্মগ্রহণ করেন? </a:t>
            </a:r>
          </a:p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২) পল্লী সাহিত্যের তিনটি উপাদানের নাম বল।  </a:t>
            </a:r>
          </a:p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৩) বর্তমানে পল্লীসাহিত্য কেন হারিয়ে যাচ্ছে 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56218" y="1149927"/>
            <a:ext cx="266700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১০ জুলাই ১৮৮৫ সালে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56218" y="2057400"/>
            <a:ext cx="26670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ছড়া গান, প্রবাদ প্রবচন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ডাক ও খনার বচন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6218" y="3276600"/>
            <a:ext cx="2667000" cy="3581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১)পল্লী সাহিত্যের চর্চা ছেড়ে শহুরে সাহিত্যের চর্চা  এবং </a:t>
            </a: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২) পল্লীসাহিত্য সংগ্রহ ও সংরক্ষণ না করা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16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6" y="1143000"/>
            <a:ext cx="9137073" cy="5715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n-BD" sz="4400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পল্লীসাহিত্যের মাঝেই লুকিয়ে আছে সাহিত্যের অমৃত ভাণ্ডার- উক্তিটির সত্যতা বিচার পূর্বক পল্লীসাহিত্য সংরক্ষণের উপায় বর্ণনা কর । </a:t>
            </a:r>
            <a:r>
              <a:rPr lang="bn-BD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606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562600"/>
          </a:xfrm>
        </p:spPr>
      </p:pic>
      <p:sp>
        <p:nvSpPr>
          <p:cNvPr id="4" name="Rectangle 3"/>
          <p:cNvSpPr/>
          <p:nvPr/>
        </p:nvSpPr>
        <p:spPr>
          <a:xfrm>
            <a:off x="0" y="5562600"/>
            <a:ext cx="9144000" cy="1295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4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927"/>
            <a:ext cx="5181600" cy="6851073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মোঃ কামরুজ্জামান 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সহকারী শিক্ষক ( বাংলা ) 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খেদাপাড়া মাধ্যমিক বিদ্যালয়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মনিরামপুর,যশোর</a:t>
            </a:r>
          </a:p>
          <a:p>
            <a:pPr marL="0" indent="0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  <a:hlinkClick r:id="rId2"/>
              </a:rPr>
              <a:t>Email-kamruzzamankhat@gmail.com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0"/>
            <a:ext cx="3962400" cy="6858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শ্রেণি- নবম ও দশম 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বিষয়- বাংলা ১ম পত্র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69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13855"/>
            <a:ext cx="91440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‘হাঁউ,মাঁউ,খাঁউ,মানুষের গন্ধ পাঁউ’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80655"/>
            <a:ext cx="9144000" cy="1066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‘ধরি মাছ না ছুই পানি’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68236"/>
            <a:ext cx="9144000" cy="225136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‘কলা রুয়ে না কেটো পাত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তাতেই কাপড় তাতেই ভাত’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419599"/>
            <a:ext cx="9144000" cy="243840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‘রোদ হচ্ছে পানি হচ্ছে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খেঁকশিয়ালের বিয়ে হচ্ছে’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35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পল্লীসাহিত্য’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92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/>
          <a:lstStyle/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শিক্ষার্থীরা,</a:t>
            </a:r>
          </a:p>
          <a:p>
            <a:pPr marL="914400" indent="-91440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ডঃ মুহাম্মদ শহীদুল্লাহ এর পরিচয় বলতে পারবে।</a:t>
            </a:r>
          </a:p>
          <a:p>
            <a:pPr marL="914400" indent="-91440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পল্লীসাহিত্যের নানা দিক উল্লেখ করতে পারবে।</a:t>
            </a:r>
          </a:p>
          <a:p>
            <a:pPr marL="914400" indent="-91440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প্রবাদ-প্রবচন,ডাক ও খনার বচনসমূহ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ব্যাখ্যা করতে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914400" indent="-91440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পল্লীসাহিত্যের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গুরুত্ব ব্যাখ্যা করতে পারবে।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+mj-lt"/>
              <a:buAutoNum type="arabicPeriod"/>
            </a:pP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8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0308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220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35801C-67CF-47BE-8EF2-85074B0AE8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5D35801C-67CF-47BE-8EF2-85074B0AE8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5EBEB6-853F-46C0-997A-36559DA21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CF5EBEB6-853F-46C0-997A-36559DA216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422FEC-B7A3-4C16-BCA0-3B8C904DA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B3422FEC-B7A3-4C16-BCA0-3B8C904DA7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3D645D-7396-4AF8-AF3B-F9B68E6AC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823D645D-7396-4AF8-AF3B-F9B68E6ACD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4A94C3-2454-4FA1-8914-DED9E4D62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EC4A94C3-2454-4FA1-8914-DED9E4D625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506521-65EA-4F98-940D-6C736257D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60506521-65EA-4F98-940D-6C736257D8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E49803-2DAE-4A49-ACDA-5EFA51207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23E49803-2DAE-4A49-ACDA-5EFA512076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AF80E0-D736-43C2-9483-88C95AA6E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57AF80E0-D736-43C2-9483-88C95AA6E2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66034B-8B50-4ABC-9BF2-E461F58EF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4566034B-8B50-4ABC-9BF2-E461F58EF2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আদর্শ পাঠ  </a:t>
            </a:r>
          </a:p>
          <a:p>
            <a:pPr marL="0" indent="0" algn="ctr">
              <a:buNone/>
            </a:pP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সরব পাঠ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64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/>
          <a:lstStyle/>
          <a:p>
            <a:pPr marL="0" indent="0">
              <a:buNone/>
            </a:pP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-13855"/>
            <a:ext cx="3200400" cy="179762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বালাখানা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9800" y="0"/>
            <a:ext cx="3124200" cy="179762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প্রাসাদ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514600"/>
            <a:ext cx="3200400" cy="179762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পরতে পরতে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60373"/>
            <a:ext cx="3200400" cy="179762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বালাম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2514599"/>
            <a:ext cx="3103418" cy="179762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স্তরে স্তরে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5039591"/>
            <a:ext cx="3103418" cy="179762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বইয়ের খণ্ড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514600"/>
            <a:ext cx="2819399" cy="17976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5039591"/>
            <a:ext cx="2819399" cy="17976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-13855"/>
            <a:ext cx="2819397" cy="179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0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456710"/>
            <a:ext cx="9144000" cy="190153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‘আপনি বাঁচলে বাপের নাম’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27" y="0"/>
            <a:ext cx="9144000" cy="1676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‘কলা রুয়ে না কেটো পাত, 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তাতেই কাপড় তাতেই ভাত।’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704110"/>
            <a:ext cx="9144000" cy="1752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‘রোদ হচ্ছে,পানি হচ্ছে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খঁকশিয়ালীর বিয়ে হচ্ছে।’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7" y="5330536"/>
            <a:ext cx="9144000" cy="15274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পল্লী সাহিত্যের দূর্লভ কিছু ডাক ও খনার বচন,ছড়া,এবং প্রবাদ প্রবচন।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0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335</Words>
  <Application>Microsoft Office PowerPoint</Application>
  <PresentationFormat>On-screen Show (4:3)</PresentationFormat>
  <Paragraphs>74</Paragraphs>
  <Slides>17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 </vt:lpstr>
      <vt:lpstr>PowerPoint Presentation</vt:lpstr>
      <vt:lpstr>PowerPoint Presentation</vt:lpstr>
      <vt:lpstr>PowerPoint Presentation</vt:lpstr>
      <vt:lpstr>দলীয়কাজ   </vt:lpstr>
      <vt:lpstr>মূল্যায়ন 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kamruzzaman</dc:creator>
  <cp:lastModifiedBy>kamruzzaman</cp:lastModifiedBy>
  <cp:revision>20</cp:revision>
  <dcterms:created xsi:type="dcterms:W3CDTF">2006-08-16T00:00:00Z</dcterms:created>
  <dcterms:modified xsi:type="dcterms:W3CDTF">2020-02-24T08:14:51Z</dcterms:modified>
</cp:coreProperties>
</file>