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0" r:id="rId2"/>
    <p:sldId id="286" r:id="rId3"/>
    <p:sldId id="274" r:id="rId4"/>
    <p:sldId id="276" r:id="rId5"/>
    <p:sldId id="272" r:id="rId6"/>
    <p:sldId id="282" r:id="rId7"/>
    <p:sldId id="271" r:id="rId8"/>
    <p:sldId id="261" r:id="rId9"/>
    <p:sldId id="278" r:id="rId10"/>
    <p:sldId id="277" r:id="rId11"/>
    <p:sldId id="262" r:id="rId12"/>
    <p:sldId id="279" r:id="rId13"/>
    <p:sldId id="266" r:id="rId14"/>
    <p:sldId id="283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574C"/>
    <a:srgbClr val="0000CC"/>
    <a:srgbClr val="0000FF"/>
    <a:srgbClr val="000050"/>
    <a:srgbClr val="000099"/>
    <a:srgbClr val="0066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37" autoAdjust="0"/>
  </p:normalViewPr>
  <p:slideViewPr>
    <p:cSldViewPr>
      <p:cViewPr varScale="1">
        <p:scale>
          <a:sx n="71" d="100"/>
          <a:sy n="71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795A5-0803-4ACF-931B-E6F3FB97DB26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65F0A-A862-4161-BEA1-7758A548F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5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71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44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স্লাইডটি মানসিক পরিবেশ সৃষ্টি করে পাঠ শিরোনাম বের করার উদ্দেশ্যে দেয়া হয়েছে। স্লাইডে উল্লেখিত প্রশ্নোত্তরের মাধ্যমে পাঠ শিরোনাম বের করা যেতে পারে।তবে প্রয়োজনে অন্য কোন যুক্তিযুক্ত উপায়ে এ কাজটি করতে পারেন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65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শিক্ষার্থীদের বলবেন প্রত্যেক স্লাইডের আলোচনা থেকে  তাদের নোট নিতে 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81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95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স্লাইডটি হাইড করে রাখা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হয়েছে ।  শিক্ষার্থীদের মধ্য থেকে দৈব্যচয়নের মাধ্যমে প্রশ্নগুলো  করা যেতে পারে 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76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77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চিত্রটি দেখে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শিক্ষার্থীরা শিক্ষকের বিভিন্ন প্রশ্নের উত্তর  ব্ল্যাকবোর্ডে লিখবে 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42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46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মহোদয়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42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9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2247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519638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64841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0327412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3352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54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6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3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4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8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7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3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4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2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63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C:\Users\User\Desktop\Quit.png"/>
          <p:cNvPicPr>
            <a:picLocks noChangeAspect="1" noChangeArrowheads="1"/>
          </p:cNvPicPr>
          <p:nvPr userDrawn="1"/>
        </p:nvPicPr>
        <p:blipFill>
          <a:blip r:embed="rId1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4008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72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microsoft.com/office/2007/relationships/hdphoto" Target="../media/hdphoto6.wdp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067" y="158958"/>
            <a:ext cx="8716677" cy="186204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15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BD" sz="115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15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033516"/>
            <a:ext cx="8797422" cy="39100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6" name="TextBox 5"/>
          <p:cNvSpPr txBox="1"/>
          <p:nvPr/>
        </p:nvSpPr>
        <p:spPr>
          <a:xfrm>
            <a:off x="191067" y="5867400"/>
            <a:ext cx="8802807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সকলকে </a:t>
            </a:r>
            <a:r>
              <a:rPr lang="bn-BD" sz="4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18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6600" y="399143"/>
            <a:ext cx="2209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স্নায়ু তাড়না কী ?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68" y="1219200"/>
            <a:ext cx="6094663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4-Point Star 6"/>
          <p:cNvSpPr/>
          <p:nvPr/>
        </p:nvSpPr>
        <p:spPr>
          <a:xfrm>
            <a:off x="4761832" y="3374571"/>
            <a:ext cx="228600" cy="228600"/>
          </a:xfrm>
          <a:prstGeom prst="star4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1" y="5562600"/>
            <a:ext cx="56388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স্নায়ুর</a:t>
            </a:r>
            <a:r>
              <a:rPr lang="bn-BD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ভিতর দিয়ে যে 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অনুভূতি/সংবাদ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প্রবাহিত হয়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8357" y="435429"/>
            <a:ext cx="249555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এটি কিভাবে ঘটে  ?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Object 1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560881"/>
              </p:ext>
            </p:extLst>
          </p:nvPr>
        </p:nvGraphicFramePr>
        <p:xfrm>
          <a:off x="4284436" y="27209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436" y="2720975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47432" y="337233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ভিডিওটি দেখি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50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-0.01734 -0.00416 -0.01249 -0.01423 -0.01919 C -0.01597 -0.02035 -0.01736 -0.02243 -0.01909 -0.02336 C -0.02222 -0.02521 -0.02864 -0.02752 -0.02864 -0.02752 C -0.0408 -0.02682 -0.05295 -0.02659 -0.0651 -0.02544 C -0.07882 -0.02405 -0.08923 -0.01203 -0.10156 -0.00648 C -0.11458 0.01179 -0.13316 0.01295 -0.15086 0.01479 C -0.17066 0.02358 -0.19097 0.02913 -0.21111 0.03584 C -0.21267 0.0363 -0.21423 0.03745 -0.2158 0.03792 C -0.2184 0.03884 -0.22118 0.0393 -0.22378 0.04 C -0.23073 0.04208 -0.24444 0.04647 -0.24444 0.04647 C -0.26302 0.04578 -0.28559 0.05803 -0.3 0.04231 C -0.32118 0.01919 -0.28455 0.05179 -0.30798 0.03167 C -0.31215 0.02312 -0.31649 0.01479 -0.32066 0.00624 C -0.32864 -0.01018 -0.31562 0.00925 -0.32534 -0.0044 C -0.32586 -0.00648 -0.32621 -0.00879 -0.32691 -0.01064 C -0.32777 -0.01295 -0.32951 -0.01457 -0.3302 -0.01688 C -0.33281 -0.02497 -0.33524 -0.03561 -0.33645 -0.0444 C -0.33715 -0.04948 -0.33715 -0.05434 -0.33802 -0.05942 C -0.33871 -0.06359 -0.34132 -0.07191 -0.34132 -0.07191 C -0.34201 -0.10382 -0.34826 -0.17272 -0.33975 -0.20717 C -0.33698 -0.2185 -0.31701 -0.23353 -0.30955 -0.23677 C -0.30486 -0.23885 -0.29531 -0.24324 -0.29531 -0.24324 C -0.2934 -0.24555 -0.28593 -0.2548 -0.2842 -0.25596 C -0.28125 -0.25804 -0.27465 -0.26012 -0.27465 -0.26012 C -0.26666 -0.25873 -0.26128 -0.25734 -0.25399 -0.25364 C -0.25139 -0.24301 -0.24913 -0.24786 -0.24288 -0.24116 C -0.24166 -0.23977 -0.24114 -0.23769 -0.23975 -0.23677 C -0.2368 -0.23468 -0.2302 -0.2326 -0.2302 -0.2326 C -0.22083 -0.22081 -0.21319 -0.22174 -0.2 -0.21989 C -0.19166 -0.21619 -0.1967 -0.21896 -0.18576 -0.20925 C -0.18159 -0.20555 -0.17448 -0.20509 -0.16979 -0.20301 C -0.15659 -0.19122 -0.13628 -0.18544 -0.12066 -0.18197 C -0.10277 -0.17341 -0.11927 -0.17619 -0.08732 -0.17341 C -0.07934 -0.17411 -0.07135 -0.17411 -0.06354 -0.17549 C -0.06024 -0.17619 -0.05399 -0.17966 -0.05399 -0.17966 C -0.05017 -0.18521 -0.0467 -0.18798 -0.04132 -0.19029 C -0.03732 -0.19538 -0.03402 -0.19862 -0.02864 -0.20093 C -0.01909 -0.21295 -0.03229 -0.19769 -0.02066 -0.20717 C -0.01944 -0.20833 -0.01875 -0.21041 -0.01753 -0.21156 C -0.01632 -0.21272 -0.00607 -0.22151 -0.00312 -0.22405 C 0.0165 -0.24093 -0.00364 -0.23099 0.00955 -0.23677 C 0.01459 -0.24393 0.02014 -0.24856 0.02691 -0.25156 C 0.0342 -0.25804 0.04202 -0.26174 0.04914 -0.26844 C 0.05313 -0.27237 0.05521 -0.27607 0.06025 -0.277 C 0.06702 -0.27815 0.07396 -0.27838 0.08091 -0.27908 C 0.09184 -0.29364 0.09757 -0.29203 0.11424 -0.29388 C 0.12153 -0.30012 0.1165 -0.29665 0.12535 -0.30035 C 0.12848 -0.30174 0.1349 -0.30451 0.1349 -0.30451 C 0.14827 -0.30312 0.16007 -0.30174 0.17309 -0.29804 C 0.17848 -0.2874 0.18021 -0.27538 0.17622 -0.2622 C 0.17483 -0.25758 0.17084 -0.25503 0.16823 -0.25156 C 0.16111 -0.24208 0.16962 -0.24717 0.16025 -0.24324 C 0.15608 -0.23468 0.15365 -0.22659 0.14914 -0.21781 C 0.14723 -0.21411 0.14289 -0.21503 0.13976 -0.21364 C 0.1349 -0.21156 0.12639 -0.20601 0.12223 -0.20509 C 0.11545 -0.20347 0.10851 -0.2037 0.10157 -0.20301 C 0.0625 -0.2044 0.02743 -0.20717 -0.01111 -0.20509 C -0.0184 -0.20185 -0.01718 -0.19561 -0.02378 -0.19237 C -0.02777 -0.19029 -0.03229 -0.19006 -0.03645 -0.18821 C -0.04097 -0.18243 -0.04705 -0.17758 -0.05086 -0.17133 C -0.0552 -0.16416 -0.05225 -0.16486 -0.05868 -0.1607 C -0.06805 -0.15445 -0.08385 -0.15561 -0.09357 -0.15445 C -0.14566 -0.157 -0.12118 -0.1563 -0.15086 -0.16278 C -0.16423 -0.18174 -0.18472 -0.18428 -0.20312 -0.18613 C -0.21961 -0.18544 -0.23611 -0.18613 -0.25243 -0.18405 C -0.25399 -0.18382 -0.25434 -0.18081 -0.25555 -0.17966 C -0.25694 -0.1785 -0.25868 -0.17827 -0.26024 -0.17758 C -0.26805 -0.1674 -0.27152 -0.15885 -0.27621 -0.1459 C -0.27882 -0.1385 -0.27899 -0.13179 -0.28246 -0.12486 C -0.28663 -0.10382 -0.28732 -0.08833 -0.28732 -0.06567 " pathEditMode="relative" ptsTypes="ffffffffffffffffffffffffffffffffffffffffffffffffffffffffffffffffffffffA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7" grpId="2" animBg="1"/>
      <p:bldP spid="8" grpId="0" animBg="1"/>
      <p:bldP spid="8" grpId="1" animBg="1"/>
      <p:bldP spid="11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11</a:t>
            </a:fld>
            <a:endParaRPr lang="en-US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re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799"/>
            <a:ext cx="6781800" cy="411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18730" y="5243794"/>
            <a:ext cx="1506070" cy="323849"/>
          </a:xfrm>
          <a:prstGeom prst="rect">
            <a:avLst/>
          </a:prstGeom>
          <a:solidFill>
            <a:srgbClr val="00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10218" y="304800"/>
            <a:ext cx="25908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প্রতিবর্ত চক্র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4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pPr/>
              <a:t>12</a:t>
            </a:fld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User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26" y="1063002"/>
            <a:ext cx="1559123" cy="11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12460" y="1507690"/>
            <a:ext cx="525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চক্ষু </a:t>
            </a:r>
            <a:r>
              <a:rPr lang="bn-BD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বিস্ফোরিত হওয়া কার উদাহরণ 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581399" y="261701"/>
            <a:ext cx="197600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9" name="Picture 5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606918"/>
            <a:ext cx="1229751" cy="113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43836" y="2776350"/>
            <a:ext cx="4810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চিত্রের অংগসমুহকে কী অংগ বলা হয় ? 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51" name="Picture 7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27" y="3840219"/>
            <a:ext cx="1981199" cy="12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72473" y="4204878"/>
            <a:ext cx="5043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চিত্রের চক্রের </a:t>
            </a:r>
            <a:r>
              <a:rPr lang="bn-BD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পাঁচটি অংশের নাম লিখ ? 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82768" y="5358414"/>
            <a:ext cx="5318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4.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চিত্রের  পেশী সমুহ </a:t>
            </a:r>
            <a:r>
              <a:rPr lang="bn-BD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প্রতিবর্ত চক্রের কোন অংশ হিসেবে কাজ করে ? 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52" name="Picture 8" descr="C:\Users\User\Desktop\214023ee10af6d48bb05a34e113a1f92b528bfca_m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26" y="5011506"/>
            <a:ext cx="1396175" cy="136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50806"/>
              </p:ext>
            </p:extLst>
          </p:nvPr>
        </p:nvGraphicFramePr>
        <p:xfrm>
          <a:off x="576061" y="933875"/>
          <a:ext cx="8263200" cy="5342787"/>
        </p:xfrm>
        <a:graphic>
          <a:graphicData uri="http://schemas.openxmlformats.org/drawingml/2006/table">
            <a:tbl>
              <a:tblPr/>
              <a:tblGrid>
                <a:gridCol w="826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385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37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26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8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02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13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33400"/>
            <a:ext cx="19050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588" y="1413310"/>
            <a:ext cx="2819400" cy="196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 flipH="1">
            <a:off x="838200" y="1506896"/>
            <a:ext cx="3276600" cy="2160789"/>
            <a:chOff x="1028700" y="876300"/>
            <a:chExt cx="7086600" cy="5105400"/>
          </a:xfrm>
        </p:grpSpPr>
        <p:pic>
          <p:nvPicPr>
            <p:cNvPr id="8" name="Picture 2" descr="C:\Users\User\Desktop\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700" y="876300"/>
              <a:ext cx="7086600" cy="510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User\Desktop\1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86" t="32529" r="23561" b="58340"/>
            <a:stretch/>
          </p:blipFill>
          <p:spPr bwMode="auto">
            <a:xfrm>
              <a:off x="5558115" y="2366682"/>
              <a:ext cx="542365" cy="6051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410954" y="3178630"/>
            <a:ext cx="12192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 – (ক)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0688" y="3290047"/>
            <a:ext cx="12192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 – (খ)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4343400"/>
            <a:ext cx="7696200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চিত্র ক এর চিহ্নিত অংশটি কী ?</a:t>
            </a:r>
          </a:p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 ক এর চিহ্নিত অংশটিতে কোন কোন স্নায়ুতন্তু যাতায়াত করে ?</a:t>
            </a:r>
          </a:p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  ক ও চিত্র খ এর তুলনা কর ?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8200" y="1905000"/>
            <a:ext cx="1791954" cy="11430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219200" y="304800"/>
            <a:ext cx="6629400" cy="1143000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7" name="Picture 3" descr="I:\Containt-Six-Ten\New folder\BLDHM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86840"/>
            <a:ext cx="4267200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5282475"/>
            <a:ext cx="8001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রাতে তুমি বাসায় কাজ করছ  হঠাৎ  তোমার পা কয়েলে পড়লে তুমি কী করবে তা চিত্রসহ ব্যাখ্যা কর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5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4767352"/>
            <a:ext cx="8382000" cy="186204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15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57400"/>
            <a:ext cx="4648200" cy="309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207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4809298"/>
            <a:ext cx="4886325" cy="204870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AvRv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</a:t>
            </a:r>
            <a:endParaRPr lang="bn-BD" sz="371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knx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vjq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241678"/>
            <a:ext cx="5114925" cy="440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1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3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User\Desktop\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76400" y="2881631"/>
            <a:ext cx="5257800" cy="17665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prstTxWarp prst="textPlain">
              <a:avLst>
                <a:gd name="adj" fmla="val 5158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endParaRPr lang="bn-IN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বিষয়ঃবিজ্ঞান </a:t>
            </a:r>
          </a:p>
          <a:p>
            <a:r>
              <a:rPr lang="bn-IN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IN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73185" y="1905000"/>
            <a:ext cx="1499753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7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4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049" y="2219698"/>
            <a:ext cx="5074675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শিক্ষার্থীরা--- 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569" y="3553902"/>
            <a:ext cx="626583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1.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মেরুরজ্জু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তা বলতে পারবে ।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049" y="4589064"/>
            <a:ext cx="7069395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প্রতিবর্ত চক্র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ক্রিয়া  ব্যাখ্যা করতে পারবে ।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30458" y="784860"/>
            <a:ext cx="2774942" cy="838200"/>
            <a:chOff x="2362201" y="762000"/>
            <a:chExt cx="2895600" cy="762000"/>
          </a:xfrm>
          <a:solidFill>
            <a:schemeClr val="accent1">
              <a:lumMod val="75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2362201" y="762000"/>
              <a:ext cx="28956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71762" y="914400"/>
              <a:ext cx="2304184" cy="457200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শিখনফল: </a:t>
              </a:r>
              <a:endParaRPr lang="en-US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139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pPr/>
              <a:t>5</a:t>
            </a:fld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4" name="Picture 6" descr="C:\Users\User\Desktop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89" r="26502"/>
          <a:stretch/>
        </p:blipFill>
        <p:spPr bwMode="auto">
          <a:xfrm>
            <a:off x="1198687" y="1066800"/>
            <a:ext cx="201330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95600" y="685800"/>
            <a:ext cx="3048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কী দেখতে পাচ্ছ?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52637" y="1944914"/>
            <a:ext cx="4248502" cy="3409950"/>
            <a:chOff x="2286000" y="1527629"/>
            <a:chExt cx="4248502" cy="3409950"/>
          </a:xfrm>
        </p:grpSpPr>
        <p:pic>
          <p:nvPicPr>
            <p:cNvPr id="2057" name="Picture 9" descr="C:\Users\User\Desktop\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527629"/>
              <a:ext cx="4248502" cy="3409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9" descr="C:\Users\User\Desktop\1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78" t="4576" r="29965" b="86166"/>
            <a:stretch/>
          </p:blipFill>
          <p:spPr bwMode="auto">
            <a:xfrm>
              <a:off x="4576888" y="1641928"/>
              <a:ext cx="682172" cy="6077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5276648" y="2779485"/>
            <a:ext cx="153660" cy="257537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24125" y="562688"/>
            <a:ext cx="56388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মেরুদন্ডের ভিতরে যে অংশটি দেখা যাচ্ছে তার  নাম কী বলতে পারবে  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9" descr="C:\Users\User\Desktop\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8" t="4576" r="29965" b="86166"/>
          <a:stretch/>
        </p:blipFill>
        <p:spPr bwMode="auto">
          <a:xfrm flipH="1">
            <a:off x="3497944" y="2087330"/>
            <a:ext cx="460828" cy="607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11991" y="2203339"/>
            <a:ext cx="435093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মেরুরজ্জু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29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8" grpId="2" animBg="1"/>
      <p:bldP spid="19" grpId="0" animBg="1"/>
      <p:bldP spid="19" grpId="1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28800" y="1676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47458" t="12994" r="3390" b="5650"/>
          <a:stretch>
            <a:fillRect/>
          </a:stretch>
        </p:blipFill>
        <p:spPr bwMode="auto">
          <a:xfrm>
            <a:off x="38100" y="1308099"/>
            <a:ext cx="21907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own Arrow Callout 1"/>
          <p:cNvSpPr/>
          <p:nvPr/>
        </p:nvSpPr>
        <p:spPr>
          <a:xfrm>
            <a:off x="2057400" y="381000"/>
            <a:ext cx="5486400" cy="901700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মেরুরজ্জু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323975" y="1524000"/>
            <a:ext cx="10287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876425" y="1327150"/>
            <a:ext cx="952500" cy="3937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মস্তিষ্ক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133477" y="2895600"/>
            <a:ext cx="885825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 rot="21447032">
            <a:off x="1514996" y="2685838"/>
            <a:ext cx="1427713" cy="45728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মেরুরজ্জু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47800" y="3429000"/>
            <a:ext cx="571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447800" y="28956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762125" y="3162300"/>
            <a:ext cx="1150368" cy="4318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স্নায়ু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55825" y="1075236"/>
            <a:ext cx="4019550" cy="42165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মেরুরজ্জু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মেরূরজ্জু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করোটির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পিছনে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ছিদ্রটি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কটিদেশে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কশেরুকা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প্রলম্বিত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মেরুরজ্জু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মেরুদন্ডের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কশেরুকার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ছিদ্রপথে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সুরক্ষিত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342900" indent="-342900" algn="just">
              <a:buFont typeface="Courier New" pitchFamily="49" charset="0"/>
              <a:buChar char="o"/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মেরুরজ্জুতে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বাহিরে</a:t>
            </a:r>
            <a:r>
              <a:rPr 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ধূসর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 algn="just">
              <a:buFont typeface="Courier New" pitchFamily="49" charset="0"/>
              <a:buChar char="o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কশেরুকার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মধ্যবর্তীছিদ্র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মেরুরজ্জু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31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মেরুরজ্জীয়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স্নায়ু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ঘাড়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পিঠ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পায়ের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স্নায়ু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 algn="just">
              <a:buFont typeface="Courier New" pitchFamily="49" charset="0"/>
              <a:buChar char="o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মেরুরজ্জুর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বাস্তবায়ন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just">
              <a:buFont typeface="Courier New" pitchFamily="49" charset="0"/>
              <a:buChar char="o"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82702"/>
            <a:ext cx="1295400" cy="480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29400" y="2706634"/>
            <a:ext cx="1143000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কশেরুকা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M\Desktop\images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33" y="1267325"/>
            <a:ext cx="1616075" cy="482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396" y="3699121"/>
            <a:ext cx="1531408" cy="7493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35680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19" grpId="0" animBg="1"/>
      <p:bldP spid="19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57" y="1219200"/>
            <a:ext cx="13716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17" y="1828800"/>
            <a:ext cx="293668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457199"/>
            <a:ext cx="5867400" cy="461665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মেরুদন্ডের  কশেরুকার ভিতরের ছিদ্রপথে কী সুরক্ষিত থাকে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4086" y="457199"/>
            <a:ext cx="3706062" cy="584775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কী কী দেখতে পাচ্ছ 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6" name="Picture 4" descr="C:\Users\User\Desktop\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622" y="5271179"/>
            <a:ext cx="5429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23" y="5271178"/>
            <a:ext cx="5429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esktop\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3635">
            <a:off x="5567328" y="2821142"/>
            <a:ext cx="1016259" cy="799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243084" y="5143500"/>
            <a:ext cx="1638300" cy="7078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মেরুরজ্জু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C:\Users\User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862" y="1803400"/>
            <a:ext cx="5595937" cy="366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24000" y="457199"/>
            <a:ext cx="5867400" cy="523220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মেরুরজ্জুর ধুসর পদার্থ ও শ্বেত পদার্থ কোথায় থাকে ?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78993" y="5762044"/>
            <a:ext cx="472440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ধুসর পদার্থ 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ভিতরে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ও শ্বেত পদার্থ 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বাইরে 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User\Desktop\1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57" y="1803400"/>
            <a:ext cx="5609426" cy="359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69772" y="487976"/>
            <a:ext cx="3775855" cy="523220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মেরুরজ্জুতে কয়টি স্নায়ু থাকে ?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8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8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067602"/>
              </p:ext>
            </p:extLst>
          </p:nvPr>
        </p:nvGraphicFramePr>
        <p:xfrm>
          <a:off x="4152900" y="2514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25146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7600" y="3352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ভিডিওটি দেখি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0542" y="444786"/>
            <a:ext cx="6705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অসতর্কভাবে আংগুলে সূচ ফোটার ফলে কী হলো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0300" y="5121978"/>
            <a:ext cx="4419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তাৎক্ষণিকভাবে হাত অন্যত্র সরে গেল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52" name="Picture 28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47244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81200" y="530213"/>
            <a:ext cx="5638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তাৎক্ষণিকভাবে হাত অন্যত্র হাত সরে গেল কেন ?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5121978"/>
            <a:ext cx="22098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স্নায়ু তাড়নার জন্য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7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pPr/>
              <a:t>9</a:t>
            </a:fld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762000"/>
            <a:ext cx="22098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529355"/>
            <a:ext cx="6324600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মেরুরজ্জু কী ? </a:t>
            </a:r>
          </a:p>
          <a:p>
            <a:pPr marL="342900" indent="-342900">
              <a:buAutoNum type="arabicPeriod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মেরুরজ্জুতে কয়টি পদার্থ  থাকে ? </a:t>
            </a:r>
          </a:p>
          <a:p>
            <a:pPr marL="342900" indent="-342900">
              <a:buAutoNum type="arabicPeriod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প্রতিবর্ত ক্রিয়া কী 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79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504</TotalTime>
  <Words>460</Words>
  <Application>Microsoft Office PowerPoint</Application>
  <PresentationFormat>On-screen Show (4:3)</PresentationFormat>
  <Paragraphs>85</Paragraphs>
  <Slides>15</Slides>
  <Notes>10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Courier New</vt:lpstr>
      <vt:lpstr>NikoshBAN</vt:lpstr>
      <vt:lpstr>SutonnyMJ</vt:lpstr>
      <vt:lpstr>Trebuchet MS</vt:lpstr>
      <vt:lpstr>Vrinda</vt:lpstr>
      <vt:lpstr>Wingdings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abul</dc:title>
  <dc:subject>Science 8</dc:subject>
  <dc:creator>abul; SRDL ABUL KALAM</dc:creator>
  <cp:lastModifiedBy>HS99N72</cp:lastModifiedBy>
  <cp:revision>17</cp:revision>
  <dcterms:created xsi:type="dcterms:W3CDTF">2006-08-16T00:00:00Z</dcterms:created>
  <dcterms:modified xsi:type="dcterms:W3CDTF">2019-12-13T02:59:13Z</dcterms:modified>
</cp:coreProperties>
</file>