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001000" cy="1323439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সবাই কে শুভেচ্ছা 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4440"/>
            <a:ext cx="9144000" cy="4772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00471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2006-08-16T00:00:00Z</dcterms:created>
  <dcterms:modified xsi:type="dcterms:W3CDTF">2020-02-24T13:23:52Z</dcterms:modified>
</cp:coreProperties>
</file>