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0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81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96C5-AB49-4230-8195-089B534BB0FA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B5A7-2BD4-4F4F-A1E1-C63BAE9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334000"/>
            <a:ext cx="866775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371599"/>
            <a:ext cx="24384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0"/>
            <a:ext cx="866775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257800"/>
            <a:ext cx="866775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257800"/>
            <a:ext cx="866775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181600"/>
            <a:ext cx="866775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866775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0"/>
            <a:ext cx="866775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0"/>
            <a:ext cx="866775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0"/>
            <a:ext cx="866775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0"/>
            <a:ext cx="866775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866775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866775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866775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1000"/>
            <a:ext cx="866775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3400"/>
            <a:ext cx="866775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85800"/>
            <a:ext cx="866775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866775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90600"/>
            <a:ext cx="866775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43000"/>
            <a:ext cx="866775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95400"/>
            <a:ext cx="866775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447800"/>
            <a:ext cx="866775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600200"/>
            <a:ext cx="866775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752600"/>
            <a:ext cx="866775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05000"/>
            <a:ext cx="866775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057400"/>
            <a:ext cx="866775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09800"/>
            <a:ext cx="866775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362200"/>
            <a:ext cx="866775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4600"/>
            <a:ext cx="866775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667000"/>
            <a:ext cx="866775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819400"/>
            <a:ext cx="866775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971800"/>
            <a:ext cx="866775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124200"/>
            <a:ext cx="866775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76600"/>
            <a:ext cx="866775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429000"/>
            <a:ext cx="866775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581400"/>
            <a:ext cx="866775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733800"/>
            <a:ext cx="866775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886200"/>
            <a:ext cx="866775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038600"/>
            <a:ext cx="866775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91000"/>
            <a:ext cx="866775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343400"/>
            <a:ext cx="866775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495800"/>
            <a:ext cx="866775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648200"/>
            <a:ext cx="866775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334000"/>
            <a:ext cx="866775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5334000"/>
            <a:ext cx="866775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52400"/>
            <a:ext cx="866775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4800"/>
            <a:ext cx="866775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7200"/>
            <a:ext cx="866775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09600"/>
            <a:ext cx="866775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866775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914400"/>
            <a:ext cx="866775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066800"/>
            <a:ext cx="866775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219200"/>
            <a:ext cx="866775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866775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0"/>
            <a:ext cx="866775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676400"/>
            <a:ext cx="866775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28800"/>
            <a:ext cx="866775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81200"/>
            <a:ext cx="866775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33600"/>
            <a:ext cx="866775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86000"/>
            <a:ext cx="866775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0"/>
            <a:ext cx="866775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590800"/>
            <a:ext cx="866775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743200"/>
            <a:ext cx="866775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838200"/>
            <a:ext cx="866775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334000"/>
            <a:ext cx="866775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334000"/>
            <a:ext cx="866775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257800"/>
            <a:ext cx="866775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257800"/>
            <a:ext cx="866775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5334000"/>
            <a:ext cx="866775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895600"/>
            <a:ext cx="866775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048000"/>
            <a:ext cx="866775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200400"/>
            <a:ext cx="866775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352800"/>
            <a:ext cx="866775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505200"/>
            <a:ext cx="866775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657600"/>
            <a:ext cx="866775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810000"/>
            <a:ext cx="866775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962400"/>
            <a:ext cx="866775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114800"/>
            <a:ext cx="866775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14400" y="914400"/>
            <a:ext cx="73152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 ফুলে স্বাগতম</a:t>
            </a:r>
          </a:p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বসন্তের ক্লাসে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113" y="228600"/>
            <a:ext cx="22860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950" y="3967594"/>
            <a:ext cx="1723692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2462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সমবায়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বৈশিষ্ট্যঃ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1295400"/>
            <a:ext cx="8696865" cy="54102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স্বেচ্ছাসেবী প্রতিষ্ঠান।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সমঅধিকার।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সমদায়িত্ব।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সদস্যরা নিজেরাই মূলধনের যোগান দেন।  </a:t>
            </a:r>
          </a:p>
        </p:txBody>
      </p:sp>
    </p:spTree>
    <p:extLst>
      <p:ext uri="{BB962C8B-B14F-4D97-AF65-F5344CB8AC3E}">
        <p14:creationId xmlns:p14="http://schemas.microsoft.com/office/powerpoint/2010/main" val="2321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4000" cy="106680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</a:t>
            </a:r>
            <a:r>
              <a:rPr lang="bn-IN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রের </a:t>
            </a:r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  <a:endParaRPr lang="bn-IN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1295400"/>
            <a:ext cx="8696865" cy="5562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মালিক-শ্রমিক বিরোধ নেই।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সমদায়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একতা, সাম্য, সততা নীতির উপর প্রতিষ্ঠিত।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আত্মত্যাগ,কর্তব্যপ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রায়নতা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ন্যায়পরায়নতা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কর্তব্যপরায়ণ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আয়-বৈষম্য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36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4000" cy="106680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রের অসুবিধাঃ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1" y="1219200"/>
            <a:ext cx="8696865" cy="5562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স্বল্পতা।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 অভাব।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পরিচালনার অভাব।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 মতানৈক্য।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শৃঙ্খলার অভাব।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 বিলম্ব।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সদস্যই কারবারের </a:t>
            </a:r>
            <a:r>
              <a:rPr lang="bn-IN" sz="4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মালিক।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90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590800"/>
            <a:ext cx="88392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552700"/>
            <a:ext cx="58674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7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438400"/>
            <a:ext cx="88392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400300"/>
            <a:ext cx="80010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438400"/>
            <a:ext cx="89154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400300"/>
            <a:ext cx="86106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কারবার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57400"/>
            <a:ext cx="8839200" cy="23622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 পাঁচটি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76" y="2438400"/>
            <a:ext cx="8799665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816" y="2400300"/>
            <a:ext cx="8763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 পাঁচটি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76" y="2438400"/>
            <a:ext cx="8799665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816" y="2400300"/>
            <a:ext cx="8763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 পাঁচটি সুবিধা বল?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304800"/>
            <a:ext cx="6477000" cy="1447800"/>
          </a:xfrm>
          <a:prstGeom prst="ellipse">
            <a:avLst/>
          </a:prstGeom>
          <a:solidFill>
            <a:srgbClr val="7030A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05000"/>
            <a:ext cx="8229600" cy="4495800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কি কি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কারবার দেখা যায় তার একটা তালিকা তৈরি কর। </a:t>
            </a:r>
            <a:endPara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7905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838110"/>
            <a:ext cx="4541877" cy="82391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667000"/>
            <a:ext cx="4533543" cy="4424576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মোঃওবাইদুল্লাহ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মেমোরিয়াল ডিগ্রি কলেজ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থানা মহিপুর।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০১৭১৪২৫০৬৭৯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3543" y="1838110"/>
            <a:ext cx="4610457" cy="823912"/>
          </a:xfr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3543" y="2662024"/>
            <a:ext cx="4610457" cy="4424576"/>
          </a:xfrm>
          <a:solidFill>
            <a:schemeClr val="accent5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BD" sz="16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bn-BD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/>
          <a:stretch/>
        </p:blipFill>
        <p:spPr>
          <a:xfrm>
            <a:off x="152400" y="152400"/>
            <a:ext cx="19812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171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152400"/>
            <a:ext cx="6477000" cy="1066800"/>
          </a:xfrm>
          <a:prstGeom prst="ellipse">
            <a:avLst/>
          </a:prstGeom>
          <a:solidFill>
            <a:srgbClr val="7030A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430594"/>
            <a:ext cx="9067800" cy="5427406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আবির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জহির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নাজমা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ফারজানা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স্বেচ্ছায় একত্রিত হয়ে সমঅধিকার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সমদায়িত্বের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ভিত্তিতে ব্যবসায় পরিচালনা করে।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ধরণের কারবারের সদস্যরা নিজেরাই মূলধন যোগান দেয় এবং ঝুঁকি বহন করে। 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62000" y="152400"/>
            <a:ext cx="7620000" cy="7620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 কি? </a:t>
            </a:r>
          </a:p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খ.সমবায়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গ.উদ্দীপকের আলোকে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bn-IN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ঘ.উদ্দিপকের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152400"/>
            <a:ext cx="8763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5943600" cy="1524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 পাঠ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4997" y="1866900"/>
            <a:ext cx="9144000" cy="15621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রাষ্ট্রয়াত্ত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ধারণা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4999" y="3581400"/>
            <a:ext cx="9139003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রাষ্ট্রয়াত্ত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 বর্ননা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25483" y="5257800"/>
            <a:ext cx="9139003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রাষ্ট্রয়াত্ত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সুবিধা-অসুবিধা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তুলনামূলক বিশ্লেষণ 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27661" y="1143000"/>
            <a:ext cx="5135139" cy="1578282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Deflat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05725"/>
            <a:ext cx="9144000" cy="144655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3604" r="2568" b="3423"/>
          <a:stretch/>
        </p:blipFill>
        <p:spPr>
          <a:xfrm>
            <a:off x="222422" y="247135"/>
            <a:ext cx="8686800" cy="637608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44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2876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আলোচ্য বিষয় কি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আলোচ্য </a:t>
            </a:r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</a:p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“সমবায়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</a:t>
            </a:r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র”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059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9700" y="1143000"/>
            <a:ext cx="63246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51960"/>
            <a:ext cx="9144000" cy="156966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“সমবায়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</a:t>
            </a:r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র”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152400"/>
            <a:ext cx="8763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5943600" cy="1524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4997" y="1866900"/>
            <a:ext cx="9144000" cy="15621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4999" y="3581400"/>
            <a:ext cx="9139003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 বর্ননা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25483" y="5257800"/>
            <a:ext cx="9139003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সুবিধা-অসুবিধা তুলনামূলক বিশ্লেষণ 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8432" y="152400"/>
            <a:ext cx="8077200" cy="685800"/>
          </a:xfrm>
          <a:prstGeom prst="ellipse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“সমবায়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র”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1066800"/>
            <a:ext cx="8696865" cy="27432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সমবায় প্রতিষ্ঠান বা সমবায়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কারবা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হলো এমন এক ধরণের ব্যবসায় প্রতিষ্ঠান যেখানে কিছু লোক স্বেচ্ছায় একত্রিত হয়ে সমঅধিকার ও সমদায়িত্বের ভিত্তিতে ব্যবসায় পরিচালনা করে। 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 এ ধরণের কারবারের সদস্যরা নিজেরাই মূলধন যোগান দেয় এবং ঝুঁকি বহন করে।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962400"/>
            <a:ext cx="8696865" cy="2895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 কালভার্ট বলেন,সমবায় এমন একটি প্রতিষ্ঠান, যেখানে মানুষ নিজেদের আর্থিক অবস্থার উন্নতির জন্য স্বেচ্ছায় সমঅধিকারের ভিত্তিতে একে অন্যের সাথে সহযোগিতা করে। </a:t>
            </a:r>
          </a:p>
          <a:p>
            <a:pPr algn="just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 কারবারের মূলনীতি হলো- “সকলের তরে সকলে আমরা; প্রত্যেকে আমরা পরের তরে।” </a:t>
            </a:r>
          </a:p>
        </p:txBody>
      </p:sp>
    </p:spTree>
    <p:extLst>
      <p:ext uri="{BB962C8B-B14F-4D97-AF65-F5344CB8AC3E}">
        <p14:creationId xmlns:p14="http://schemas.microsoft.com/office/powerpoint/2010/main" val="423167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404</Words>
  <Application>Microsoft Office PowerPoint</Application>
  <PresentationFormat>On-screen Show (4:3)</PresentationFormat>
  <Paragraphs>76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Angles</vt:lpstr>
      <vt:lpstr>1_Angles</vt:lpstr>
      <vt:lpstr>2_Angles</vt:lpstr>
      <vt:lpstr>3_Angles</vt:lpstr>
      <vt:lpstr>4_Angles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PC</cp:lastModifiedBy>
  <cp:revision>67</cp:revision>
  <dcterms:created xsi:type="dcterms:W3CDTF">2006-08-16T00:00:00Z</dcterms:created>
  <dcterms:modified xsi:type="dcterms:W3CDTF">2020-02-24T07:12:37Z</dcterms:modified>
</cp:coreProperties>
</file>