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59" r:id="rId4"/>
    <p:sldId id="278" r:id="rId5"/>
    <p:sldId id="261" r:id="rId6"/>
    <p:sldId id="296" r:id="rId7"/>
    <p:sldId id="297" r:id="rId8"/>
    <p:sldId id="283" r:id="rId9"/>
    <p:sldId id="279" r:id="rId10"/>
    <p:sldId id="288" r:id="rId11"/>
    <p:sldId id="290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FF"/>
    <a:srgbClr val="33CC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75B7-3536-48DE-826E-8CF2EF5E8128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D0B6-72E2-406C-8887-461E21036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3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D0B6-72E2-406C-8887-461E210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8305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762000"/>
            <a:ext cx="8558212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" y="2667000"/>
            <a:ext cx="8839200" cy="26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930129"/>
            <a:ext cx="3388519" cy="575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কে পিঠা তৈরী করেন?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930129"/>
            <a:ext cx="3719512" cy="551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পিঠার নাম খাতায় লিখ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360" y="5645647"/>
            <a:ext cx="3388519" cy="575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8" y="4807446"/>
            <a:ext cx="3388519" cy="575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8" y="4055269"/>
            <a:ext cx="3388519" cy="575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067175"/>
            <a:ext cx="3719512" cy="551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4901653"/>
            <a:ext cx="3719512" cy="551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2037" y="5736131"/>
            <a:ext cx="3719512" cy="551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657600"/>
            <a:ext cx="1371600" cy="354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3616673"/>
            <a:ext cx="1371600" cy="354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que 20"/>
          <p:cNvSpPr/>
          <p:nvPr/>
        </p:nvSpPr>
        <p:spPr>
          <a:xfrm>
            <a:off x="0" y="381000"/>
            <a:ext cx="9144000" cy="22860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115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3650576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তোমাদের জানা ৫টি পিঠার নাম লিখে আনবে।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4" y="137160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93" y="3436364"/>
            <a:ext cx="4552507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ফাতেমা আক্তার</a:t>
            </a:r>
          </a:p>
          <a:p>
            <a:pPr algn="ctr"/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সহকারি  শিক্ষক</a:t>
            </a:r>
          </a:p>
          <a:p>
            <a:pPr algn="ctr"/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ধলিয়া সরকারি প্রাথমিক বিদ্যালয়</a:t>
            </a:r>
          </a:p>
          <a:p>
            <a:pPr algn="ctr"/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মাটিরাঙ্গা, খাগড়াছড়ি পার্বত্য জেলা।</a:t>
            </a:r>
          </a:p>
          <a:p>
            <a:pPr algn="ctr"/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fatemahoque1990@gmail.com</a:t>
            </a:r>
            <a:endParaRPr lang="en-I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5556" r="5010" b="44973"/>
          <a:stretch/>
        </p:blipFill>
        <p:spPr>
          <a:xfrm>
            <a:off x="5316" y="94848"/>
            <a:ext cx="3124200" cy="332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685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16" y="-1"/>
            <a:ext cx="4572000" cy="78068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-1"/>
            <a:ext cx="4343400" cy="6852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38700" y="259094"/>
            <a:ext cx="42291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374809"/>
            <a:ext cx="43434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শ্রেণীঃ২য়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শিরোনামঃদাদির হাতের মজার পিঠা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সময়ঃ৪৫ 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209800"/>
            <a:ext cx="8229600" cy="2590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গল্পের বিষয় বুঝতে পারবে।</a:t>
            </a:r>
          </a:p>
          <a:p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২.২.৩ গল্পের মূল বিষয় বুঝতে পারবে।</a:t>
            </a:r>
          </a:p>
          <a:p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গল্প সংশ্লিষ্ট প্রশ্নের উত্তর লিখতে পারবে।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1800" y="533400"/>
            <a:ext cx="3505200" cy="144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457200"/>
            <a:ext cx="7467600" cy="605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একটি ভিডিও দেখবো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234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752600" y="228600"/>
            <a:ext cx="6477000" cy="2057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শিরোনাম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743200"/>
            <a:ext cx="6096000" cy="2286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" y="1447800"/>
            <a:ext cx="4309730" cy="541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572627" cy="541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50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088"/>
            <a:ext cx="9144000" cy="4945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511"/>
            <a:ext cx="86868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82035" y="980065"/>
            <a:ext cx="381000" cy="36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" y="145318"/>
            <a:ext cx="3113802" cy="22545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129641"/>
            <a:ext cx="3048000" cy="2287118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129640"/>
            <a:ext cx="2971800" cy="2270205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" y="3429000"/>
            <a:ext cx="3909237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29000"/>
            <a:ext cx="4114800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56424" y="2616577"/>
            <a:ext cx="178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পুলি পিঠা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9014" y="2613464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পাটিসাপটা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61657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ভাপা পিঠা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1" y="587934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চিতই পিঠা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1" y="587934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নকশী পিঠা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1558131"/>
            <a:ext cx="5257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 পিঠা খাওয়ার ধুম পড়ে?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করতে কী কী লাগে?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84297"/>
            <a:ext cx="856984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" y="1648047"/>
            <a:ext cx="3718560" cy="27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127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Safar</cp:lastModifiedBy>
  <cp:revision>407</cp:revision>
  <dcterms:created xsi:type="dcterms:W3CDTF">2006-08-16T00:00:00Z</dcterms:created>
  <dcterms:modified xsi:type="dcterms:W3CDTF">2020-02-24T16:33:16Z</dcterms:modified>
</cp:coreProperties>
</file>