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5"/>
  </p:notesMasterIdLst>
  <p:sldIdLst>
    <p:sldId id="256" r:id="rId2"/>
    <p:sldId id="257" r:id="rId3"/>
    <p:sldId id="258" r:id="rId4"/>
    <p:sldId id="259" r:id="rId5"/>
    <p:sldId id="260" r:id="rId6"/>
    <p:sldId id="261" r:id="rId7"/>
    <p:sldId id="264" r:id="rId8"/>
    <p:sldId id="263" r:id="rId9"/>
    <p:sldId id="265" r:id="rId10"/>
    <p:sldId id="271" r:id="rId11"/>
    <p:sldId id="272" r:id="rId12"/>
    <p:sldId id="273" r:id="rId13"/>
    <p:sldId id="276" r:id="rId1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15620"/>
    <p:restoredTop sz="91009" autoAdjust="0"/>
  </p:normalViewPr>
  <p:slideViewPr>
    <p:cSldViewPr>
      <p:cViewPr>
        <p:scale>
          <a:sx n="75" d="100"/>
          <a:sy n="75" d="100"/>
        </p:scale>
        <p:origin x="-1824" y="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3C0C7AA-0022-4BEB-8DC0-DC54D48C50A9}" type="datetimeFigureOut">
              <a:rPr lang="en-US" smtClean="0"/>
              <a:pPr/>
              <a:t>2/15/2020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6BA7DD0-0662-4767-BFB3-5373E03EDD7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801601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BA7DD0-0662-4767-BFB3-5373E03EDD76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14158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BA7DD0-0662-4767-BFB3-5373E03EDD76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Title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16" name="Date Placeholder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2/15/2020</a:t>
            </a:fld>
            <a:endParaRPr lang="en-US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7" name="Content Placeholder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5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2/15/2020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9" name="Date Placeholder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2/15/2020</a:t>
            </a:fld>
            <a:endParaRPr lang="en-US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4" name="Content Placeholder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1" name="Date Placeholder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2/15/2020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1" name="Slide Number Placeholder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itle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25" name="Text Placeholder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8" name="Content Placeholder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2/15/2020</a:t>
            </a:fld>
            <a:endParaRPr lang="en-US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2/15/2020</a:t>
            </a:fld>
            <a:endParaRPr lang="en-US"/>
          </a:p>
        </p:txBody>
      </p:sp>
      <p:sp>
        <p:nvSpPr>
          <p:cNvPr id="24" name="Footer Placeholder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6" name="Text Placeholder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4" name="Content Placeholder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5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2/15/2020</a:t>
            </a:fld>
            <a:endParaRPr lang="en-US"/>
          </a:p>
        </p:txBody>
      </p:sp>
      <p:sp>
        <p:nvSpPr>
          <p:cNvPr id="29" name="Footer Placeholder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1" name="Slide Number Placeholder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7" name="Title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6" name="Text Placeholder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2/15/2020</a:t>
            </a:fld>
            <a:endParaRPr lang="en-US"/>
          </a:p>
        </p:txBody>
      </p:sp>
      <p:sp>
        <p:nvSpPr>
          <p:cNvPr id="28" name="Footer Placeholder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Title Placeholder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Straight Connector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8.jpg"/><Relationship Id="rId4" Type="http://schemas.openxmlformats.org/officeDocument/2006/relationships/image" Target="../media/image17.jp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jpg"/><Relationship Id="rId4" Type="http://schemas.openxmlformats.org/officeDocument/2006/relationships/image" Target="../media/image7.jp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11.w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3061810" y="2644170"/>
            <a:ext cx="3020379" cy="15696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bn-BD" sz="9600" b="1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স্বাগতম</a:t>
            </a:r>
            <a:endParaRPr lang="en-US" dirty="0">
              <a:solidFill>
                <a:prstClr val="black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533400" y="0"/>
            <a:ext cx="5562600" cy="1200329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ln w="57150">
            <a:solidFill>
              <a:srgbClr val="92D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7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bn-BD" sz="7200" dirty="0">
                <a:latin typeface="NikoshBAN" panose="02000000000000000000" pitchFamily="2" charset="0"/>
                <a:cs typeface="NikoshBAN" panose="02000000000000000000" pitchFamily="2" charset="0"/>
              </a:rPr>
              <a:t>দলগত </a:t>
            </a:r>
            <a:r>
              <a:rPr lang="bn-BD" sz="7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কাজঃ</a:t>
            </a:r>
            <a:endParaRPr lang="en-US" sz="7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28600" y="1200328"/>
            <a:ext cx="822960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sz="3200" b="1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১।ইতিহাসের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বিভিন্ন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ধরনের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উপাদানের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একটি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তালিকা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কর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  <p:sp>
        <p:nvSpPr>
          <p:cNvPr id="5" name="Rectangle 4"/>
          <p:cNvSpPr/>
          <p:nvPr/>
        </p:nvSpPr>
        <p:spPr>
          <a:xfrm>
            <a:off x="357325" y="2415064"/>
            <a:ext cx="729085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২।</a:t>
            </a:r>
            <a:r>
              <a:rPr lang="bn-BD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চিত্রে </a:t>
            </a:r>
            <a:r>
              <a:rPr lang="bn-BD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কোনটি ইতিহাসের লিখিত উপাদান?</a:t>
            </a: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3633215"/>
            <a:ext cx="2590800" cy="1826300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0400" y="3134531"/>
            <a:ext cx="2971800" cy="2852006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5600" y="3505199"/>
            <a:ext cx="2133601" cy="1946959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295400" y="5421868"/>
            <a:ext cx="73770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BD" b="1" dirty="0">
                <a:latin typeface="NikoshBAN" panose="02000000000000000000" pitchFamily="2" charset="0"/>
                <a:cs typeface="NikoshBAN" panose="02000000000000000000" pitchFamily="2" charset="0"/>
              </a:rPr>
              <a:t>চিত্রঃ ক</a:t>
            </a:r>
            <a:endParaRPr lang="en-US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4215171" y="5421868"/>
            <a:ext cx="71365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BD" b="1" dirty="0">
                <a:latin typeface="NikoshBAN" panose="02000000000000000000" pitchFamily="2" charset="0"/>
                <a:cs typeface="NikoshBAN" panose="02000000000000000000" pitchFamily="2" charset="0"/>
              </a:rPr>
              <a:t>চিত্রঃ খ</a:t>
            </a:r>
            <a:endParaRPr lang="en-US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7295358" y="5486400"/>
            <a:ext cx="70564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BD" b="1" dirty="0">
                <a:latin typeface="NikoshBAN" panose="02000000000000000000" pitchFamily="2" charset="0"/>
                <a:cs typeface="NikoshBAN" panose="02000000000000000000" pitchFamily="2" charset="0"/>
              </a:rPr>
              <a:t>চিত্রঃ গ</a:t>
            </a:r>
            <a:endParaRPr lang="en-US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914400" y="5867400"/>
            <a:ext cx="7467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581400" y="5867400"/>
            <a:ext cx="150794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en-US" sz="36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990600" y="914400"/>
            <a:ext cx="1904689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BD" sz="4800" b="1" dirty="0">
                <a:latin typeface="NikoshBAN" panose="02000000000000000000" pitchFamily="2" charset="0"/>
                <a:cs typeface="NikoshBAN" panose="02000000000000000000" pitchFamily="2" charset="0"/>
              </a:rPr>
              <a:t>মূল্যায়নঃ</a:t>
            </a:r>
            <a:endParaRPr lang="en-US" sz="48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829811" y="2130911"/>
            <a:ext cx="3505561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bn-BD" sz="4400" b="1" dirty="0">
                <a:latin typeface="NikoshBAN" pitchFamily="2" charset="0"/>
                <a:cs typeface="NikoshBAN" panose="02000000000000000000" pitchFamily="2" charset="0"/>
              </a:rPr>
              <a:t>ইতিহাস কী?</a:t>
            </a:r>
          </a:p>
        </p:txBody>
      </p:sp>
      <p:sp>
        <p:nvSpPr>
          <p:cNvPr id="9" name="Rectangle 8"/>
          <p:cNvSpPr/>
          <p:nvPr/>
        </p:nvSpPr>
        <p:spPr>
          <a:xfrm>
            <a:off x="762000" y="2743200"/>
            <a:ext cx="4637808" cy="126188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endParaRPr lang="en-US" b="1" dirty="0" smtClean="0">
              <a:latin typeface="NikoshBAN" pitchFamily="2" charset="0"/>
              <a:cs typeface="NikoshBAN" panose="02000000000000000000" pitchFamily="2" charset="0"/>
            </a:endParaRPr>
          </a:p>
          <a:p>
            <a:pPr marL="285750" indent="-285750">
              <a:buFont typeface="Arial" pitchFamily="34" charset="0"/>
              <a:buChar char="•"/>
            </a:pPr>
            <a:endParaRPr lang="en-US" b="1" dirty="0">
              <a:latin typeface="NikoshBAN" pitchFamily="2" charset="0"/>
              <a:cs typeface="NikoshBAN" panose="02000000000000000000" pitchFamily="2" charset="0"/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bn-BD" sz="4000" b="1" dirty="0" smtClean="0">
                <a:latin typeface="NikoshBAN" pitchFamily="2" charset="0"/>
                <a:cs typeface="NikoshBAN" panose="02000000000000000000" pitchFamily="2" charset="0"/>
              </a:rPr>
              <a:t>ইতিহাসের </a:t>
            </a:r>
            <a:r>
              <a:rPr lang="bn-BD" sz="4000" b="1" dirty="0">
                <a:latin typeface="NikoshBAN" pitchFamily="2" charset="0"/>
                <a:cs typeface="NikoshBAN" panose="02000000000000000000" pitchFamily="2" charset="0"/>
              </a:rPr>
              <a:t>উপাদান কয়টি?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2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0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7" grpId="0"/>
      <p:bldP spid="9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295400" y="3352800"/>
            <a:ext cx="723900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Arial" pitchFamily="34" charset="0"/>
              <a:buChar char="•"/>
            </a:pPr>
            <a:r>
              <a:rPr lang="bn-BD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</a:p>
          <a:p>
            <a:pPr marL="571500" indent="-571500">
              <a:buFont typeface="Arial" pitchFamily="34" charset="0"/>
              <a:buChar char="•"/>
            </a:pPr>
            <a:endParaRPr lang="bn-BD" sz="3600" b="1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571500" indent="-571500">
              <a:buFont typeface="Arial" pitchFamily="34" charset="0"/>
              <a:buChar char="•"/>
            </a:pPr>
            <a:endParaRPr lang="bn-BD" sz="3600" b="1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571500" indent="-571500">
              <a:buFont typeface="Arial" pitchFamily="34" charset="0"/>
              <a:buChar char="•"/>
            </a:pPr>
            <a:r>
              <a:rPr lang="bn-BD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বাংলাদেশের </a:t>
            </a:r>
            <a:r>
              <a:rPr lang="bn-BD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উল্লেখযোগ্য কয়েকটি  ইতিহ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bn-BD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সের অলিখিত উপাদানের নাম লিখ ।</a:t>
            </a:r>
            <a:endParaRPr lang="en-US" sz="3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52400"/>
            <a:ext cx="9144000" cy="5186625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4343400" y="0"/>
            <a:ext cx="32766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6000" b="1" i="1" dirty="0">
                <a:latin typeface="NikoshBAN" panose="02000000000000000000" pitchFamily="2" charset="0"/>
                <a:cs typeface="NikoshBAN" panose="02000000000000000000" pitchFamily="2" charset="0"/>
              </a:rPr>
              <a:t>বাড়ীর কাজঃ</a:t>
            </a:r>
            <a:endParaRPr lang="en-US" sz="6000" b="1" i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0260"/>
            <a:ext cx="10287000" cy="699014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 flipH="1">
            <a:off x="3657600" y="1155700"/>
            <a:ext cx="3048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6000" dirty="0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ধন্যবাদ</a:t>
            </a:r>
            <a:endParaRPr lang="en-US" sz="6000" dirty="0">
              <a:solidFill>
                <a:srgbClr val="FFC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54100" y="393700"/>
            <a:ext cx="6096000" cy="923330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5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শিক্ষক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endParaRPr lang="en-US" sz="5400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00984" y="1317030"/>
            <a:ext cx="2237232" cy="198120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2590800" y="3454400"/>
            <a:ext cx="3657600" cy="15081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None/>
            </a:pPr>
            <a:r>
              <a:rPr lang="en-US" u="sng" dirty="0" err="1">
                <a:solidFill>
                  <a:srgbClr val="0052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মোঃ</a:t>
            </a:r>
            <a:r>
              <a:rPr lang="en-US" u="sng" dirty="0">
                <a:solidFill>
                  <a:srgbClr val="0052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u="sng" dirty="0" err="1">
                <a:solidFill>
                  <a:srgbClr val="0052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আমিনুল</a:t>
            </a:r>
            <a:r>
              <a:rPr lang="en-US" u="sng" dirty="0">
                <a:solidFill>
                  <a:srgbClr val="0052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u="sng" dirty="0" err="1">
                <a:solidFill>
                  <a:srgbClr val="0052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হক</a:t>
            </a:r>
            <a:r>
              <a:rPr lang="en-US" u="sng" dirty="0">
                <a:solidFill>
                  <a:srgbClr val="0052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u="sng" dirty="0" err="1">
                <a:solidFill>
                  <a:srgbClr val="0052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নয়ন</a:t>
            </a:r>
            <a:r>
              <a:rPr lang="en-US" u="sng" dirty="0">
                <a:solidFill>
                  <a:srgbClr val="0052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</a:t>
            </a:r>
          </a:p>
          <a:p>
            <a:pPr algn="ctr">
              <a:buFont typeface="Arial" pitchFamily="34" charset="0"/>
              <a:buNone/>
            </a:pPr>
            <a:r>
              <a:rPr lang="en-US" u="sng" dirty="0" err="1">
                <a:solidFill>
                  <a:srgbClr val="0052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সহকারি</a:t>
            </a:r>
            <a:r>
              <a:rPr lang="en-US" u="sng" dirty="0">
                <a:solidFill>
                  <a:srgbClr val="0052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u="sng" dirty="0" err="1">
                <a:solidFill>
                  <a:srgbClr val="0052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শিক্ষক</a:t>
            </a:r>
            <a:r>
              <a:rPr lang="en-US" u="sng" dirty="0">
                <a:solidFill>
                  <a:srgbClr val="0052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(</a:t>
            </a:r>
            <a:r>
              <a:rPr lang="en-US" u="sng" dirty="0" err="1">
                <a:solidFill>
                  <a:srgbClr val="0052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আইসিটি</a:t>
            </a:r>
            <a:r>
              <a:rPr lang="en-US" u="sng" dirty="0">
                <a:solidFill>
                  <a:srgbClr val="0052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)   </a:t>
            </a:r>
            <a:r>
              <a:rPr lang="en-US" u="sng" dirty="0" err="1">
                <a:solidFill>
                  <a:srgbClr val="0052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বিন্দুবাসিনি</a:t>
            </a:r>
            <a:r>
              <a:rPr lang="en-US" u="sng" dirty="0">
                <a:solidFill>
                  <a:srgbClr val="0052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u="sng" dirty="0" err="1">
                <a:solidFill>
                  <a:srgbClr val="0052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সরকারি</a:t>
            </a:r>
            <a:r>
              <a:rPr lang="en-US" u="sng" dirty="0">
                <a:solidFill>
                  <a:srgbClr val="0052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u="sng" dirty="0" err="1">
                <a:solidFill>
                  <a:srgbClr val="0052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বালক</a:t>
            </a:r>
            <a:r>
              <a:rPr lang="en-US" u="sng" dirty="0">
                <a:solidFill>
                  <a:srgbClr val="0052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u="sng" dirty="0" err="1">
                <a:solidFill>
                  <a:srgbClr val="0052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উচ্চ</a:t>
            </a:r>
            <a:r>
              <a:rPr lang="en-US" u="sng" dirty="0">
                <a:solidFill>
                  <a:srgbClr val="0052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u="sng" dirty="0" err="1">
                <a:solidFill>
                  <a:srgbClr val="0052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বিদ্যালয়</a:t>
            </a:r>
            <a:r>
              <a:rPr lang="en-US" u="sng" dirty="0">
                <a:solidFill>
                  <a:srgbClr val="0052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,</a:t>
            </a:r>
            <a:r>
              <a:rPr lang="en-US" u="sng" dirty="0" err="1">
                <a:solidFill>
                  <a:srgbClr val="0052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টাঙ্গাইল</a:t>
            </a:r>
            <a:r>
              <a:rPr lang="en-US" u="sng" dirty="0">
                <a:solidFill>
                  <a:srgbClr val="0052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 </a:t>
            </a:r>
          </a:p>
          <a:p>
            <a:pPr algn="ctr">
              <a:buFont typeface="Arial" pitchFamily="34" charset="0"/>
              <a:buNone/>
            </a:pPr>
            <a:r>
              <a:rPr lang="en-US" u="sng" dirty="0" err="1">
                <a:solidFill>
                  <a:srgbClr val="0052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মোবাইলঃ</a:t>
            </a:r>
            <a:r>
              <a:rPr lang="en-US" u="sng" dirty="0">
                <a:solidFill>
                  <a:srgbClr val="0052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০১৭৪৮ ৩০২৪৭৫ </a:t>
            </a:r>
            <a:r>
              <a:rPr lang="bn-BD" u="sng" dirty="0">
                <a:solidFill>
                  <a:srgbClr val="0052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u="sng" dirty="0">
              <a:solidFill>
                <a:srgbClr val="0052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ctr"/>
            <a:endParaRPr lang="en-US" sz="20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43000" y="1143000"/>
            <a:ext cx="7162800" cy="378565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9050">
            <a:solidFill>
              <a:schemeClr val="tx2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4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4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r>
              <a:rPr lang="en-US" sz="4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endParaRPr lang="en-US" sz="4800" b="1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4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4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শ্রেণিঃ  </a:t>
            </a:r>
            <a:r>
              <a:rPr lang="bn-BD" sz="4800" b="1" dirty="0">
                <a:latin typeface="NikoshBAN" panose="02000000000000000000" pitchFamily="2" charset="0"/>
                <a:cs typeface="NikoshBAN" panose="02000000000000000000" pitchFamily="2" charset="0"/>
              </a:rPr>
              <a:t>১০ম </a:t>
            </a:r>
            <a:r>
              <a:rPr lang="en-US" sz="4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,</a:t>
            </a:r>
            <a:r>
              <a:rPr lang="en-US" sz="4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অধ্যায়</a:t>
            </a:r>
            <a:r>
              <a:rPr lang="en-US" sz="4800" b="1" smtClean="0">
                <a:latin typeface="NikoshBAN" panose="02000000000000000000" pitchFamily="2" charset="0"/>
                <a:cs typeface="NikoshBAN" panose="02000000000000000000" pitchFamily="2" charset="0"/>
              </a:rPr>
              <a:t> -২য়</a:t>
            </a:r>
            <a:endParaRPr lang="bn-BD" sz="4800" b="1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4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4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বিষয়ঃ </a:t>
            </a:r>
            <a:r>
              <a:rPr lang="en-US" sz="4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বাংলাদেশের</a:t>
            </a:r>
            <a:r>
              <a:rPr lang="en-US" sz="4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ইতিহাস</a:t>
            </a:r>
            <a:r>
              <a:rPr lang="en-US" sz="4800" b="1" dirty="0">
                <a:latin typeface="NikoshBAN" panose="02000000000000000000" pitchFamily="2" charset="0"/>
                <a:cs typeface="NikoshBAN" panose="02000000000000000000" pitchFamily="2" charset="0"/>
              </a:rPr>
              <a:t> ও</a:t>
            </a:r>
          </a:p>
          <a:p>
            <a:r>
              <a:rPr lang="en-US" sz="4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বিশ্বসভ্যতা</a:t>
            </a:r>
            <a:endParaRPr lang="bn-BD" sz="4800" b="1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4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4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সময়ঃ </a:t>
            </a:r>
            <a:r>
              <a:rPr lang="en-US" sz="4800" b="1" dirty="0">
                <a:latin typeface="NikoshBAN" panose="02000000000000000000" pitchFamily="2" charset="0"/>
                <a:cs typeface="NikoshBAN" panose="02000000000000000000" pitchFamily="2" charset="0"/>
              </a:rPr>
              <a:t>৪</a:t>
            </a:r>
            <a:r>
              <a:rPr lang="bn-BD" sz="4800" b="1" dirty="0">
                <a:latin typeface="NikoshBAN" panose="02000000000000000000" pitchFamily="2" charset="0"/>
                <a:cs typeface="NikoshBAN" panose="02000000000000000000" pitchFamily="2" charset="0"/>
              </a:rPr>
              <a:t>০মিঃ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dissolve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" grpId="1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81000" y="838200"/>
            <a:ext cx="81534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 smtClean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bn-BD" sz="6000" b="1" dirty="0">
                <a:latin typeface="NikoshBAN" panose="02000000000000000000" pitchFamily="2" charset="0"/>
                <a:cs typeface="NikoshBAN" panose="02000000000000000000" pitchFamily="2" charset="0"/>
              </a:rPr>
              <a:t>ছবি </a:t>
            </a:r>
            <a:r>
              <a:rPr lang="en-US" sz="6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গুলি</a:t>
            </a:r>
            <a:r>
              <a:rPr lang="bn-BD" sz="6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6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লক্ষ্য করিঃ</a:t>
            </a:r>
          </a:p>
          <a:p>
            <a:endParaRPr lang="en-US" sz="6000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45904" y="1981200"/>
            <a:ext cx="3401155" cy="1828800"/>
          </a:xfrm>
          <a:prstGeom prst="rect">
            <a:avLst/>
          </a:prstGeom>
        </p:spPr>
      </p:pic>
      <p:pic>
        <p:nvPicPr>
          <p:cNvPr id="4" name="Content Placeholder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4343400"/>
            <a:ext cx="3566059" cy="13716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65662" y="2133600"/>
            <a:ext cx="3925938" cy="367215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4176699" y="3244334"/>
            <a:ext cx="23756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1779148" y="3745468"/>
            <a:ext cx="217110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চিত্রঃ</a:t>
            </a:r>
            <a:r>
              <a:rPr lang="en-US" b="1" dirty="0">
                <a:latin typeface="NikoshBAN" panose="02000000000000000000" pitchFamily="2" charset="0"/>
                <a:cs typeface="NikoshBAN" panose="02000000000000000000" pitchFamily="2" charset="0"/>
              </a:rPr>
              <a:t> ক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6321216" y="5875144"/>
            <a:ext cx="157122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চিত্রঃ</a:t>
            </a:r>
            <a:r>
              <a:rPr lang="en-US" sz="2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গ</a:t>
            </a:r>
            <a:endParaRPr lang="en-US" sz="24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779147" y="5967477"/>
            <a:ext cx="76976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চিত্রঃ</a:t>
            </a:r>
            <a:r>
              <a:rPr lang="en-US" b="1" dirty="0">
                <a:latin typeface="NikoshBAN" panose="02000000000000000000" pitchFamily="2" charset="0"/>
                <a:cs typeface="NikoshBAN" panose="02000000000000000000" pitchFamily="2" charset="0"/>
              </a:rPr>
              <a:t> খ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25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43000" y="685800"/>
            <a:ext cx="7315200" cy="1938992"/>
          </a:xfrm>
          <a:prstGeom prst="rect">
            <a:avLst/>
          </a:prstGeom>
          <a:noFill/>
          <a:ln w="38100">
            <a:solidFill>
              <a:schemeClr val="accent3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ইতিহাস </a:t>
            </a:r>
            <a:r>
              <a:rPr lang="bn-BD" sz="6000" dirty="0">
                <a:latin typeface="NikoshBAN" panose="02000000000000000000" pitchFamily="2" charset="0"/>
                <a:cs typeface="NikoshBAN" panose="02000000000000000000" pitchFamily="2" charset="0"/>
              </a:rPr>
              <a:t>পরিচিতি।</a:t>
            </a:r>
            <a:endParaRPr lang="en-US" sz="60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endParaRPr lang="en-US" sz="6000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371600" y="685800"/>
            <a:ext cx="6934200" cy="707886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4000" dirty="0">
                <a:latin typeface="NikoshBAN" panose="02000000000000000000" pitchFamily="2" charset="0"/>
                <a:cs typeface="NikoshBAN" panose="02000000000000000000" pitchFamily="2" charset="0"/>
              </a:rPr>
              <a:t>শিখন ফলঃ</a:t>
            </a:r>
            <a:endParaRPr lang="en-US" sz="72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562100" y="1968500"/>
            <a:ext cx="6934200" cy="34470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BD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    এই </a:t>
            </a:r>
            <a:r>
              <a:rPr lang="bn-BD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পাঠ শেষে শিক্ষার্থীরা...</a:t>
            </a:r>
            <a:endParaRPr lang="bn-BD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lvl="2"/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BD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১।ইতিহাস </a:t>
            </a:r>
            <a:r>
              <a:rPr lang="bn-BD" sz="2800" dirty="0">
                <a:latin typeface="NikoshBAN" panose="02000000000000000000" pitchFamily="2" charset="0"/>
                <a:cs typeface="NikoshBAN" panose="02000000000000000000" pitchFamily="2" charset="0"/>
              </a:rPr>
              <a:t>কী বলতে পারবে।</a:t>
            </a:r>
          </a:p>
          <a:p>
            <a:r>
              <a:rPr lang="bn-BD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২।ইতিহাসের </a:t>
            </a:r>
            <a:r>
              <a:rPr lang="bn-BD" sz="2800" dirty="0">
                <a:latin typeface="NikoshBAN" panose="02000000000000000000" pitchFamily="2" charset="0"/>
                <a:cs typeface="NikoshBAN" panose="02000000000000000000" pitchFamily="2" charset="0"/>
              </a:rPr>
              <a:t>জনক কে জানতে পারবে।</a:t>
            </a:r>
          </a:p>
          <a:p>
            <a:r>
              <a:rPr lang="bn-BD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৩।ইতিহাসের </a:t>
            </a:r>
            <a:r>
              <a:rPr lang="bn-BD" sz="2800" dirty="0">
                <a:latin typeface="NikoshBAN" panose="02000000000000000000" pitchFamily="2" charset="0"/>
                <a:cs typeface="NikoshBAN" panose="02000000000000000000" pitchFamily="2" charset="0"/>
              </a:rPr>
              <a:t>উপাদান কয়টি 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বর্ণনা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2800" dirty="0">
                <a:latin typeface="NikoshBAN" panose="02000000000000000000" pitchFamily="2" charset="0"/>
                <a:cs typeface="NikoshBAN" panose="02000000000000000000" pitchFamily="2" charset="0"/>
              </a:rPr>
              <a:t>পারবে।</a:t>
            </a:r>
          </a:p>
          <a:p>
            <a:endParaRPr lang="en-US" sz="28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bn-BD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" grpId="1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677334" y="609600"/>
            <a:ext cx="5496287" cy="716924"/>
          </a:xfrm>
          <a:prstGeom prst="rect">
            <a:avLst/>
          </a:prstGeom>
          <a:solidFill>
            <a:schemeClr val="bg2"/>
          </a:solidFill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smtClean="0">
                <a:latin typeface="NikoshBAN" panose="02000000000000000000" pitchFamily="2" charset="0"/>
                <a:cs typeface="NikoshBAN" panose="02000000000000000000" pitchFamily="2" charset="0"/>
              </a:rPr>
              <a:t>ইতিহাসের অলিখিত উপাদানঃ</a:t>
            </a:r>
            <a:endParaRPr lang="en-US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6" name="Content Placeholder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3224" y="1690688"/>
            <a:ext cx="4146376" cy="360997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4400" y="1690689"/>
            <a:ext cx="4343400" cy="3719512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677334" y="5297269"/>
            <a:ext cx="320886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BD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চিত্রঃ আগ্রারতাজমহল</a:t>
            </a:r>
            <a:r>
              <a:rPr lang="bn-BD" b="1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5483505" y="5269468"/>
            <a:ext cx="190789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চিত্রঃ</a:t>
            </a:r>
            <a:r>
              <a:rPr lang="en-US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মিশরের</a:t>
            </a:r>
            <a:r>
              <a:rPr lang="en-US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পিরামিড</a:t>
            </a:r>
            <a:r>
              <a:rPr lang="bn-BD" b="1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762000" y="1295400"/>
            <a:ext cx="618150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b="1" i="1" dirty="0" err="1">
                <a:latin typeface="NikoshBAN" panose="02000000000000000000" pitchFamily="2" charset="0"/>
                <a:cs typeface="NikoshBAN" panose="02000000000000000000" pitchFamily="2" charset="0"/>
              </a:rPr>
              <a:t>এখন</a:t>
            </a:r>
            <a:r>
              <a:rPr lang="en-US" sz="3600" b="1" i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i="1" dirty="0" err="1">
                <a:latin typeface="NikoshBAN" panose="02000000000000000000" pitchFamily="2" charset="0"/>
                <a:cs typeface="NikoshBAN" panose="02000000000000000000" pitchFamily="2" charset="0"/>
              </a:rPr>
              <a:t>পিরামিডের</a:t>
            </a:r>
            <a:r>
              <a:rPr lang="en-US" sz="3600" b="1" i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i="1" dirty="0" err="1">
                <a:latin typeface="NikoshBAN" panose="02000000000000000000" pitchFamily="2" charset="0"/>
                <a:cs typeface="NikoshBAN" panose="02000000000000000000" pitchFamily="2" charset="0"/>
              </a:rPr>
              <a:t>একটি</a:t>
            </a:r>
            <a:r>
              <a:rPr lang="en-US" sz="3600" b="1" i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i="1" dirty="0" err="1">
                <a:latin typeface="NikoshBAN" panose="02000000000000000000" pitchFamily="2" charset="0"/>
                <a:cs typeface="NikoshBAN" panose="02000000000000000000" pitchFamily="2" charset="0"/>
              </a:rPr>
              <a:t>ভিডিও</a:t>
            </a:r>
            <a:r>
              <a:rPr lang="en-US" sz="3600" b="1" i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i="1" dirty="0" err="1">
                <a:latin typeface="NikoshBAN" panose="02000000000000000000" pitchFamily="2" charset="0"/>
                <a:cs typeface="NikoshBAN" panose="02000000000000000000" pitchFamily="2" charset="0"/>
              </a:rPr>
              <a:t>দেখা</a:t>
            </a:r>
            <a:r>
              <a:rPr lang="en-US" sz="3600" b="1" i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i="1" dirty="0" err="1">
                <a:latin typeface="NikoshBAN" panose="02000000000000000000" pitchFamily="2" charset="0"/>
                <a:cs typeface="NikoshBAN" panose="02000000000000000000" pitchFamily="2" charset="0"/>
              </a:rPr>
              <a:t>যাকঃ</a:t>
            </a:r>
            <a:endParaRPr lang="en-US" sz="3600" b="1" i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aphicFrame>
        <p:nvGraphicFramePr>
          <p:cNvPr id="4" name="Object 3">
            <a:hlinkClick r:id="" action="ppaction://ole?verb=0"/>
          </p:cNvPr>
          <p:cNvGraphicFramePr>
            <a:graphicFrameLocks noGrp="1" noChangeAspect="1"/>
          </p:cNvGraphicFramePr>
          <p:nvPr>
            <p:extLst>
              <p:ext uri="{D42A27DB-BD31-4B8C-83A1-F6EECF244321}">
                <p14:modId xmlns:p14="http://schemas.microsoft.com/office/powerpoint/2010/main" val="983609900"/>
              </p:ext>
            </p:extLst>
          </p:nvPr>
        </p:nvGraphicFramePr>
        <p:xfrm>
          <a:off x="4572000" y="2503488"/>
          <a:ext cx="1295400" cy="771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54" name="Packager Shell Object" showAsIcon="1" r:id="rId3" imgW="914400" imgH="771480" progId="Package">
                  <p:embed/>
                </p:oleObj>
              </mc:Choice>
              <mc:Fallback>
                <p:oleObj name="Packager Shell Object" showAsIcon="1" r:id="rId3" imgW="914400" imgH="771480" progId="Package">
                  <p:embed/>
                  <p:pic>
                    <p:nvPicPr>
                      <p:cNvPr id="0" name="Content Placeholder 3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2000" y="2503488"/>
                        <a:ext cx="1295400" cy="7715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609600" y="1066800"/>
            <a:ext cx="2590959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i="1" dirty="0" err="1">
                <a:latin typeface="NikoshBAN" panose="02000000000000000000" pitchFamily="2" charset="0"/>
                <a:cs typeface="NikoshBAN" panose="02000000000000000000" pitchFamily="2" charset="0"/>
              </a:rPr>
              <a:t>ইতিহাসের</a:t>
            </a:r>
            <a:r>
              <a:rPr lang="en-US" sz="2000" b="1" i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b="1" i="1" dirty="0" err="1">
                <a:latin typeface="NikoshBAN" panose="02000000000000000000" pitchFamily="2" charset="0"/>
                <a:cs typeface="NikoshBAN" panose="02000000000000000000" pitchFamily="2" charset="0"/>
              </a:rPr>
              <a:t>লিখিত</a:t>
            </a:r>
            <a:r>
              <a:rPr lang="en-US" sz="2000" b="1" i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b="1" i="1" dirty="0" err="1">
                <a:latin typeface="NikoshBAN" panose="02000000000000000000" pitchFamily="2" charset="0"/>
                <a:cs typeface="NikoshBAN" panose="02000000000000000000" pitchFamily="2" charset="0"/>
              </a:rPr>
              <a:t>উপাদানঃ</a:t>
            </a:r>
            <a:endParaRPr lang="en-US" sz="2000" b="1" i="1" dirty="0"/>
          </a:p>
        </p:txBody>
      </p:sp>
      <p:pic>
        <p:nvPicPr>
          <p:cNvPr id="5" name="Content Placeholder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2286000"/>
            <a:ext cx="2667000" cy="352941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143000" y="6096000"/>
            <a:ext cx="73770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চিত্রঃ</a:t>
            </a:r>
            <a:r>
              <a:rPr lang="en-US" b="1" dirty="0">
                <a:latin typeface="NikoshBAN" panose="02000000000000000000" pitchFamily="2" charset="0"/>
                <a:cs typeface="NikoshBAN" panose="02000000000000000000" pitchFamily="2" charset="0"/>
              </a:rPr>
              <a:t> ক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9401" y="2286000"/>
            <a:ext cx="2895599" cy="352941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5001" y="2008295"/>
            <a:ext cx="3352799" cy="3807115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3352800" y="6107668"/>
            <a:ext cx="71365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চিত্রঃ</a:t>
            </a:r>
            <a:r>
              <a:rPr lang="en-US" b="1" dirty="0">
                <a:latin typeface="NikoshBAN" panose="02000000000000000000" pitchFamily="2" charset="0"/>
                <a:cs typeface="NikoshBAN" panose="02000000000000000000" pitchFamily="2" charset="0"/>
              </a:rPr>
              <a:t> খ</a:t>
            </a:r>
          </a:p>
        </p:txBody>
      </p:sp>
      <p:sp>
        <p:nvSpPr>
          <p:cNvPr id="10" name="Rectangle 9"/>
          <p:cNvSpPr/>
          <p:nvPr/>
        </p:nvSpPr>
        <p:spPr>
          <a:xfrm>
            <a:off x="6914358" y="5955268"/>
            <a:ext cx="70564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চিত্রঃ</a:t>
            </a:r>
            <a:r>
              <a:rPr lang="en-US" b="1" dirty="0">
                <a:latin typeface="NikoshBAN" panose="02000000000000000000" pitchFamily="2" charset="0"/>
                <a:cs typeface="NikoshBAN" panose="02000000000000000000" pitchFamily="2" charset="0"/>
              </a:rPr>
              <a:t> গ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Trek">
  <a:themeElements>
    <a:clrScheme name="Trek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Trek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Trek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877</TotalTime>
  <Words>170</Words>
  <Application>Microsoft Office PowerPoint</Application>
  <PresentationFormat>On-screen Show (4:3)</PresentationFormat>
  <Paragraphs>51</Paragraphs>
  <Slides>13</Slides>
  <Notes>2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5" baseType="lpstr">
      <vt:lpstr>Trek</vt:lpstr>
      <vt:lpstr>Packager Shell Object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Md. Tauhidul Islam</dc:creator>
  <cp:lastModifiedBy>abc</cp:lastModifiedBy>
  <cp:revision>175</cp:revision>
  <dcterms:created xsi:type="dcterms:W3CDTF">2006-08-16T00:00:00Z</dcterms:created>
  <dcterms:modified xsi:type="dcterms:W3CDTF">2020-02-16T07:50:17Z</dcterms:modified>
</cp:coreProperties>
</file>