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0A72-DA29-41BB-96DE-D09E79348D6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58E0-F10C-428F-A197-C887E451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2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0A72-DA29-41BB-96DE-D09E79348D6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58E0-F10C-428F-A197-C887E451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7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0A72-DA29-41BB-96DE-D09E79348D6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58E0-F10C-428F-A197-C887E451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7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0A72-DA29-41BB-96DE-D09E79348D6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58E0-F10C-428F-A197-C887E451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4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0A72-DA29-41BB-96DE-D09E79348D6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58E0-F10C-428F-A197-C887E451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7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0A72-DA29-41BB-96DE-D09E79348D6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58E0-F10C-428F-A197-C887E451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6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0A72-DA29-41BB-96DE-D09E79348D6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58E0-F10C-428F-A197-C887E451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7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0A72-DA29-41BB-96DE-D09E79348D6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58E0-F10C-428F-A197-C887E451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2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0A72-DA29-41BB-96DE-D09E79348D6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58E0-F10C-428F-A197-C887E451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7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0A72-DA29-41BB-96DE-D09E79348D6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58E0-F10C-428F-A197-C887E451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2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0A72-DA29-41BB-96DE-D09E79348D6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58E0-F10C-428F-A197-C887E451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1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F0A72-DA29-41BB-96DE-D09E79348D6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458E0-F10C-428F-A197-C887E451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8923" y="742384"/>
            <a:ext cx="7025489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880" y="1863591"/>
            <a:ext cx="5540720" cy="42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8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488887" y="443620"/>
            <a:ext cx="4427145" cy="3395049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30647" y="2540713"/>
            <a:ext cx="3048565" cy="1109630"/>
            <a:chOff x="5095025" y="2825906"/>
            <a:chExt cx="3048565" cy="13678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804" y="2825907"/>
              <a:ext cx="1434786" cy="13678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025" y="2825906"/>
              <a:ext cx="1434786" cy="136782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556987" y="529283"/>
            <a:ext cx="5341545" cy="1280880"/>
            <a:chOff x="3016830" y="530632"/>
            <a:chExt cx="5341545" cy="12808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441" y="581778"/>
              <a:ext cx="1289930" cy="122973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287" y="557825"/>
              <a:ext cx="1289931" cy="122973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811" y="581778"/>
              <a:ext cx="1289931" cy="1229734"/>
            </a:xfrm>
            <a:prstGeom prst="rect">
              <a:avLst/>
            </a:prstGeom>
          </p:spPr>
        </p:pic>
        <p:sp>
          <p:nvSpPr>
            <p:cNvPr id="16" name="Flowchart: Process 15"/>
            <p:cNvSpPr/>
            <p:nvPr/>
          </p:nvSpPr>
          <p:spPr>
            <a:xfrm>
              <a:off x="3016830" y="530632"/>
              <a:ext cx="5341545" cy="1229734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152067" y="1843594"/>
            <a:ext cx="329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2480033" y="3838669"/>
            <a:ext cx="5495454" cy="65185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44910" y="4820992"/>
            <a:ext cx="7330914" cy="1454957"/>
            <a:chOff x="425076" y="4819225"/>
            <a:chExt cx="7330914" cy="145495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76" y="4882461"/>
              <a:ext cx="1434786" cy="136782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204" y="4819225"/>
              <a:ext cx="1434786" cy="13678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760" y="4846418"/>
              <a:ext cx="1434786" cy="13678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065" y="4828343"/>
              <a:ext cx="1434786" cy="136782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740" y="4906353"/>
              <a:ext cx="1434786" cy="1367829"/>
            </a:xfrm>
            <a:prstGeom prst="rect">
              <a:avLst/>
            </a:prstGeom>
          </p:spPr>
        </p:pic>
      </p:grpSp>
      <p:sp>
        <p:nvSpPr>
          <p:cNvPr id="26" name="Round Single Corner Rectangle 25"/>
          <p:cNvSpPr/>
          <p:nvPr/>
        </p:nvSpPr>
        <p:spPr>
          <a:xfrm>
            <a:off x="9424657" y="353085"/>
            <a:ext cx="2516864" cy="131375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10107576" y="3078179"/>
            <a:ext cx="1095469" cy="651849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7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Plus 29"/>
          <p:cNvSpPr/>
          <p:nvPr/>
        </p:nvSpPr>
        <p:spPr>
          <a:xfrm>
            <a:off x="8947937" y="3062145"/>
            <a:ext cx="1059256" cy="683915"/>
          </a:xfrm>
          <a:prstGeom prst="mathPl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 Single Corner Rectangle 30"/>
          <p:cNvSpPr/>
          <p:nvPr/>
        </p:nvSpPr>
        <p:spPr>
          <a:xfrm>
            <a:off x="8655113" y="3988227"/>
            <a:ext cx="3404103" cy="45719"/>
          </a:xfrm>
          <a:prstGeom prst="round1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10248524" y="4242730"/>
            <a:ext cx="954521" cy="130704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6" grpId="0" animBg="1"/>
      <p:bldP spid="28" grpId="0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7536247" y="347617"/>
            <a:ext cx="4090545" cy="1526332"/>
            <a:chOff x="7513021" y="436328"/>
            <a:chExt cx="4090545" cy="1526332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021" y="485879"/>
              <a:ext cx="886068" cy="147678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971" y="485880"/>
              <a:ext cx="886068" cy="147678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4864" y="485879"/>
              <a:ext cx="886068" cy="147678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7498" y="436328"/>
              <a:ext cx="886068" cy="1476780"/>
            </a:xfrm>
            <a:prstGeom prst="rect">
              <a:avLst/>
            </a:prstGeom>
          </p:spPr>
        </p:pic>
      </p:grpSp>
      <p:sp>
        <p:nvSpPr>
          <p:cNvPr id="70" name="Rectangle 69"/>
          <p:cNvSpPr/>
          <p:nvPr/>
        </p:nvSpPr>
        <p:spPr>
          <a:xfrm>
            <a:off x="5527804" y="593387"/>
            <a:ext cx="1783335" cy="1264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41800" y="2023898"/>
            <a:ext cx="6157289" cy="734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939765" y="2869040"/>
            <a:ext cx="8761357" cy="1552109"/>
            <a:chOff x="1657917" y="3105616"/>
            <a:chExt cx="8761357" cy="1552109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917" y="3105616"/>
              <a:ext cx="886068" cy="147678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7465" y="3112853"/>
              <a:ext cx="886068" cy="147678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470" y="3144775"/>
              <a:ext cx="886068" cy="147678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315" y="3112853"/>
              <a:ext cx="886068" cy="147678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360" y="3144775"/>
              <a:ext cx="886068" cy="147678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361" y="3180945"/>
              <a:ext cx="886068" cy="147678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6904" y="3144775"/>
              <a:ext cx="886068" cy="147678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972" y="3114677"/>
              <a:ext cx="886068" cy="147678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3206" y="3112853"/>
              <a:ext cx="886068" cy="1476780"/>
            </a:xfrm>
            <a:prstGeom prst="rect">
              <a:avLst/>
            </a:prstGeom>
          </p:spPr>
        </p:pic>
      </p:grpSp>
      <p:sp>
        <p:nvSpPr>
          <p:cNvPr id="82" name="Rectangle 81"/>
          <p:cNvSpPr/>
          <p:nvPr/>
        </p:nvSpPr>
        <p:spPr>
          <a:xfrm>
            <a:off x="2362625" y="4951379"/>
            <a:ext cx="2705486" cy="1799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এইবার গাণিতিক ভাবে দেখি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069737" y="5114736"/>
            <a:ext cx="1224308" cy="147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9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Plus 84"/>
          <p:cNvSpPr/>
          <p:nvPr/>
        </p:nvSpPr>
        <p:spPr>
          <a:xfrm>
            <a:off x="7194407" y="5441618"/>
            <a:ext cx="1289832" cy="81913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Round Diagonal Corner Rectangle 85"/>
          <p:cNvSpPr/>
          <p:nvPr/>
        </p:nvSpPr>
        <p:spPr>
          <a:xfrm>
            <a:off x="8578720" y="5441618"/>
            <a:ext cx="1002800" cy="817124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9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Equal 86"/>
          <p:cNvSpPr/>
          <p:nvPr/>
        </p:nvSpPr>
        <p:spPr>
          <a:xfrm>
            <a:off x="9399491" y="5441618"/>
            <a:ext cx="1318007" cy="81712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717498" y="5305431"/>
            <a:ext cx="1245141" cy="1089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7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2" y="360999"/>
            <a:ext cx="886068" cy="147678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17" y="397168"/>
            <a:ext cx="886068" cy="147678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28" y="427267"/>
            <a:ext cx="886068" cy="147678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13" y="397168"/>
            <a:ext cx="886068" cy="147678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32" y="360999"/>
            <a:ext cx="886068" cy="147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82" grpId="0" animBg="1"/>
      <p:bldP spid="83" grpId="0"/>
      <p:bldP spid="85" grpId="0" animBg="1"/>
      <p:bldP spid="86" grpId="0"/>
      <p:bldP spid="87" grpId="0" animBg="1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10" y="2704132"/>
            <a:ext cx="1070265" cy="1134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20" y="2704132"/>
            <a:ext cx="1070265" cy="1134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230" y="2704132"/>
            <a:ext cx="1070265" cy="113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01" y="2697484"/>
            <a:ext cx="1070265" cy="1134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61" y="2697484"/>
            <a:ext cx="1070265" cy="1134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349" y="2697484"/>
            <a:ext cx="1070265" cy="1134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39" y="2697484"/>
            <a:ext cx="1070265" cy="1134088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2425973" y="1122628"/>
            <a:ext cx="7170700" cy="516049"/>
          </a:xfrm>
          <a:prstGeom prst="flowChartProcess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করে যোগ কর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500180" y="2697484"/>
            <a:ext cx="1511929" cy="114073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Wave 12"/>
          <p:cNvSpPr/>
          <p:nvPr/>
        </p:nvSpPr>
        <p:spPr>
          <a:xfrm>
            <a:off x="3712120" y="99589"/>
            <a:ext cx="3946911" cy="93250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eflateBottom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9" y="5176316"/>
            <a:ext cx="1205698" cy="12003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13" y="5029953"/>
            <a:ext cx="1205698" cy="1200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22" y="5176315"/>
            <a:ext cx="1205698" cy="1200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71" y="5176315"/>
            <a:ext cx="1205698" cy="12003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61" y="5029953"/>
            <a:ext cx="1205698" cy="1200339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4981153" y="5176315"/>
            <a:ext cx="1530035" cy="10351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9741529" y="5176315"/>
            <a:ext cx="2127564" cy="934774"/>
          </a:xfrm>
          <a:prstGeom prst="flowChart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কয়টা ঘুড়ি আছে?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7367" y="1380652"/>
            <a:ext cx="1333771" cy="986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32095" y="4155541"/>
            <a:ext cx="959667" cy="874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22" grpId="0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78598" y="950613"/>
            <a:ext cx="5051834" cy="27794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</a:t>
            </a:r>
            <a:endParaRPr lang="en-US" sz="4000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19" y="367583"/>
            <a:ext cx="4073488" cy="60224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341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965418" y="506994"/>
            <a:ext cx="4354717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3366" y="3096283"/>
            <a:ext cx="5613148" cy="33226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৩+২=</a:t>
            </a:r>
          </a:p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৪+৫=</a:t>
            </a:r>
          </a:p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৫+৫=</a:t>
            </a:r>
          </a:p>
        </p:txBody>
      </p:sp>
    </p:spTree>
    <p:extLst>
      <p:ext uri="{BB962C8B-B14F-4D97-AF65-F5344CB8AC3E}">
        <p14:creationId xmlns:p14="http://schemas.microsoft.com/office/powerpoint/2010/main" val="173468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74883" y="597529"/>
            <a:ext cx="4137434" cy="14304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83284" y="2660658"/>
            <a:ext cx="6099628" cy="367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৪+১=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৩+৪=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৬+৩=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3087232" y="1358020"/>
            <a:ext cx="6038661" cy="4046899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8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28298" y="383190"/>
            <a:ext cx="9160796" cy="6107373"/>
            <a:chOff x="1201003" y="369542"/>
            <a:chExt cx="9160796" cy="61073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003" y="369542"/>
              <a:ext cx="9160796" cy="610737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06721" y="2825085"/>
              <a:ext cx="5923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ধন্যবাদ,সোনামণিরা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38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2444" y="578479"/>
            <a:ext cx="3657506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6986" y="2109457"/>
            <a:ext cx="6482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 ইমদাদুল হক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৪৪ নং বয়রা সরকারী প্রাথমিক বিদ্যালয়।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লোহাগড়া,নড়াইল।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20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109" y="380246"/>
            <a:ext cx="4617267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পাঠ: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061" y="2272420"/>
            <a:ext cx="7224665" cy="2554545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শ্রেণী: প্রথম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 গণিত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যোগের ধারণা (১ থেকে ১০)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৪০ 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8668" y="977774"/>
            <a:ext cx="4092167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1350" y="3051018"/>
            <a:ext cx="7432896" cy="124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955" y="2607396"/>
            <a:ext cx="8220545" cy="3170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৯.১.১ উপকরণ একত্রিত করে উপকরণ গুচ্ছগুলোর সংখ্যা বলতে ও লিখতে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৯.১.২ উপকরণের সাহায্যে সংখ্যা যোগ করে প্রতীকের মাধ্যমে প্রকাশ করতে পারবে।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3489" y="570368"/>
            <a:ext cx="653660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12173" y="1397421"/>
            <a:ext cx="6569244" cy="2069932"/>
            <a:chOff x="397041" y="2201778"/>
            <a:chExt cx="6497053" cy="20092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41" y="2201778"/>
              <a:ext cx="1949115" cy="18769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010" y="2201778"/>
              <a:ext cx="1949115" cy="18769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979" y="2334126"/>
              <a:ext cx="1949115" cy="187692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91226" y="3586520"/>
            <a:ext cx="8334878" cy="1953122"/>
            <a:chOff x="1209176" y="4628148"/>
            <a:chExt cx="7880692" cy="19531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681" y="4704343"/>
              <a:ext cx="1949115" cy="187692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176" y="4628148"/>
              <a:ext cx="2003255" cy="19290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592" y="4692313"/>
              <a:ext cx="1949115" cy="187692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13" y="4652208"/>
              <a:ext cx="2003255" cy="1929062"/>
            </a:xfrm>
            <a:prstGeom prst="rect">
              <a:avLst/>
            </a:prstGeom>
          </p:spPr>
        </p:pic>
      </p:grpSp>
      <p:sp>
        <p:nvSpPr>
          <p:cNvPr id="13" name="Right Arrow 12"/>
          <p:cNvSpPr/>
          <p:nvPr/>
        </p:nvSpPr>
        <p:spPr>
          <a:xfrm>
            <a:off x="742950" y="5682869"/>
            <a:ext cx="6776542" cy="923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489702" y="1620571"/>
            <a:ext cx="5803272" cy="182880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যোগ শিখবো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228784" y="2245259"/>
            <a:ext cx="4925086" cy="2344848"/>
          </a:xfrm>
          <a:prstGeom prst="wedgeRoundRectCallou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 এবং কয়েকজন শিক্ষার্থীদের মাধ্যমে যোগের ধারণা দিবো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9370" y="506994"/>
            <a:ext cx="4046899" cy="8781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40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4" y="2019299"/>
            <a:ext cx="5125641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8" y="1703821"/>
            <a:ext cx="1339148" cy="1339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98" y="1693895"/>
            <a:ext cx="1341939" cy="1341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84" y="1693895"/>
            <a:ext cx="1291465" cy="1291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9871" y="1516541"/>
            <a:ext cx="1066550" cy="1291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915" y="1476618"/>
            <a:ext cx="1331388" cy="133138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788507" y="293248"/>
            <a:ext cx="1579381" cy="802222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দিপু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488609" y="293248"/>
            <a:ext cx="1435255" cy="832919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95368" y="3833437"/>
            <a:ext cx="6527547" cy="5884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কয়টা কবুতর হলো গণনা করি।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96424" y="5147931"/>
            <a:ext cx="6392628" cy="1298492"/>
            <a:chOff x="2669272" y="4598378"/>
            <a:chExt cx="6392628" cy="129849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380" y="4664350"/>
              <a:ext cx="1232520" cy="12325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9272" y="4598378"/>
              <a:ext cx="1232520" cy="12325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811" y="4602539"/>
              <a:ext cx="1232520" cy="12325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919" y="4602539"/>
              <a:ext cx="1232520" cy="12325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042" y="4602539"/>
              <a:ext cx="1232520" cy="1232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3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25228" y="1159881"/>
            <a:ext cx="3066538" cy="24433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91" y="1676734"/>
            <a:ext cx="1033038" cy="1030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82" y="1676735"/>
            <a:ext cx="1143580" cy="103025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606182" y="1530554"/>
            <a:ext cx="1767458" cy="19097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28" y="1907492"/>
            <a:ext cx="1107734" cy="9979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63497" y="1907492"/>
            <a:ext cx="1199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6229" y="1907492"/>
            <a:ext cx="1896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90094" y="1159881"/>
            <a:ext cx="4119327" cy="1973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120" y="1647729"/>
            <a:ext cx="1107734" cy="9979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472" y="1647729"/>
            <a:ext cx="1107734" cy="9979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26" y="1647729"/>
            <a:ext cx="1107734" cy="99795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15908" y="4336609"/>
            <a:ext cx="2224305" cy="1167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9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3140213" y="4549365"/>
            <a:ext cx="1236683" cy="742383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5241" y="4336609"/>
            <a:ext cx="1575303" cy="1348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8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Equal 22"/>
          <p:cNvSpPr/>
          <p:nvPr/>
        </p:nvSpPr>
        <p:spPr>
          <a:xfrm>
            <a:off x="6568889" y="4440722"/>
            <a:ext cx="1439501" cy="959667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01379" y="4228836"/>
            <a:ext cx="2791363" cy="1275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15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  <p:bldP spid="13" grpId="0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157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75</cp:revision>
  <dcterms:created xsi:type="dcterms:W3CDTF">2020-02-20T06:09:05Z</dcterms:created>
  <dcterms:modified xsi:type="dcterms:W3CDTF">2020-02-24T04:17:57Z</dcterms:modified>
</cp:coreProperties>
</file>