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0" r:id="rId4"/>
    <p:sldId id="287" r:id="rId5"/>
    <p:sldId id="259" r:id="rId6"/>
    <p:sldId id="260" r:id="rId7"/>
    <p:sldId id="283" r:id="rId8"/>
    <p:sldId id="267" r:id="rId9"/>
    <p:sldId id="268" r:id="rId10"/>
    <p:sldId id="270" r:id="rId11"/>
    <p:sldId id="269" r:id="rId12"/>
    <p:sldId id="271" r:id="rId13"/>
    <p:sldId id="261" r:id="rId14"/>
    <p:sldId id="263" r:id="rId15"/>
    <p:sldId id="265" r:id="rId16"/>
    <p:sldId id="264" r:id="rId17"/>
    <p:sldId id="266" r:id="rId18"/>
    <p:sldId id="262" r:id="rId19"/>
    <p:sldId id="274" r:id="rId20"/>
    <p:sldId id="275" r:id="rId21"/>
    <p:sldId id="281" r:id="rId22"/>
    <p:sldId id="278" r:id="rId23"/>
    <p:sldId id="276" r:id="rId24"/>
    <p:sldId id="279" r:id="rId25"/>
    <p:sldId id="28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4" autoAdjust="0"/>
    <p:restoredTop sz="94010" autoAdjust="0"/>
  </p:normalViewPr>
  <p:slideViewPr>
    <p:cSldViewPr snapToGrid="0">
      <p:cViewPr varScale="1">
        <p:scale>
          <a:sx n="63" d="100"/>
          <a:sy n="63" d="100"/>
        </p:scale>
        <p:origin x="4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1C3DD-4544-4B31-A358-9ACA48F082A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7A8BD-7144-42EE-BF3F-FF85F0C3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BEDA0-06D6-42A7-9C4F-06754F4512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BF17-FE29-47C4-970D-63696154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0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BF17-FE29-47C4-970D-63696154C1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7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BF17-FE29-47C4-970D-63696154C1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3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6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6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3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1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8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8457B-79A1-4D90-8F26-BECF5EC167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D6FD-24A3-4C34-90E1-38362FB7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0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8795" y="81888"/>
            <a:ext cx="7540283" cy="1575905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0300" dirty="0" smtClean="0">
                <a:ln w="28575"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0300" dirty="0">
              <a:ln w="28575"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" y="2035117"/>
            <a:ext cx="11237843" cy="469188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503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58" y="551615"/>
            <a:ext cx="4918007" cy="6032734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256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বক&lt;/strong&gt; - উইকিপিডিয়া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76" y="475852"/>
            <a:ext cx="8862646" cy="6074184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51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Camel&lt;/strong&gt; PNG 7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26" y="506024"/>
            <a:ext cx="8087067" cy="6063603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93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4" y="253223"/>
            <a:ext cx="4032738" cy="302455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 descr="&lt;strong&gt;বক&lt;/strong&gt; - উইকিপিডিয়া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03" y="225083"/>
            <a:ext cx="4455064" cy="327777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 descr="&lt;strong&gt;Camel&lt;/strong&gt; PNG 7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72" y="3840479"/>
            <a:ext cx="4412816" cy="297531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3787587"/>
            <a:ext cx="2560320" cy="3070413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5740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6" y="206230"/>
            <a:ext cx="8008373" cy="6356554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8450826" y="2271251"/>
            <a:ext cx="3431458" cy="296442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1" y="312471"/>
            <a:ext cx="4855086" cy="6285273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Flowchart: Alternate Process 3"/>
          <p:cNvSpPr/>
          <p:nvPr/>
        </p:nvSpPr>
        <p:spPr>
          <a:xfrm>
            <a:off x="6802423" y="1474386"/>
            <a:ext cx="4417255" cy="407963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8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বক&lt;/strong&gt; - উইকিপিডিয়া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281814"/>
            <a:ext cx="7507385" cy="6305463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Bevel 2"/>
          <p:cNvSpPr/>
          <p:nvPr/>
        </p:nvSpPr>
        <p:spPr>
          <a:xfrm>
            <a:off x="8117059" y="1266092"/>
            <a:ext cx="3967090" cy="3798277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1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Camel&lt;/strong&gt; PNG 7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7" y="353961"/>
            <a:ext cx="7654414" cy="624240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Horizontal Scroll 2"/>
          <p:cNvSpPr/>
          <p:nvPr/>
        </p:nvSpPr>
        <p:spPr>
          <a:xfrm>
            <a:off x="8480326" y="1209359"/>
            <a:ext cx="3421626" cy="4232787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1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9" y="103239"/>
            <a:ext cx="3962400" cy="3087171"/>
          </a:xfrm>
          <a:prstGeom prst="rect">
            <a:avLst/>
          </a:prstGeom>
        </p:spPr>
      </p:pic>
      <p:pic>
        <p:nvPicPr>
          <p:cNvPr id="5" name="Picture 4" descr="&lt;strong&gt;বক&lt;/strong&gt; - উইকিপিডিয়া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22" y="134098"/>
            <a:ext cx="3541965" cy="297490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1" y="3548033"/>
            <a:ext cx="2560320" cy="3070413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 descr="&lt;strong&gt;Camel&lt;/strong&gt; PNG 7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16" y="3613355"/>
            <a:ext cx="3709292" cy="278119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138282" y="949024"/>
            <a:ext cx="1570479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</a:t>
            </a:r>
          </a:p>
        </p:txBody>
      </p:sp>
      <p:sp>
        <p:nvSpPr>
          <p:cNvPr id="9" name="Oval 8"/>
          <p:cNvSpPr/>
          <p:nvPr/>
        </p:nvSpPr>
        <p:spPr>
          <a:xfrm>
            <a:off x="10014157" y="339212"/>
            <a:ext cx="2104103" cy="2698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495371" y="4336026"/>
            <a:ext cx="2241755" cy="147483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338619" y="4483514"/>
            <a:ext cx="1578078" cy="146009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উট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7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243" y="1289202"/>
            <a:ext cx="1608935" cy="1253548"/>
          </a:xfrm>
          <a:prstGeom prst="rect">
            <a:avLst/>
          </a:prstGeom>
        </p:spPr>
      </p:pic>
      <p:pic>
        <p:nvPicPr>
          <p:cNvPr id="5" name="Picture 4" descr="&lt;strong&gt;বক&lt;/strong&gt; - উইকিপিডিয়া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41" y="2708484"/>
            <a:ext cx="1331667" cy="1118469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836876" y="2611901"/>
            <a:ext cx="128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9096" y="5359790"/>
            <a:ext cx="1561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34" y="4110741"/>
            <a:ext cx="1021255" cy="122472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7787639" y="1223890"/>
            <a:ext cx="1941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&lt;strong&gt;Camel&lt;/strong&gt; PNG 7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22" y="5565912"/>
            <a:ext cx="1531699" cy="114845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7734887" y="4256649"/>
            <a:ext cx="1139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বল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4515301" y="238022"/>
            <a:ext cx="242883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মিল কর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6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452079" y="0"/>
            <a:ext cx="6985416" cy="260828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0" y="2273735"/>
            <a:ext cx="11857219" cy="5081661"/>
          </a:xfrm>
          <a:prstGeom prst="wave">
            <a:avLst>
              <a:gd name="adj1" fmla="val 12500"/>
              <a:gd name="adj2" fmla="val 375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04813" algn="l"/>
              </a:tabLst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জাহানুর ইসলাম</a:t>
            </a:r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tabLst>
                <a:tab pos="404813" algn="l"/>
              </a:tabLst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>
              <a:tabLst>
                <a:tab pos="404813" algn="l"/>
              </a:tabLst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ইসলামপুর সঃ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প্রাঃবিদ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্যালয়</a:t>
            </a:r>
          </a:p>
          <a:p>
            <a:pPr algn="ctr">
              <a:tabLst>
                <a:tab pos="404813" algn="l"/>
              </a:tabLst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পুর,জামাল পুর</a:t>
            </a:r>
          </a:p>
        </p:txBody>
      </p:sp>
    </p:spTree>
    <p:extLst>
      <p:ext uri="{BB962C8B-B14F-4D97-AF65-F5344CB8AC3E}">
        <p14:creationId xmlns:p14="http://schemas.microsoft.com/office/powerpoint/2010/main" val="22049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82" y="1130175"/>
            <a:ext cx="1608935" cy="1253548"/>
          </a:xfrm>
          <a:prstGeom prst="rect">
            <a:avLst/>
          </a:prstGeom>
        </p:spPr>
      </p:pic>
      <p:pic>
        <p:nvPicPr>
          <p:cNvPr id="3" name="Picture 2" descr="&lt;strong&gt;বক&lt;/strong&gt; - উইকিপিডিয়া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41" y="2708484"/>
            <a:ext cx="1331667" cy="1118469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7751298" y="5474791"/>
            <a:ext cx="128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0960" y="3938954"/>
            <a:ext cx="1561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34" y="4110741"/>
            <a:ext cx="1021255" cy="122472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7835702" y="2686931"/>
            <a:ext cx="1941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&lt;strong&gt;Camel&lt;/strong&gt; PNG 7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53" y="5526561"/>
            <a:ext cx="1601859" cy="120105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7680961" y="1463040"/>
            <a:ext cx="1139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বল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88788" y="42202"/>
            <a:ext cx="4572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979964" y="1308297"/>
            <a:ext cx="1730326" cy="829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94031" y="2771338"/>
            <a:ext cx="1716258" cy="88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63550" y="4175762"/>
            <a:ext cx="1803010" cy="846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923692" y="5542672"/>
            <a:ext cx="1842868" cy="91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27018" y="845127"/>
            <a:ext cx="9545782" cy="400396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IN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023" y="450166"/>
            <a:ext cx="330590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09049"/>
              </p:ext>
            </p:extLst>
          </p:nvPr>
        </p:nvGraphicFramePr>
        <p:xfrm>
          <a:off x="399244" y="2346530"/>
          <a:ext cx="11362536" cy="34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268">
                  <a:extLst>
                    <a:ext uri="{9D8B030D-6E8A-4147-A177-3AD203B41FA5}">
                      <a16:colId xmlns:a16="http://schemas.microsoft.com/office/drawing/2014/main" val="2590605076"/>
                    </a:ext>
                  </a:extLst>
                </a:gridCol>
                <a:gridCol w="5681268">
                  <a:extLst>
                    <a:ext uri="{9D8B030D-6E8A-4147-A177-3AD203B41FA5}">
                      <a16:colId xmlns:a16="http://schemas.microsoft.com/office/drawing/2014/main" val="447811606"/>
                    </a:ext>
                  </a:extLst>
                </a:gridCol>
              </a:tblGrid>
              <a:tr h="1676731">
                <a:tc>
                  <a:txBody>
                    <a:bodyPr/>
                    <a:lstStyle/>
                    <a:p>
                      <a:pPr algn="ctr"/>
                      <a:r>
                        <a:rPr lang="bn-IN" sz="8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 দল</a:t>
                      </a:r>
                      <a:endParaRPr lang="en-US" sz="8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8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 দল</a:t>
                      </a:r>
                      <a:endParaRPr lang="en-US" sz="8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4965"/>
                  </a:ext>
                </a:extLst>
              </a:tr>
              <a:tr h="1810869">
                <a:tc>
                  <a:txBody>
                    <a:bodyPr/>
                    <a:lstStyle/>
                    <a:p>
                      <a:pPr algn="ctr"/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বল,</a:t>
                      </a:r>
                      <a:r>
                        <a:rPr lang="bn-IN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বক (৫বার করে বল)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 ,উট (৫বার</a:t>
                      </a:r>
                      <a:r>
                        <a:rPr lang="bn-IN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বল)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42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5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023" y="450166"/>
            <a:ext cx="330590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72346"/>
              </p:ext>
            </p:extLst>
          </p:nvPr>
        </p:nvGraphicFramePr>
        <p:xfrm>
          <a:off x="745587" y="2656840"/>
          <a:ext cx="1102907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536">
                  <a:extLst>
                    <a:ext uri="{9D8B030D-6E8A-4147-A177-3AD203B41FA5}">
                      <a16:colId xmlns:a16="http://schemas.microsoft.com/office/drawing/2014/main" val="2590605076"/>
                    </a:ext>
                  </a:extLst>
                </a:gridCol>
                <a:gridCol w="5514536">
                  <a:extLst>
                    <a:ext uri="{9D8B030D-6E8A-4147-A177-3AD203B41FA5}">
                      <a16:colId xmlns:a16="http://schemas.microsoft.com/office/drawing/2014/main" val="4478116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 দল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 দল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4965"/>
                  </a:ext>
                </a:extLst>
              </a:tr>
              <a:tr h="682975">
                <a:tc>
                  <a:txBody>
                    <a:bodyPr/>
                    <a:lstStyle/>
                    <a:p>
                      <a:pPr algn="ctr"/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বল,</a:t>
                      </a:r>
                      <a:r>
                        <a:rPr lang="bn-IN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বক (৫বার করে লিখ)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 ,উট (৫বার</a:t>
                      </a:r>
                      <a:r>
                        <a:rPr lang="bn-IN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লিখ)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42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718634" y="283333"/>
            <a:ext cx="6077637" cy="2743978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775" y="3438658"/>
            <a:ext cx="10602087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১।শব্দ দেখিয়ে বলতে দিব।</a:t>
            </a: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২।ছবি দেখিয়ে শব্দ বলতে  দিব।</a:t>
            </a: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লিখতে দিব।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305" y="1126435"/>
            <a:ext cx="8812695" cy="22159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2296" y="4134678"/>
            <a:ext cx="917050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বল, বই, বক,উট লিখে আনবে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814733" y="126609"/>
            <a:ext cx="8567224" cy="1969477"/>
          </a:xfrm>
          <a:prstGeom prst="flowChartInternalStorag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058" y="2335237"/>
            <a:ext cx="10550769" cy="44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2398642" y="543337"/>
            <a:ext cx="6798365" cy="2252870"/>
          </a:xfrm>
          <a:prstGeom prst="flowChartInternalStorag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060" y="3405808"/>
            <a:ext cx="11701669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                        বিষয়ঃ বাংলা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                  তারিখঃ১৯/০২/২০২০খ্রিঃ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095711"/>
              </p:ext>
            </p:extLst>
          </p:nvPr>
        </p:nvGraphicFramePr>
        <p:xfrm>
          <a:off x="1071563" y="3136900"/>
          <a:ext cx="100488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3" imgW="10049040" imgH="582120" progId="Package">
                  <p:embed/>
                </p:oleObj>
              </mc:Choice>
              <mc:Fallback>
                <p:oleObj name="Packager Shell Object" showAsIcon="1" r:id="rId3" imgW="1004904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1563" y="3136900"/>
                        <a:ext cx="100488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7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326" y="221029"/>
            <a:ext cx="11055926" cy="43364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002060"/>
                </a:solidFill>
              </a:rPr>
              <a:t>পাঠ শিরোনামঃপাঠ২২</a:t>
            </a:r>
          </a:p>
          <a:p>
            <a:pPr algn="ctr"/>
            <a:r>
              <a:rPr lang="bn-IN" sz="7200" dirty="0" smtClean="0">
                <a:solidFill>
                  <a:srgbClr val="002060"/>
                </a:solidFill>
              </a:rPr>
              <a:t>(ছবি দেখি,নাম ব</a:t>
            </a:r>
            <a:r>
              <a:rPr lang="bn-IN" sz="7200" dirty="0" smtClean="0">
                <a:solidFill>
                  <a:srgbClr val="002060"/>
                </a:solidFill>
                <a:latin typeface="liNikoshBAN"/>
              </a:rPr>
              <a:t>লি ও লিখি)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509" y="5070764"/>
            <a:ext cx="1140229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পাঠ্যাংশঃ( </a:t>
            </a:r>
            <a:r>
              <a:rPr lang="bn-IN" sz="8000" dirty="0" smtClean="0">
                <a:latin typeface="বদত"/>
                <a:cs typeface="NikoshBAN" panose="02000000000000000000" pitchFamily="2" charset="0"/>
              </a:rPr>
              <a:t>ব</a:t>
            </a:r>
            <a:r>
              <a:rPr lang="en-US" sz="8000" dirty="0" smtClean="0">
                <a:latin typeface="বদত"/>
                <a:cs typeface="NikoshBAN" panose="02000000000000000000" pitchFamily="2" charset="0"/>
              </a:rPr>
              <a:t>ল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.....................বই)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0" y="321733"/>
            <a:ext cx="7958667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শিখনফলঃ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24933" y="11345333"/>
            <a:ext cx="933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8302" y="3418449"/>
            <a:ext cx="11408898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2.৩</a:t>
            </a:r>
            <a:r>
              <a:rPr lang="bn-IN" sz="4400" dirty="0" smtClean="0"/>
              <a:t>.</a:t>
            </a:r>
            <a:r>
              <a:rPr lang="en-US" sz="4400" dirty="0" smtClean="0"/>
              <a:t>১ </a:t>
            </a:r>
            <a:r>
              <a:rPr lang="en-US" sz="4400" dirty="0" err="1" smtClean="0"/>
              <a:t>ছবি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দেখে</a:t>
            </a:r>
            <a:r>
              <a:rPr lang="en-US" sz="4400" dirty="0" smtClean="0"/>
              <a:t> </a:t>
            </a:r>
            <a:r>
              <a:rPr lang="en-US" sz="4400" dirty="0" err="1" smtClean="0"/>
              <a:t>ছবি</a:t>
            </a:r>
            <a:r>
              <a:rPr lang="en-US" sz="4400" dirty="0" smtClean="0"/>
              <a:t> স</a:t>
            </a:r>
            <a:r>
              <a:rPr lang="bn-IN" sz="4400" dirty="0" smtClean="0"/>
              <a:t>ংস্লিষ্ট শব্দ বলতে পারবে।</a:t>
            </a:r>
          </a:p>
          <a:p>
            <a:r>
              <a:rPr lang="bn-IN" sz="4400" dirty="0" smtClean="0"/>
              <a:t>৩.</a:t>
            </a:r>
            <a:r>
              <a:rPr lang="en-US" sz="4400" dirty="0" smtClean="0"/>
              <a:t>১.১ছবি </a:t>
            </a:r>
            <a:r>
              <a:rPr lang="en-US" sz="4400" dirty="0" err="1" smtClean="0"/>
              <a:t>দেখে</a:t>
            </a:r>
            <a:r>
              <a:rPr lang="en-US" sz="4400" dirty="0" smtClean="0"/>
              <a:t> </a:t>
            </a:r>
            <a:r>
              <a:rPr lang="en-US" sz="4400" dirty="0" err="1" smtClean="0"/>
              <a:t>শব্দ</a:t>
            </a:r>
            <a:r>
              <a:rPr lang="en-US" sz="4400" dirty="0" smtClean="0"/>
              <a:t> </a:t>
            </a:r>
            <a:r>
              <a:rPr lang="en-US" sz="4400" dirty="0" err="1" smtClean="0"/>
              <a:t>লিখতে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পারবে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58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769" y="566670"/>
            <a:ext cx="9092484" cy="2665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endParaRPr lang="en-US" sz="1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90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47" y="1336211"/>
            <a:ext cx="11411168" cy="186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69" y="-103570"/>
            <a:ext cx="8876713" cy="66362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12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176</Words>
  <Application>Microsoft Office PowerPoint</Application>
  <PresentationFormat>Widescreen</PresentationFormat>
  <Paragraphs>57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liNikoshBAN</vt:lpstr>
      <vt:lpstr>NikoshBAN</vt:lpstr>
      <vt:lpstr>Vrinda</vt:lpstr>
      <vt:lpstr>বদত</vt:lpstr>
      <vt:lpstr>Office Theme</vt:lpstr>
      <vt:lpstr>Packager Shell Object</vt:lpstr>
      <vt:lpstr>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Windows User</dc:creator>
  <cp:lastModifiedBy>Windows User</cp:lastModifiedBy>
  <cp:revision>119</cp:revision>
  <dcterms:created xsi:type="dcterms:W3CDTF">2020-02-17T05:11:23Z</dcterms:created>
  <dcterms:modified xsi:type="dcterms:W3CDTF">2020-02-20T07:01:32Z</dcterms:modified>
</cp:coreProperties>
</file>