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F2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3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1B1CAC-0996-47CC-9B78-2BC13E63482D}">
      <dsp:nvSpPr>
        <dsp:cNvPr id="0" name=""/>
        <dsp:cNvSpPr/>
      </dsp:nvSpPr>
      <dsp:spPr>
        <a:xfrm>
          <a:off x="2971794" y="0"/>
          <a:ext cx="2209800" cy="22098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 prst="softRound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0" kern="1200" baseline="0" dirty="0" err="1" smtClean="0">
              <a:solidFill>
                <a:schemeClr val="tx1"/>
              </a:solidFill>
            </a:rPr>
            <a:t>মুল্যায়নঃ</a:t>
          </a:r>
          <a:endParaRPr lang="en-US" sz="3700" b="0" kern="1200" baseline="0" dirty="0">
            <a:solidFill>
              <a:schemeClr val="tx1"/>
            </a:solidFill>
          </a:endParaRPr>
        </a:p>
      </dsp:txBody>
      <dsp:txXfrm>
        <a:off x="2971794" y="0"/>
        <a:ext cx="2209800" cy="2209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5A1C16-378A-4DFC-9C87-9CBF4FAE20C5}">
      <dsp:nvSpPr>
        <dsp:cNvPr id="0" name=""/>
        <dsp:cNvSpPr/>
      </dsp:nvSpPr>
      <dsp:spPr>
        <a:xfrm>
          <a:off x="0" y="425340"/>
          <a:ext cx="7467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71F60-52BF-4FC2-AF8D-5EF72280031F}">
      <dsp:nvSpPr>
        <dsp:cNvPr id="0" name=""/>
        <dsp:cNvSpPr/>
      </dsp:nvSpPr>
      <dsp:spPr>
        <a:xfrm>
          <a:off x="373380" y="12059"/>
          <a:ext cx="52273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0" kern="1200" baseline="0" dirty="0" err="1" smtClean="0"/>
            <a:t>ধন্যবাদ</a:t>
          </a:r>
          <a:endParaRPr lang="en-US" sz="6000" b="0" kern="1200" baseline="0" dirty="0"/>
        </a:p>
      </dsp:txBody>
      <dsp:txXfrm>
        <a:off x="373380" y="12059"/>
        <a:ext cx="5227320" cy="826560"/>
      </dsp:txXfrm>
    </dsp:sp>
  </dsp:spTree>
</dsp:drawing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303</TotalTime>
  <Words>270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 স্বাগতম</vt:lpstr>
      <vt:lpstr>শিক্ষক পরিচিতি</vt:lpstr>
      <vt:lpstr>পাঠ পরিচিতি</vt:lpstr>
      <vt:lpstr>Slide 4</vt:lpstr>
      <vt:lpstr>রয়েল বেঙ্গল টাইগার</vt:lpstr>
      <vt:lpstr>সুন্দরবনের প্রাণী</vt:lpstr>
      <vt:lpstr>শব্দার্থ বলঃ</vt:lpstr>
      <vt:lpstr>যুক্তবর্ণ বিশ্লেষণ করঃ</vt:lpstr>
      <vt:lpstr>শিক্ষকের পাঠঃ</vt:lpstr>
      <vt:lpstr>Slide 10</vt:lpstr>
      <vt:lpstr>নিরব পাঠঃ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Avishek</dc:creator>
  <cp:lastModifiedBy>Magura PTI</cp:lastModifiedBy>
  <cp:revision>39</cp:revision>
  <dcterms:created xsi:type="dcterms:W3CDTF">2020-02-22T16:01:38Z</dcterms:created>
  <dcterms:modified xsi:type="dcterms:W3CDTF">2020-02-24T04:16:49Z</dcterms:modified>
</cp:coreProperties>
</file>