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59" r:id="rId5"/>
    <p:sldId id="289" r:id="rId6"/>
    <p:sldId id="260" r:id="rId7"/>
    <p:sldId id="290" r:id="rId8"/>
    <p:sldId id="264" r:id="rId9"/>
    <p:sldId id="307" r:id="rId10"/>
    <p:sldId id="298" r:id="rId11"/>
    <p:sldId id="269" r:id="rId12"/>
    <p:sldId id="291" r:id="rId13"/>
    <p:sldId id="297" r:id="rId14"/>
    <p:sldId id="303" r:id="rId15"/>
    <p:sldId id="268" r:id="rId16"/>
    <p:sldId id="304" r:id="rId17"/>
    <p:sldId id="305" r:id="rId18"/>
    <p:sldId id="306" r:id="rId19"/>
    <p:sldId id="271" r:id="rId20"/>
    <p:sldId id="302" r:id="rId21"/>
    <p:sldId id="272" r:id="rId22"/>
    <p:sldId id="273" r:id="rId23"/>
    <p:sldId id="301" r:id="rId24"/>
    <p:sldId id="288" r:id="rId25"/>
    <p:sldId id="278" r:id="rId26"/>
    <p:sldId id="279" r:id="rId27"/>
    <p:sldId id="280" r:id="rId28"/>
    <p:sldId id="299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9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3429000" cy="1446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rishnoch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620000" cy="4267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46500" y="3086100"/>
          <a:ext cx="1651000" cy="685800"/>
        </p:xfrm>
        <a:graphic>
          <a:graphicData uri="http://schemas.openxmlformats.org/presentationml/2006/ole">
            <p:oleObj spid="_x0000_s1026" name="Packager Shell Object" showAsIcon="1" r:id="rId3" imgW="165132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382000" cy="31547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endParaRPr lang="en-US" sz="199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208582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পূর্বদেশ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52400" y="5867400"/>
            <a:ext cx="5553123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 দিকে আছে এমন দেশ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3" descr="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14400"/>
            <a:ext cx="4495800" cy="4876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905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562600"/>
            <a:ext cx="59436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পচ্ছন্দ করা হয় এমন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d-Rose-Fragrance-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71600"/>
            <a:ext cx="6172200" cy="4191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22098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আপন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4191000"/>
            <a:ext cx="19812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371600"/>
            <a:ext cx="64770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8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219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( র – রেফ )</a:t>
            </a:r>
            <a:r>
              <a:rPr lang="bn-BD" sz="2800" b="1" dirty="0" smtClean="0"/>
              <a:t>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রেফ কার 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9144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র্য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675 -0.00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066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(র – রেফ)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382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পূর্ব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79254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র্ব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276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রেফ কার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2004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24 L 0.60834 -0.00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9144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(র- ফলা)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01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261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র- ফলা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2 L 0.45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239000" cy="4339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13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467600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bn-BD" sz="48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প্রিয়াংকা দাস 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বড়জোকা সরকারি প্রাথমিক বিদ্যালয় 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মাগুরা সদর, মাগুরা।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ওঠার পূর্বদেশ </a:t>
            </a:r>
          </a:p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বাংলাদেশ!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05000"/>
            <a:ext cx="7239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সূর্য ওঠার পূর্বদেশ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বাংলাদেশ!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আমার  প্রিয় আপন দেশ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বাংলাদেশ !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আমাদের এই বাংলাদেশ!  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609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আমাদের এই বাংলাদেশ</a:t>
            </a:r>
          </a:p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সৈয়দ শামসুল হক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4191000" cy="3124200"/>
          </a:xfrm>
          <a:prstGeom prst="rect">
            <a:avLst/>
          </a:prstGeom>
        </p:spPr>
      </p:pic>
      <p:pic>
        <p:nvPicPr>
          <p:cNvPr id="4" name="Picture 3" descr="s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2672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4724400"/>
            <a:ext cx="4800600" cy="1754326"/>
          </a:xfrm>
          <a:prstGeom prst="rect">
            <a:avLst/>
          </a:prstGeom>
          <a:solidFill>
            <a:srgbClr val="00CC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সূর্য ওঠার পূর্বদেশ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বাংলাদেশ!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0"/>
            <a:ext cx="6553200" cy="14465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আমার  প্রিয় আপন দেশ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বাংলাদেশ ! </a:t>
            </a:r>
          </a:p>
        </p:txBody>
      </p:sp>
      <p:pic>
        <p:nvPicPr>
          <p:cNvPr id="6" name="Picture 5" descr="natur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42672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3886200" cy="4045181"/>
          </a:xfrm>
          <a:prstGeom prst="rect">
            <a:avLst/>
          </a:prstGeom>
        </p:spPr>
      </p:pic>
      <p:pic>
        <p:nvPicPr>
          <p:cNvPr id="4" name="Picture 3" descr="independence-dayw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0"/>
            <a:ext cx="4747846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562600"/>
            <a:ext cx="61722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আমাদের এই বাংলাদেশ!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467600" cy="4339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শিক্ষার্থীদের পাঠ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447800"/>
            <a:ext cx="8610600" cy="341632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পাঠ্যবই এর ৫ নং পৃষ্ঠা বের করে আজকের পাঠের নির্ধারিত অংশটুকু একক ভাবে এবং জোড়ায় জোড়ায় সরবে পড় ও আবৃত্তি কর। 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7162800" cy="264687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01000" cy="61247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১।আমাদের এই দেশ কবিতার আজকের অংশটুকু বই দেখে আবৃত্তি কর।</a:t>
            </a:r>
          </a:p>
          <a:p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২।মুখে মুখে উত্তর বল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ক।সূর্য ওঠার পূর্বদেশ কোনটি? 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খ। আমাদের এই দেশ কবিতা টি কে লিখেছেন?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গ।আমাদের এই দেশ সম্পর্কে তুমি কী জানো তা তিনটি বাক্যে বল।  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1582"/>
            <a:ext cx="8458200" cy="65864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5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৩। নিচের যুক্তবর্ণ গুলো দিয়ে নতুন একটি করে শব্দ বল। </a:t>
            </a:r>
          </a:p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র্য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র্ব 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 </a:t>
            </a:r>
            <a:endParaRPr lang="bn-BD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41148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pic>
        <p:nvPicPr>
          <p:cNvPr id="6" name="Picture 5" descr="a46c9edf6a00d7224f95edc46545b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229600" cy="42672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7924800" cy="41549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৩য়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আমাদের এই বাংলাদেশ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সূর্য ওঠার .......বাংলাদেশ (প্রথম ৫ চরণ)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২০/০২/২০২০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0"/>
            <a:ext cx="2514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8382000" cy="50783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শোনাঃ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১.১.১ বর্ণ ও যুক্তবর্ণ সহযোগে তৈরি শব্দ শুনে স্পষ্ট ও শুদ্ধভাবে বলতে পারবে।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১.১.২ বর্ণ ও যুক্তবর্ণ সহযোগে তৈরি শব্দযুক্ত বাক্য শুনে স্পষ্ট ও শুদ্ধভাবে বলতে পারবে ।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২.১.২ কবিতা শুনে বুঝতে পারবে। 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১.১.১  যুক্তবর্ণ সহযোগে তৈরি শব্দ স্পষ্ট ও শুদ্ধ ভাবে বলতে পারবে।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686800" cy="58785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১.১.২  যুক্তবর্ণ সহযোগে তৈরি শব্দযুক্ত বাক্য স্পষ্ট ও শুদ্ধভাবে বলতে পারবে।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১.৩.২ প্রশ্ন করতে ও উত্তর দিতে পারবে ।  </a:t>
            </a:r>
          </a:p>
          <a:p>
            <a:r>
              <a:rPr lang="bn-BD" sz="4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bn-BD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১.৩.১  যুক্তব্যঞ্জন শুনে স্পষ্ট ও শুদ্ধ উচ্চারণে পড়তে পারবে ।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১.৪.১  পাঠ্যপুস্তকের শব্দ শ্রবণযোগ্য স্পষ্ট স্বরে ও প্রমিত উচ্চারণে পড়তে পারবে। 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২.২.২ প্রমিত উচ্চারণে কবিতা আবৃত্তি করতে পারবে ।   </a:t>
            </a:r>
          </a:p>
          <a:p>
            <a:r>
              <a:rPr lang="bn-BD" sz="1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5187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867400"/>
            <a:ext cx="37338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পতাকা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638800"/>
            <a:ext cx="4267200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61bc82ad5c10e589123cb0310a7a3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77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8229600" cy="2554545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এই বাংলাদেশ</a:t>
            </a:r>
          </a:p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সৈয়দ শামসুল হক 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962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 পরিচিতি  </a:t>
            </a:r>
            <a:r>
              <a:rPr lang="bn-BD" sz="5400" b="1" dirty="0" smtClean="0">
                <a:solidFill>
                  <a:srgbClr val="00B050"/>
                </a:solidFill>
              </a:rPr>
              <a:t> 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8077200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সৈয়দ শামসুল হক  ১৯৩৫ সালের ২৭ ডিসেম্বর  ব্রিটিশ ভারতের কুড়িগ্রামে জন্মগ্রহন করেন। তিনি একজন প্রখ্যাত বাংলাদেশী সাহিত্যিক।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কবিতা, উপন্যাস, নাটক, ছোটগল্প, অনুবাদ তথা সাহিত্যের সকল শাখায় সাবলীল পদচারণার জন্য তাঁকে ‘সব্যসাচী লেখক’ বলা হয়।তিনি ঢাকা বিশ্ববিদ্যালয়ে ইংরেজি বিষয় নিয়ে লেখাপড়া করেন।তাঁর উল্লেখযোগ্য রচনাবলি হলো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নিষিদ্ধ লোবান, খেলারাম খেলে যা, পায়ের আওয়াজ পাওয়া যায়, নুরলদীনের সারাজীবন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ইত্যাদি।তিনি বাংলা একাডেমি পুরস্কার,একুশে পদক,ও স্বাধীনতা পুরস্কার লাভ করেন।তিনি ২০১৬ সালের ২৭ সেপ্টেম্বর ঢাকাতে মৃত্যু বরণ করেন। </a:t>
            </a:r>
            <a:endParaRPr lang="en-US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1583</TotalTime>
  <Words>430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Mitun</dc:creator>
  <cp:lastModifiedBy>Mitun</cp:lastModifiedBy>
  <cp:revision>323</cp:revision>
  <dcterms:created xsi:type="dcterms:W3CDTF">2006-08-16T00:00:00Z</dcterms:created>
  <dcterms:modified xsi:type="dcterms:W3CDTF">2020-02-23T04:54:35Z</dcterms:modified>
</cp:coreProperties>
</file>