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99" r:id="rId3"/>
    <p:sldId id="257" r:id="rId4"/>
    <p:sldId id="300" r:id="rId5"/>
    <p:sldId id="301" r:id="rId6"/>
    <p:sldId id="302" r:id="rId7"/>
    <p:sldId id="258" r:id="rId8"/>
    <p:sldId id="260" r:id="rId9"/>
    <p:sldId id="263" r:id="rId10"/>
    <p:sldId id="264" r:id="rId11"/>
    <p:sldId id="265" r:id="rId12"/>
    <p:sldId id="267" r:id="rId13"/>
    <p:sldId id="280" r:id="rId14"/>
    <p:sldId id="276" r:id="rId15"/>
    <p:sldId id="268" r:id="rId16"/>
    <p:sldId id="274" r:id="rId17"/>
    <p:sldId id="270" r:id="rId18"/>
    <p:sldId id="277" r:id="rId19"/>
    <p:sldId id="298" r:id="rId20"/>
    <p:sldId id="297" r:id="rId21"/>
    <p:sldId id="293" r:id="rId22"/>
    <p:sldId id="294" r:id="rId23"/>
    <p:sldId id="275" r:id="rId24"/>
    <p:sldId id="295" r:id="rId25"/>
    <p:sldId id="296" r:id="rId26"/>
    <p:sldId id="282" r:id="rId27"/>
    <p:sldId id="284" r:id="rId28"/>
    <p:sldId id="285" r:id="rId29"/>
    <p:sldId id="283" r:id="rId30"/>
    <p:sldId id="286" r:id="rId31"/>
    <p:sldId id="291" r:id="rId32"/>
    <p:sldId id="290" r:id="rId33"/>
    <p:sldId id="292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3" autoAdjust="0"/>
    <p:restoredTop sz="94364" autoAdjust="0"/>
  </p:normalViewPr>
  <p:slideViewPr>
    <p:cSldViewPr snapToGrid="0">
      <p:cViewPr varScale="1">
        <p:scale>
          <a:sx n="54" d="100"/>
          <a:sy n="54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EB875-788E-4B70-B93A-919CAF838B5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C5BC1-1DB8-4D60-B342-727A4E5DAEFD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আমাদের গ্রাম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978F1D-ACDE-464A-9B31-DDC11C55786D}" type="parTrans" cxnId="{2A0A92C5-C81B-4607-B0A0-50D145D41DF6}">
      <dgm:prSet/>
      <dgm:spPr/>
      <dgm:t>
        <a:bodyPr/>
        <a:lstStyle/>
        <a:p>
          <a:endParaRPr lang="en-US"/>
        </a:p>
      </dgm:t>
    </dgm:pt>
    <dgm:pt modelId="{F687840F-035F-491E-8914-6A174B132BBB}" type="sibTrans" cxnId="{2A0A92C5-C81B-4607-B0A0-50D145D41DF6}">
      <dgm:prSet/>
      <dgm:spPr/>
      <dgm:t>
        <a:bodyPr/>
        <a:lstStyle/>
        <a:p>
          <a:endParaRPr lang="en-US"/>
        </a:p>
      </dgm:t>
    </dgm:pt>
    <dgm:pt modelId="{24FA853D-998D-427B-ABE6-BC50CF9974B6}">
      <dgm:prSet phldrT="[Text]"/>
      <dgm:spPr/>
      <dgm:t>
        <a:bodyPr/>
        <a:lstStyle/>
        <a:p>
          <a:r>
            <a:rPr lang="bn-BD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সূচনা</a:t>
          </a:r>
          <a:endParaRPr lang="en-US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6ABF07-0328-4848-B0B5-4387F235C1EE}" type="parTrans" cxnId="{7DEDDFC1-B061-40E6-96ED-130A07889C14}">
      <dgm:prSet/>
      <dgm:spPr/>
      <dgm:t>
        <a:bodyPr/>
        <a:lstStyle/>
        <a:p>
          <a:endParaRPr lang="en-US"/>
        </a:p>
      </dgm:t>
    </dgm:pt>
    <dgm:pt modelId="{59F5A922-AA32-4A50-BB18-03C4FCCCB5E7}" type="sibTrans" cxnId="{7DEDDFC1-B061-40E6-96ED-130A07889C14}">
      <dgm:prSet/>
      <dgm:spPr/>
      <dgm:t>
        <a:bodyPr/>
        <a:lstStyle/>
        <a:p>
          <a:endParaRPr lang="en-US"/>
        </a:p>
      </dgm:t>
    </dgm:pt>
    <dgm:pt modelId="{9D9B4E8F-73DD-4035-B73D-936C1440DE2D}">
      <dgm:prSet phldrT="[Text]" phldr="1"/>
      <dgm:spPr/>
      <dgm:t>
        <a:bodyPr/>
        <a:lstStyle/>
        <a:p>
          <a:endParaRPr lang="en-US"/>
        </a:p>
      </dgm:t>
    </dgm:pt>
    <dgm:pt modelId="{F47B05AA-2A38-4949-B8B2-2B790B9E29F3}" type="parTrans" cxnId="{CD0FA343-EF74-4FA6-918E-4D2B0308AA7C}">
      <dgm:prSet/>
      <dgm:spPr/>
      <dgm:t>
        <a:bodyPr/>
        <a:lstStyle/>
        <a:p>
          <a:endParaRPr lang="en-US"/>
        </a:p>
      </dgm:t>
    </dgm:pt>
    <dgm:pt modelId="{553B59E1-FB4E-401A-AE72-95612A9E55BC}" type="sibTrans" cxnId="{CD0FA343-EF74-4FA6-918E-4D2B0308AA7C}">
      <dgm:prSet/>
      <dgm:spPr/>
      <dgm:t>
        <a:bodyPr/>
        <a:lstStyle/>
        <a:p>
          <a:endParaRPr lang="en-US"/>
        </a:p>
      </dgm:t>
    </dgm:pt>
    <dgm:pt modelId="{E62DFAB9-510C-426A-9A0E-EE47F4E28F67}">
      <dgm:prSet phldrT="[Text]"/>
      <dgm:spPr/>
      <dgm:t>
        <a:bodyPr/>
        <a:lstStyle/>
        <a:p>
          <a:r>
            <a:rPr lang="bn-BD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অবস্থান ও আয়তন</a:t>
          </a:r>
          <a:endParaRPr lang="en-US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554479-FE55-43E3-A3B0-0BEC9733EBD7}" type="parTrans" cxnId="{B53387DB-8A4B-4ECA-9BC6-D34AA3ADC9F6}">
      <dgm:prSet/>
      <dgm:spPr/>
      <dgm:t>
        <a:bodyPr/>
        <a:lstStyle/>
        <a:p>
          <a:endParaRPr lang="en-US"/>
        </a:p>
      </dgm:t>
    </dgm:pt>
    <dgm:pt modelId="{2AE52A6C-E092-4309-B4B5-97A5A9FC3D33}" type="sibTrans" cxnId="{B53387DB-8A4B-4ECA-9BC6-D34AA3ADC9F6}">
      <dgm:prSet/>
      <dgm:spPr/>
      <dgm:t>
        <a:bodyPr/>
        <a:lstStyle/>
        <a:p>
          <a:endParaRPr lang="en-US"/>
        </a:p>
      </dgm:t>
    </dgm:pt>
    <dgm:pt modelId="{059FAE20-01DC-4C67-ADD6-1019E597283D}">
      <dgm:prSet phldrT="[Text]"/>
      <dgm:spPr/>
      <dgm:t>
        <a:bodyPr/>
        <a:lstStyle/>
        <a:p>
          <a:r>
            <a:rPr lang="bn-BD" dirty="0" smtClean="0"/>
            <a:t>প্রাকৃতিক সৌন্দয</a:t>
          </a:r>
          <a:endParaRPr lang="en-US" dirty="0"/>
        </a:p>
      </dgm:t>
    </dgm:pt>
    <dgm:pt modelId="{F31CF3B6-699C-4B7C-8121-9730DF6DEEC3}" type="parTrans" cxnId="{A2E05366-BD1E-4C41-88FE-FACF4F8F2F33}">
      <dgm:prSet/>
      <dgm:spPr/>
      <dgm:t>
        <a:bodyPr/>
        <a:lstStyle/>
        <a:p>
          <a:endParaRPr lang="en-US"/>
        </a:p>
      </dgm:t>
    </dgm:pt>
    <dgm:pt modelId="{8BA213CC-6494-42A3-920A-F85E0E69B788}" type="sibTrans" cxnId="{A2E05366-BD1E-4C41-88FE-FACF4F8F2F33}">
      <dgm:prSet/>
      <dgm:spPr/>
      <dgm:t>
        <a:bodyPr/>
        <a:lstStyle/>
        <a:p>
          <a:endParaRPr lang="en-US"/>
        </a:p>
      </dgm:t>
    </dgm:pt>
    <dgm:pt modelId="{B00D5398-2772-4696-93BB-B9FBE4505EE4}">
      <dgm:prSet phldrT="[Text]" phldr="1"/>
      <dgm:spPr/>
      <dgm:t>
        <a:bodyPr/>
        <a:lstStyle/>
        <a:p>
          <a:endParaRPr lang="en-US"/>
        </a:p>
      </dgm:t>
    </dgm:pt>
    <dgm:pt modelId="{0D78447F-3FA7-4B91-AFEE-2A30758B1BFC}" type="parTrans" cxnId="{C6C12850-A257-4752-A5CC-57AC8E7C8495}">
      <dgm:prSet/>
      <dgm:spPr/>
      <dgm:t>
        <a:bodyPr/>
        <a:lstStyle/>
        <a:p>
          <a:endParaRPr lang="en-US"/>
        </a:p>
      </dgm:t>
    </dgm:pt>
    <dgm:pt modelId="{20D3CAF8-4396-4D96-AE58-2D6F8DACA267}" type="sibTrans" cxnId="{C6C12850-A257-4752-A5CC-57AC8E7C8495}">
      <dgm:prSet/>
      <dgm:spPr/>
      <dgm:t>
        <a:bodyPr/>
        <a:lstStyle/>
        <a:p>
          <a:endParaRPr lang="en-US"/>
        </a:p>
      </dgm:t>
    </dgm:pt>
    <dgm:pt modelId="{006ECBFB-9B74-429B-B102-026FDA296484}">
      <dgm:prSet phldrT="[Text]" phldr="1"/>
      <dgm:spPr/>
      <dgm:t>
        <a:bodyPr/>
        <a:lstStyle/>
        <a:p>
          <a:endParaRPr lang="en-US"/>
        </a:p>
      </dgm:t>
    </dgm:pt>
    <dgm:pt modelId="{B48F29BC-E4E4-4DDF-954A-EAD11C242303}" type="parTrans" cxnId="{62755B9C-DA45-40BC-9F85-67EDDCC0EDD1}">
      <dgm:prSet/>
      <dgm:spPr/>
      <dgm:t>
        <a:bodyPr/>
        <a:lstStyle/>
        <a:p>
          <a:endParaRPr lang="en-US"/>
        </a:p>
      </dgm:t>
    </dgm:pt>
    <dgm:pt modelId="{E8775368-6D7A-4C2D-BC53-E163AFB51ABA}" type="sibTrans" cxnId="{62755B9C-DA45-40BC-9F85-67EDDCC0EDD1}">
      <dgm:prSet/>
      <dgm:spPr/>
      <dgm:t>
        <a:bodyPr/>
        <a:lstStyle/>
        <a:p>
          <a:endParaRPr lang="en-US"/>
        </a:p>
      </dgm:t>
    </dgm:pt>
    <dgm:pt modelId="{E1901BFC-A185-4FD5-AED2-2A059A18A93B}">
      <dgm:prSet phldrT="[Text]" phldr="1"/>
      <dgm:spPr/>
      <dgm:t>
        <a:bodyPr/>
        <a:lstStyle/>
        <a:p>
          <a:endParaRPr lang="en-US"/>
        </a:p>
      </dgm:t>
    </dgm:pt>
    <dgm:pt modelId="{FDCE4B81-F17A-48D9-A119-4DB19884002E}" type="parTrans" cxnId="{912824F9-C2EC-4EE3-B2EB-52EE2D9CD6BB}">
      <dgm:prSet/>
      <dgm:spPr/>
      <dgm:t>
        <a:bodyPr/>
        <a:lstStyle/>
        <a:p>
          <a:endParaRPr lang="en-US"/>
        </a:p>
      </dgm:t>
    </dgm:pt>
    <dgm:pt modelId="{CF289630-BCF1-4825-A48E-C33AEB3B18CA}" type="sibTrans" cxnId="{912824F9-C2EC-4EE3-B2EB-52EE2D9CD6BB}">
      <dgm:prSet/>
      <dgm:spPr/>
      <dgm:t>
        <a:bodyPr/>
        <a:lstStyle/>
        <a:p>
          <a:endParaRPr lang="en-US"/>
        </a:p>
      </dgm:t>
    </dgm:pt>
    <dgm:pt modelId="{8A4F79F0-BC4B-498C-9459-A277A28D41B1}" type="pres">
      <dgm:prSet presAssocID="{374EB875-788E-4B70-B93A-919CAF838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33C6B1-F42E-4176-B5F2-FD12F0452816}" type="pres">
      <dgm:prSet presAssocID="{191C5BC1-1DB8-4D60-B342-727A4E5DAEFD}" presName="centerShape" presStyleLbl="node0" presStyleIdx="0" presStyleCnt="1" custLinFactNeighborX="0" custLinFactNeighborY="-310"/>
      <dgm:spPr/>
      <dgm:t>
        <a:bodyPr/>
        <a:lstStyle/>
        <a:p>
          <a:endParaRPr lang="en-US"/>
        </a:p>
      </dgm:t>
    </dgm:pt>
    <dgm:pt modelId="{3BE5E676-F8F5-4736-AC7A-F799C70ADD31}" type="pres">
      <dgm:prSet presAssocID="{24FA853D-998D-427B-ABE6-BC50CF9974B6}" presName="node" presStyleLbl="node1" presStyleIdx="0" presStyleCnt="7" custRadScaleRad="99399" custRadScaleInc="6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0D6D2-DBD7-43C2-BB81-6A694C5F48EB}" type="pres">
      <dgm:prSet presAssocID="{24FA853D-998D-427B-ABE6-BC50CF9974B6}" presName="dummy" presStyleCnt="0"/>
      <dgm:spPr/>
    </dgm:pt>
    <dgm:pt modelId="{B5CF9300-B23D-402D-83BF-AEA9BA4781D2}" type="pres">
      <dgm:prSet presAssocID="{59F5A922-AA32-4A50-BB18-03C4FCCCB5E7}" presName="sibTrans" presStyleLbl="sibTrans2D1" presStyleIdx="0" presStyleCnt="7"/>
      <dgm:spPr/>
      <dgm:t>
        <a:bodyPr/>
        <a:lstStyle/>
        <a:p>
          <a:endParaRPr lang="en-US"/>
        </a:p>
      </dgm:t>
    </dgm:pt>
    <dgm:pt modelId="{53DD33B0-1ADF-429C-B9A3-69E16EB21B34}" type="pres">
      <dgm:prSet presAssocID="{E62DFAB9-510C-426A-9A0E-EE47F4E28F6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4C2D2-5E81-492C-A833-15C07720DF09}" type="pres">
      <dgm:prSet presAssocID="{E62DFAB9-510C-426A-9A0E-EE47F4E28F67}" presName="dummy" presStyleCnt="0"/>
      <dgm:spPr/>
    </dgm:pt>
    <dgm:pt modelId="{53FEB81B-7BF2-436A-BF68-FE80CB76F129}" type="pres">
      <dgm:prSet presAssocID="{2AE52A6C-E092-4309-B4B5-97A5A9FC3D3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00ED5172-BCDC-4F8F-B87B-EF5D54FFC2EA}" type="pres">
      <dgm:prSet presAssocID="{059FAE20-01DC-4C67-ADD6-1019E597283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51F96-4D00-4E39-B274-DA7F5BE9E6DE}" type="pres">
      <dgm:prSet presAssocID="{059FAE20-01DC-4C67-ADD6-1019E597283D}" presName="dummy" presStyleCnt="0"/>
      <dgm:spPr/>
    </dgm:pt>
    <dgm:pt modelId="{46B8DBF1-463E-46FB-B9D2-D3E21891E823}" type="pres">
      <dgm:prSet presAssocID="{8BA213CC-6494-42A3-920A-F85E0E69B78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6A89D8E0-A0FC-441B-97D7-44C15F23C5AB}" type="pres">
      <dgm:prSet presAssocID="{B00D5398-2772-4696-93BB-B9FBE4505EE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B45AA-6C0D-4B91-88C9-8759DAEFA8D3}" type="pres">
      <dgm:prSet presAssocID="{B00D5398-2772-4696-93BB-B9FBE4505EE4}" presName="dummy" presStyleCnt="0"/>
      <dgm:spPr/>
    </dgm:pt>
    <dgm:pt modelId="{5A15CB74-3704-4021-BF75-08D8BB469141}" type="pres">
      <dgm:prSet presAssocID="{20D3CAF8-4396-4D96-AE58-2D6F8DACA267}" presName="sibTrans" presStyleLbl="sibTrans2D1" presStyleIdx="3" presStyleCnt="7"/>
      <dgm:spPr/>
      <dgm:t>
        <a:bodyPr/>
        <a:lstStyle/>
        <a:p>
          <a:endParaRPr lang="en-US"/>
        </a:p>
      </dgm:t>
    </dgm:pt>
    <dgm:pt modelId="{A96B0CF2-C1B7-4073-8D8D-52951C0EAF19}" type="pres">
      <dgm:prSet presAssocID="{006ECBFB-9B74-429B-B102-026FDA29648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689F4-6F53-4DD1-BF75-78C299B36D75}" type="pres">
      <dgm:prSet presAssocID="{006ECBFB-9B74-429B-B102-026FDA296484}" presName="dummy" presStyleCnt="0"/>
      <dgm:spPr/>
    </dgm:pt>
    <dgm:pt modelId="{952567E7-3306-4A9C-B836-7BC1D7CA9F96}" type="pres">
      <dgm:prSet presAssocID="{E8775368-6D7A-4C2D-BC53-E163AFB51ABA}" presName="sibTrans" presStyleLbl="sibTrans2D1" presStyleIdx="4" presStyleCnt="7"/>
      <dgm:spPr/>
      <dgm:t>
        <a:bodyPr/>
        <a:lstStyle/>
        <a:p>
          <a:endParaRPr lang="en-US"/>
        </a:p>
      </dgm:t>
    </dgm:pt>
    <dgm:pt modelId="{F1AA222C-E69E-4EB8-93B3-1335715ECAB3}" type="pres">
      <dgm:prSet presAssocID="{E1901BFC-A185-4FD5-AED2-2A059A18A93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35146-73BE-4118-8E09-7DBDEC47A95D}" type="pres">
      <dgm:prSet presAssocID="{E1901BFC-A185-4FD5-AED2-2A059A18A93B}" presName="dummy" presStyleCnt="0"/>
      <dgm:spPr/>
    </dgm:pt>
    <dgm:pt modelId="{1DF34561-C0DA-4F4C-894C-3AA3808D56C1}" type="pres">
      <dgm:prSet presAssocID="{CF289630-BCF1-4825-A48E-C33AEB3B18C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AC694562-1636-4A2F-AA5D-A9CAE63D8AC6}" type="pres">
      <dgm:prSet presAssocID="{9D9B4E8F-73DD-4035-B73D-936C1440DE2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2F699-C1EF-49B1-9F34-B04DCF199588}" type="pres">
      <dgm:prSet presAssocID="{9D9B4E8F-73DD-4035-B73D-936C1440DE2D}" presName="dummy" presStyleCnt="0"/>
      <dgm:spPr/>
    </dgm:pt>
    <dgm:pt modelId="{04484AF0-A95D-44C4-AEC5-A87C4E0B9EAE}" type="pres">
      <dgm:prSet presAssocID="{553B59E1-FB4E-401A-AE72-95612A9E55BC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E6B82703-387C-49E1-ADB5-6E57ED352F2F}" type="presOf" srcId="{191C5BC1-1DB8-4D60-B342-727A4E5DAEFD}" destId="{8C33C6B1-F42E-4176-B5F2-FD12F0452816}" srcOrd="0" destOrd="0" presId="urn:microsoft.com/office/officeart/2005/8/layout/radial6"/>
    <dgm:cxn modelId="{4FFC008B-19D2-4FE4-AF1B-74706A9D46AE}" type="presOf" srcId="{CF289630-BCF1-4825-A48E-C33AEB3B18CA}" destId="{1DF34561-C0DA-4F4C-894C-3AA3808D56C1}" srcOrd="0" destOrd="0" presId="urn:microsoft.com/office/officeart/2005/8/layout/radial6"/>
    <dgm:cxn modelId="{09EC502D-4A6D-4049-9A8E-A3B979C79ED9}" type="presOf" srcId="{553B59E1-FB4E-401A-AE72-95612A9E55BC}" destId="{04484AF0-A95D-44C4-AEC5-A87C4E0B9EAE}" srcOrd="0" destOrd="0" presId="urn:microsoft.com/office/officeart/2005/8/layout/radial6"/>
    <dgm:cxn modelId="{EEF80E3D-3BE4-4E55-8BA1-EA22696938B8}" type="presOf" srcId="{B00D5398-2772-4696-93BB-B9FBE4505EE4}" destId="{6A89D8E0-A0FC-441B-97D7-44C15F23C5AB}" srcOrd="0" destOrd="0" presId="urn:microsoft.com/office/officeart/2005/8/layout/radial6"/>
    <dgm:cxn modelId="{BB18F2FC-24F4-49EB-8BB6-BE5044EA4C18}" type="presOf" srcId="{8BA213CC-6494-42A3-920A-F85E0E69B788}" destId="{46B8DBF1-463E-46FB-B9D2-D3E21891E823}" srcOrd="0" destOrd="0" presId="urn:microsoft.com/office/officeart/2005/8/layout/radial6"/>
    <dgm:cxn modelId="{C6C12850-A257-4752-A5CC-57AC8E7C8495}" srcId="{191C5BC1-1DB8-4D60-B342-727A4E5DAEFD}" destId="{B00D5398-2772-4696-93BB-B9FBE4505EE4}" srcOrd="3" destOrd="0" parTransId="{0D78447F-3FA7-4B91-AFEE-2A30758B1BFC}" sibTransId="{20D3CAF8-4396-4D96-AE58-2D6F8DACA267}"/>
    <dgm:cxn modelId="{C2188028-78B6-42D6-AF80-C8C6C5B8809A}" type="presOf" srcId="{006ECBFB-9B74-429B-B102-026FDA296484}" destId="{A96B0CF2-C1B7-4073-8D8D-52951C0EAF19}" srcOrd="0" destOrd="0" presId="urn:microsoft.com/office/officeart/2005/8/layout/radial6"/>
    <dgm:cxn modelId="{912824F9-C2EC-4EE3-B2EB-52EE2D9CD6BB}" srcId="{191C5BC1-1DB8-4D60-B342-727A4E5DAEFD}" destId="{E1901BFC-A185-4FD5-AED2-2A059A18A93B}" srcOrd="5" destOrd="0" parTransId="{FDCE4B81-F17A-48D9-A119-4DB19884002E}" sibTransId="{CF289630-BCF1-4825-A48E-C33AEB3B18CA}"/>
    <dgm:cxn modelId="{62755B9C-DA45-40BC-9F85-67EDDCC0EDD1}" srcId="{191C5BC1-1DB8-4D60-B342-727A4E5DAEFD}" destId="{006ECBFB-9B74-429B-B102-026FDA296484}" srcOrd="4" destOrd="0" parTransId="{B48F29BC-E4E4-4DDF-954A-EAD11C242303}" sibTransId="{E8775368-6D7A-4C2D-BC53-E163AFB51ABA}"/>
    <dgm:cxn modelId="{B34DCDBE-79BD-4C97-B22D-F6A54A154DD6}" type="presOf" srcId="{20D3CAF8-4396-4D96-AE58-2D6F8DACA267}" destId="{5A15CB74-3704-4021-BF75-08D8BB469141}" srcOrd="0" destOrd="0" presId="urn:microsoft.com/office/officeart/2005/8/layout/radial6"/>
    <dgm:cxn modelId="{9CFE15EE-EBEC-4CA1-B143-08D8C9488A95}" type="presOf" srcId="{E62DFAB9-510C-426A-9A0E-EE47F4E28F67}" destId="{53DD33B0-1ADF-429C-B9A3-69E16EB21B34}" srcOrd="0" destOrd="0" presId="urn:microsoft.com/office/officeart/2005/8/layout/radial6"/>
    <dgm:cxn modelId="{2A0A92C5-C81B-4607-B0A0-50D145D41DF6}" srcId="{374EB875-788E-4B70-B93A-919CAF838B50}" destId="{191C5BC1-1DB8-4D60-B342-727A4E5DAEFD}" srcOrd="0" destOrd="0" parTransId="{FF978F1D-ACDE-464A-9B31-DDC11C55786D}" sibTransId="{F687840F-035F-491E-8914-6A174B132BBB}"/>
    <dgm:cxn modelId="{5609E8D8-70D0-432A-B67F-AB5419F18423}" type="presOf" srcId="{59F5A922-AA32-4A50-BB18-03C4FCCCB5E7}" destId="{B5CF9300-B23D-402D-83BF-AEA9BA4781D2}" srcOrd="0" destOrd="0" presId="urn:microsoft.com/office/officeart/2005/8/layout/radial6"/>
    <dgm:cxn modelId="{8388D488-B3AB-43F6-A2E6-EE672EEBED15}" type="presOf" srcId="{374EB875-788E-4B70-B93A-919CAF838B50}" destId="{8A4F79F0-BC4B-498C-9459-A277A28D41B1}" srcOrd="0" destOrd="0" presId="urn:microsoft.com/office/officeart/2005/8/layout/radial6"/>
    <dgm:cxn modelId="{B53387DB-8A4B-4ECA-9BC6-D34AA3ADC9F6}" srcId="{191C5BC1-1DB8-4D60-B342-727A4E5DAEFD}" destId="{E62DFAB9-510C-426A-9A0E-EE47F4E28F67}" srcOrd="1" destOrd="0" parTransId="{A6554479-FE55-43E3-A3B0-0BEC9733EBD7}" sibTransId="{2AE52A6C-E092-4309-B4B5-97A5A9FC3D33}"/>
    <dgm:cxn modelId="{2FEED268-32BF-4F91-91BA-0C5B2D82B557}" type="presOf" srcId="{2AE52A6C-E092-4309-B4B5-97A5A9FC3D33}" destId="{53FEB81B-7BF2-436A-BF68-FE80CB76F129}" srcOrd="0" destOrd="0" presId="urn:microsoft.com/office/officeart/2005/8/layout/radial6"/>
    <dgm:cxn modelId="{04D899B9-B9C3-480E-9716-682107284B09}" type="presOf" srcId="{E8775368-6D7A-4C2D-BC53-E163AFB51ABA}" destId="{952567E7-3306-4A9C-B836-7BC1D7CA9F96}" srcOrd="0" destOrd="0" presId="urn:microsoft.com/office/officeart/2005/8/layout/radial6"/>
    <dgm:cxn modelId="{868249ED-26CE-422F-927D-730EC99B8A71}" type="presOf" srcId="{9D9B4E8F-73DD-4035-B73D-936C1440DE2D}" destId="{AC694562-1636-4A2F-AA5D-A9CAE63D8AC6}" srcOrd="0" destOrd="0" presId="urn:microsoft.com/office/officeart/2005/8/layout/radial6"/>
    <dgm:cxn modelId="{7DEDDFC1-B061-40E6-96ED-130A07889C14}" srcId="{191C5BC1-1DB8-4D60-B342-727A4E5DAEFD}" destId="{24FA853D-998D-427B-ABE6-BC50CF9974B6}" srcOrd="0" destOrd="0" parTransId="{446ABF07-0328-4848-B0B5-4387F235C1EE}" sibTransId="{59F5A922-AA32-4A50-BB18-03C4FCCCB5E7}"/>
    <dgm:cxn modelId="{0C0269F4-0948-413A-BA2F-AB996B535322}" type="presOf" srcId="{24FA853D-998D-427B-ABE6-BC50CF9974B6}" destId="{3BE5E676-F8F5-4736-AC7A-F799C70ADD31}" srcOrd="0" destOrd="0" presId="urn:microsoft.com/office/officeart/2005/8/layout/radial6"/>
    <dgm:cxn modelId="{CD0FA343-EF74-4FA6-918E-4D2B0308AA7C}" srcId="{191C5BC1-1DB8-4D60-B342-727A4E5DAEFD}" destId="{9D9B4E8F-73DD-4035-B73D-936C1440DE2D}" srcOrd="6" destOrd="0" parTransId="{F47B05AA-2A38-4949-B8B2-2B790B9E29F3}" sibTransId="{553B59E1-FB4E-401A-AE72-95612A9E55BC}"/>
    <dgm:cxn modelId="{E51FF001-9692-4808-88B9-61B6D097CC1E}" type="presOf" srcId="{E1901BFC-A185-4FD5-AED2-2A059A18A93B}" destId="{F1AA222C-E69E-4EB8-93B3-1335715ECAB3}" srcOrd="0" destOrd="0" presId="urn:microsoft.com/office/officeart/2005/8/layout/radial6"/>
    <dgm:cxn modelId="{A2E05366-BD1E-4C41-88FE-FACF4F8F2F33}" srcId="{191C5BC1-1DB8-4D60-B342-727A4E5DAEFD}" destId="{059FAE20-01DC-4C67-ADD6-1019E597283D}" srcOrd="2" destOrd="0" parTransId="{F31CF3B6-699C-4B7C-8121-9730DF6DEEC3}" sibTransId="{8BA213CC-6494-42A3-920A-F85E0E69B788}"/>
    <dgm:cxn modelId="{D3BF83B9-FD84-4598-AE7D-68729333E1AB}" type="presOf" srcId="{059FAE20-01DC-4C67-ADD6-1019E597283D}" destId="{00ED5172-BCDC-4F8F-B87B-EF5D54FFC2EA}" srcOrd="0" destOrd="0" presId="urn:microsoft.com/office/officeart/2005/8/layout/radial6"/>
    <dgm:cxn modelId="{7C72EF0D-EE1F-44FF-A2A7-2F9EC9E1F5E9}" type="presParOf" srcId="{8A4F79F0-BC4B-498C-9459-A277A28D41B1}" destId="{8C33C6B1-F42E-4176-B5F2-FD12F0452816}" srcOrd="0" destOrd="0" presId="urn:microsoft.com/office/officeart/2005/8/layout/radial6"/>
    <dgm:cxn modelId="{98A46FC9-8A19-46B0-9AD1-0214FA4B15D5}" type="presParOf" srcId="{8A4F79F0-BC4B-498C-9459-A277A28D41B1}" destId="{3BE5E676-F8F5-4736-AC7A-F799C70ADD31}" srcOrd="1" destOrd="0" presId="urn:microsoft.com/office/officeart/2005/8/layout/radial6"/>
    <dgm:cxn modelId="{1B1F07C2-D5EE-4873-8661-668E385A8B82}" type="presParOf" srcId="{8A4F79F0-BC4B-498C-9459-A277A28D41B1}" destId="{00F0D6D2-DBD7-43C2-BB81-6A694C5F48EB}" srcOrd="2" destOrd="0" presId="urn:microsoft.com/office/officeart/2005/8/layout/radial6"/>
    <dgm:cxn modelId="{A5D2AFD9-E6ED-41EB-98BE-708D8EB1E7E2}" type="presParOf" srcId="{8A4F79F0-BC4B-498C-9459-A277A28D41B1}" destId="{B5CF9300-B23D-402D-83BF-AEA9BA4781D2}" srcOrd="3" destOrd="0" presId="urn:microsoft.com/office/officeart/2005/8/layout/radial6"/>
    <dgm:cxn modelId="{9F1220B1-C092-40DA-8DA8-D25817D521BE}" type="presParOf" srcId="{8A4F79F0-BC4B-498C-9459-A277A28D41B1}" destId="{53DD33B0-1ADF-429C-B9A3-69E16EB21B34}" srcOrd="4" destOrd="0" presId="urn:microsoft.com/office/officeart/2005/8/layout/radial6"/>
    <dgm:cxn modelId="{B1F9E295-34F2-4DC5-ACE5-F85ED61D60CD}" type="presParOf" srcId="{8A4F79F0-BC4B-498C-9459-A277A28D41B1}" destId="{1FF4C2D2-5E81-492C-A833-15C07720DF09}" srcOrd="5" destOrd="0" presId="urn:microsoft.com/office/officeart/2005/8/layout/radial6"/>
    <dgm:cxn modelId="{4BC9AEBC-92B6-4D44-9A38-E297180CCF14}" type="presParOf" srcId="{8A4F79F0-BC4B-498C-9459-A277A28D41B1}" destId="{53FEB81B-7BF2-436A-BF68-FE80CB76F129}" srcOrd="6" destOrd="0" presId="urn:microsoft.com/office/officeart/2005/8/layout/radial6"/>
    <dgm:cxn modelId="{347879E6-1398-4088-829E-D503561F5213}" type="presParOf" srcId="{8A4F79F0-BC4B-498C-9459-A277A28D41B1}" destId="{00ED5172-BCDC-4F8F-B87B-EF5D54FFC2EA}" srcOrd="7" destOrd="0" presId="urn:microsoft.com/office/officeart/2005/8/layout/radial6"/>
    <dgm:cxn modelId="{50A5808A-9EC2-4766-A989-4CF9565BE5BD}" type="presParOf" srcId="{8A4F79F0-BC4B-498C-9459-A277A28D41B1}" destId="{97751F96-4D00-4E39-B274-DA7F5BE9E6DE}" srcOrd="8" destOrd="0" presId="urn:microsoft.com/office/officeart/2005/8/layout/radial6"/>
    <dgm:cxn modelId="{DAA9F4E3-7C5E-4951-A282-BF3883514B56}" type="presParOf" srcId="{8A4F79F0-BC4B-498C-9459-A277A28D41B1}" destId="{46B8DBF1-463E-46FB-B9D2-D3E21891E823}" srcOrd="9" destOrd="0" presId="urn:microsoft.com/office/officeart/2005/8/layout/radial6"/>
    <dgm:cxn modelId="{A6E02C89-2494-4F2B-8D7D-B0DA20469919}" type="presParOf" srcId="{8A4F79F0-BC4B-498C-9459-A277A28D41B1}" destId="{6A89D8E0-A0FC-441B-97D7-44C15F23C5AB}" srcOrd="10" destOrd="0" presId="urn:microsoft.com/office/officeart/2005/8/layout/radial6"/>
    <dgm:cxn modelId="{8503ADAD-9035-4878-84F1-9C6E58B68CA8}" type="presParOf" srcId="{8A4F79F0-BC4B-498C-9459-A277A28D41B1}" destId="{6B6B45AA-6C0D-4B91-88C9-8759DAEFA8D3}" srcOrd="11" destOrd="0" presId="urn:microsoft.com/office/officeart/2005/8/layout/radial6"/>
    <dgm:cxn modelId="{376C26E0-6CAD-4E67-93DE-DEAF5B900C40}" type="presParOf" srcId="{8A4F79F0-BC4B-498C-9459-A277A28D41B1}" destId="{5A15CB74-3704-4021-BF75-08D8BB469141}" srcOrd="12" destOrd="0" presId="urn:microsoft.com/office/officeart/2005/8/layout/radial6"/>
    <dgm:cxn modelId="{66DAC4F1-F6DE-4722-B0D6-EA7AA4E4E28C}" type="presParOf" srcId="{8A4F79F0-BC4B-498C-9459-A277A28D41B1}" destId="{A96B0CF2-C1B7-4073-8D8D-52951C0EAF19}" srcOrd="13" destOrd="0" presId="urn:microsoft.com/office/officeart/2005/8/layout/radial6"/>
    <dgm:cxn modelId="{7EA069DC-5942-48B4-BCB6-B2944CF9939A}" type="presParOf" srcId="{8A4F79F0-BC4B-498C-9459-A277A28D41B1}" destId="{ABE689F4-6F53-4DD1-BF75-78C299B36D75}" srcOrd="14" destOrd="0" presId="urn:microsoft.com/office/officeart/2005/8/layout/radial6"/>
    <dgm:cxn modelId="{8B1DC4F5-49AE-4FA6-B84E-86B7E5681210}" type="presParOf" srcId="{8A4F79F0-BC4B-498C-9459-A277A28D41B1}" destId="{952567E7-3306-4A9C-B836-7BC1D7CA9F96}" srcOrd="15" destOrd="0" presId="urn:microsoft.com/office/officeart/2005/8/layout/radial6"/>
    <dgm:cxn modelId="{854EB58A-5CAC-446D-8763-A3119C5C463E}" type="presParOf" srcId="{8A4F79F0-BC4B-498C-9459-A277A28D41B1}" destId="{F1AA222C-E69E-4EB8-93B3-1335715ECAB3}" srcOrd="16" destOrd="0" presId="urn:microsoft.com/office/officeart/2005/8/layout/radial6"/>
    <dgm:cxn modelId="{6CE27C72-F231-4B56-9A18-8CB4AF4180AB}" type="presParOf" srcId="{8A4F79F0-BC4B-498C-9459-A277A28D41B1}" destId="{5B835146-73BE-4118-8E09-7DBDEC47A95D}" srcOrd="17" destOrd="0" presId="urn:microsoft.com/office/officeart/2005/8/layout/radial6"/>
    <dgm:cxn modelId="{4F6E413A-F868-46EC-BD34-54270D29CD37}" type="presParOf" srcId="{8A4F79F0-BC4B-498C-9459-A277A28D41B1}" destId="{1DF34561-C0DA-4F4C-894C-3AA3808D56C1}" srcOrd="18" destOrd="0" presId="urn:microsoft.com/office/officeart/2005/8/layout/radial6"/>
    <dgm:cxn modelId="{FF11C4C5-44E7-4E38-B577-41D16954D1B7}" type="presParOf" srcId="{8A4F79F0-BC4B-498C-9459-A277A28D41B1}" destId="{AC694562-1636-4A2F-AA5D-A9CAE63D8AC6}" srcOrd="19" destOrd="0" presId="urn:microsoft.com/office/officeart/2005/8/layout/radial6"/>
    <dgm:cxn modelId="{43686972-870E-4C73-B4BF-CB9E477C0BB7}" type="presParOf" srcId="{8A4F79F0-BC4B-498C-9459-A277A28D41B1}" destId="{AD12F699-C1EF-49B1-9F34-B04DCF199588}" srcOrd="20" destOrd="0" presId="urn:microsoft.com/office/officeart/2005/8/layout/radial6"/>
    <dgm:cxn modelId="{EDDB7AAA-7B76-4F1E-A8B9-B98569DB6410}" type="presParOf" srcId="{8A4F79F0-BC4B-498C-9459-A277A28D41B1}" destId="{04484AF0-A95D-44C4-AEC5-A87C4E0B9EAE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84AF0-A95D-44C4-AEC5-A87C4E0B9EAE}">
      <dsp:nvSpPr>
        <dsp:cNvPr id="0" name=""/>
        <dsp:cNvSpPr/>
      </dsp:nvSpPr>
      <dsp:spPr>
        <a:xfrm>
          <a:off x="1802005" y="580188"/>
          <a:ext cx="4503011" cy="4503011"/>
        </a:xfrm>
        <a:prstGeom prst="blockArc">
          <a:avLst>
            <a:gd name="adj1" fmla="val 13140358"/>
            <a:gd name="adj2" fmla="val 16280103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34561-C0DA-4F4C-894C-3AA3808D56C1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10028571"/>
            <a:gd name="adj2" fmla="val 13114286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567E7-3306-4A9C-B836-7BC1D7CA9F96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6942857"/>
            <a:gd name="adj2" fmla="val 10028571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5CB74-3704-4021-BF75-08D8BB469141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3857143"/>
            <a:gd name="adj2" fmla="val 6942857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8DBF1-463E-46FB-B9D2-D3E21891E823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771429"/>
            <a:gd name="adj2" fmla="val 3857143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EB81B-7BF2-436A-BF68-FE80CB76F129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19285714"/>
            <a:gd name="adj2" fmla="val 771429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F9300-B23D-402D-83BF-AEA9BA4781D2}">
      <dsp:nvSpPr>
        <dsp:cNvPr id="0" name=""/>
        <dsp:cNvSpPr/>
      </dsp:nvSpPr>
      <dsp:spPr>
        <a:xfrm>
          <a:off x="1823301" y="580582"/>
          <a:ext cx="4503011" cy="4503011"/>
        </a:xfrm>
        <a:prstGeom prst="blockArc">
          <a:avLst>
            <a:gd name="adj1" fmla="val 16246935"/>
            <a:gd name="adj2" fmla="val 19258853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3C6B1-F42E-4176-B5F2-FD12F0452816}">
      <dsp:nvSpPr>
        <dsp:cNvPr id="0" name=""/>
        <dsp:cNvSpPr/>
      </dsp:nvSpPr>
      <dsp:spPr>
        <a:xfrm>
          <a:off x="3192859" y="1933816"/>
          <a:ext cx="1742281" cy="174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3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আমাদের গ্রাম</a:t>
          </a:r>
          <a:endParaRPr lang="en-US" sz="33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8010" y="2188967"/>
        <a:ext cx="1231979" cy="1231979"/>
      </dsp:txXfrm>
    </dsp:sp>
    <dsp:sp modelId="{3BE5E676-F8F5-4736-AC7A-F799C70ADD31}">
      <dsp:nvSpPr>
        <dsp:cNvPr id="0" name=""/>
        <dsp:cNvSpPr/>
      </dsp:nvSpPr>
      <dsp:spPr>
        <a:xfrm>
          <a:off x="3495147" y="14895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সূচনা</a:t>
          </a:r>
          <a:endParaRPr lang="en-US" sz="1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73753" y="193501"/>
        <a:ext cx="862384" cy="862384"/>
      </dsp:txXfrm>
    </dsp:sp>
    <dsp:sp modelId="{53DD33B0-1ADF-429C-B9A3-69E16EB21B34}">
      <dsp:nvSpPr>
        <dsp:cNvPr id="0" name=""/>
        <dsp:cNvSpPr/>
      </dsp:nvSpPr>
      <dsp:spPr>
        <a:xfrm>
          <a:off x="5180172" y="832429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অবস্থান ও আয়তন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58778" y="1011035"/>
        <a:ext cx="862384" cy="862384"/>
      </dsp:txXfrm>
    </dsp:sp>
    <dsp:sp modelId="{00ED5172-BCDC-4F8F-B87B-EF5D54FFC2EA}">
      <dsp:nvSpPr>
        <dsp:cNvPr id="0" name=""/>
        <dsp:cNvSpPr/>
      </dsp:nvSpPr>
      <dsp:spPr>
        <a:xfrm>
          <a:off x="5606452" y="2700082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প্রাকৃতিক সৌন্দয</a:t>
          </a:r>
          <a:endParaRPr lang="en-US" sz="1600" kern="1200" dirty="0"/>
        </a:p>
      </dsp:txBody>
      <dsp:txXfrm>
        <a:off x="5785058" y="2878688"/>
        <a:ext cx="862384" cy="862384"/>
      </dsp:txXfrm>
    </dsp:sp>
    <dsp:sp modelId="{6A89D8E0-A0FC-441B-97D7-44C15F23C5AB}">
      <dsp:nvSpPr>
        <dsp:cNvPr id="0" name=""/>
        <dsp:cNvSpPr/>
      </dsp:nvSpPr>
      <dsp:spPr>
        <a:xfrm>
          <a:off x="4412043" y="4197824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590649" y="4376430"/>
        <a:ext cx="862384" cy="862384"/>
      </dsp:txXfrm>
    </dsp:sp>
    <dsp:sp modelId="{A96B0CF2-C1B7-4073-8D8D-52951C0EAF19}">
      <dsp:nvSpPr>
        <dsp:cNvPr id="0" name=""/>
        <dsp:cNvSpPr/>
      </dsp:nvSpPr>
      <dsp:spPr>
        <a:xfrm>
          <a:off x="2496359" y="4197824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674965" y="4376430"/>
        <a:ext cx="862384" cy="862384"/>
      </dsp:txXfrm>
    </dsp:sp>
    <dsp:sp modelId="{F1AA222C-E69E-4EB8-93B3-1335715ECAB3}">
      <dsp:nvSpPr>
        <dsp:cNvPr id="0" name=""/>
        <dsp:cNvSpPr/>
      </dsp:nvSpPr>
      <dsp:spPr>
        <a:xfrm>
          <a:off x="1301950" y="2700082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480556" y="2878688"/>
        <a:ext cx="862384" cy="862384"/>
      </dsp:txXfrm>
    </dsp:sp>
    <dsp:sp modelId="{AC694562-1636-4A2F-AA5D-A9CAE63D8AC6}">
      <dsp:nvSpPr>
        <dsp:cNvPr id="0" name=""/>
        <dsp:cNvSpPr/>
      </dsp:nvSpPr>
      <dsp:spPr>
        <a:xfrm>
          <a:off x="1728230" y="832429"/>
          <a:ext cx="1219596" cy="1219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906836" y="1011035"/>
        <a:ext cx="862384" cy="862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BE60-DDD5-4E95-A1AA-4B7AD8108E8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4F6A-AF98-43BF-AA8C-DE27FD99A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4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96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51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56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68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94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2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4F6A-AF98-43BF-AA8C-DE27FD99A11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5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9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6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2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4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0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3073-328B-40A4-ACE9-230913FB4E2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C59B-D6ED-4663-A8BD-AC2EB629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558" y="318654"/>
            <a:ext cx="469483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8" y="2757948"/>
            <a:ext cx="5425391" cy="36197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0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494" y="620315"/>
            <a:ext cx="9438415" cy="57804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009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59180"/>
            <a:ext cx="11473543" cy="664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985" y="2401733"/>
            <a:ext cx="10472057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0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32034"/>
            <a:ext cx="12039599" cy="58169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প্রশ্নঃ১-পানি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প্রশ্নঃ২-কি </a:t>
            </a:r>
            <a:r>
              <a:rPr lang="en-US" sz="4800" dirty="0" err="1" smtClean="0">
                <a:solidFill>
                  <a:srgbClr val="0070C0"/>
                </a:solidFill>
              </a:rPr>
              <a:t>কি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কারণে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পানি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bn-BD" sz="4800" dirty="0" smtClean="0">
                <a:solidFill>
                  <a:srgbClr val="0070C0"/>
                </a:solidFill>
              </a:rPr>
              <a:t>দূষিত হয়?</a:t>
            </a:r>
          </a:p>
          <a:p>
            <a:pPr algn="ctr"/>
            <a:r>
              <a:rPr lang="bn-BD" sz="4800" dirty="0" smtClean="0">
                <a:solidFill>
                  <a:srgbClr val="0070C0"/>
                </a:solidFill>
              </a:rPr>
              <a:t>প্রশ্নঃ৩-দূষিত পানি জলজ প্রানীর উপর কি প্রভাব ফেলে?</a:t>
            </a:r>
          </a:p>
          <a:p>
            <a:pPr algn="ctr"/>
            <a:r>
              <a:rPr lang="bn-BD" sz="4800" dirty="0" smtClean="0">
                <a:solidFill>
                  <a:srgbClr val="0070C0"/>
                </a:solidFill>
              </a:rPr>
              <a:t>প্রশ্নঃ৪-দূষিত পানি মানুষের উপর কি প্রভাব ফেলে?</a:t>
            </a:r>
          </a:p>
          <a:p>
            <a:pPr algn="ctr"/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>প্রশ্নঃ৫-কীভাবে পানি দূষণ প্রতিরোধ করা যায়</a:t>
            </a:r>
            <a:r>
              <a:rPr lang="bn-BD" sz="66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0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  <p:bldP spid="2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242" y="144378"/>
            <a:ext cx="9846032" cy="56468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6905" y="5969947"/>
            <a:ext cx="100102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 ও পুকুরে গরু-ছাগল গোসল করানোর ফলে পানি দূষিত হচ্ছে।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4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727" y="0"/>
            <a:ext cx="8151277" cy="57853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31959" y="6093084"/>
            <a:ext cx="5759115" cy="584775"/>
          </a:xfrm>
          <a:prstGeom prst="rect">
            <a:avLst/>
          </a:prstGeom>
          <a:solidFill>
            <a:srgbClr val="92D05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গৃহস্থালির বর্জ্যের মাধ্যমে পানি দূষিত হচ্ছে।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2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066"/>
            <a:ext cx="9448800" cy="57080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505" y="6150114"/>
            <a:ext cx="109728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কলকারখানার বর্জ্য ও রাসায়নিক দ্রব্যের মাধ্যমে পানি দূষিত হচ্ছে।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5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50"/>
            <a:ext cx="11506200" cy="1107996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2">
                <a:lumMod val="50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কারণ সমূহঃ-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04900"/>
            <a:ext cx="10877550" cy="7848302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যে কর্মকাণ্ড গুলি পানি দূষণের জন্য প্রধানত দায়ী তা হলঃ-</a:t>
            </a:r>
          </a:p>
          <a:p>
            <a:pPr marL="914400" indent="-914400">
              <a:buAutoNum type="arabicParenBoth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কৃষিকাজে ব্যবহৃত কীটনাশক এবংরাসায়নিক সার পানি দূষণের অন্যতম প্রধান একটি কারণ।</a:t>
            </a:r>
          </a:p>
          <a:p>
            <a:pPr marL="914400" indent="-914400">
              <a:buAutoNum type="arabicParenBoth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কলকারখানার রাসায়নিক দ্রব্য ও বর্জ্যে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মাধ্যমে পানি দূষিত হয়।</a:t>
            </a:r>
          </a:p>
          <a:p>
            <a:pPr marL="914400" indent="-914400">
              <a:buAutoNum type="arabicParenBoth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গৃহস্থালির বর্জ্য ও রান্নাঘরের নিষ্কাশন নালার মাধ্যমে পানি দূষিত হয়।</a:t>
            </a:r>
          </a:p>
          <a:p>
            <a:pPr marL="914400" indent="-914400">
              <a:buAutoNum type="arabicParenBoth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 নদী বা পুকুরে গরু-ছাগল গোসল করানো এবং কাপড়-চোপড় ধোয়ার কারণেও পানি দূষিত হয়।</a:t>
            </a:r>
          </a:p>
        </p:txBody>
      </p:sp>
    </p:spTree>
    <p:extLst>
      <p:ext uri="{BB962C8B-B14F-4D97-AF65-F5344CB8AC3E}">
        <p14:creationId xmlns:p14="http://schemas.microsoft.com/office/powerpoint/2010/main" val="29711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37" y="280987"/>
            <a:ext cx="9689431" cy="5333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86638" y="285750"/>
            <a:ext cx="3929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31060" y="5658398"/>
            <a:ext cx="11108013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F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ফলে জলজ প্রাণী মারা যাচ্ছে।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697" y="682388"/>
            <a:ext cx="111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শি</a:t>
            </a:r>
            <a:r>
              <a:rPr lang="bn-BD" sz="2400" dirty="0" smtClean="0">
                <a:solidFill>
                  <a:srgbClr val="FF0000"/>
                </a:solidFill>
              </a:rPr>
              <a:t>ক্ষ</a:t>
            </a:r>
            <a:r>
              <a:rPr lang="bn-BD" sz="2400" dirty="0" smtClean="0"/>
              <a:t>ক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7870" y="671014"/>
            <a:ext cx="111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ক্ষ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73793" y="686936"/>
            <a:ext cx="111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ক্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6264321" y="3309580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শি</a:t>
            </a:r>
            <a:r>
              <a:rPr lang="bn-BD" sz="2400" dirty="0" smtClean="0">
                <a:solidFill>
                  <a:srgbClr val="FF0000"/>
                </a:solidFill>
              </a:rPr>
              <a:t>ক্ষ</a:t>
            </a:r>
            <a:r>
              <a:rPr lang="bn-BD" sz="2400" dirty="0" smtClean="0"/>
              <a:t>ক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22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25 -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0.25 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0.49336 -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6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906" y="5288340"/>
            <a:ext cx="11683757" cy="923330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ফলে জলজ খাদ্য শৃঙ্খলের ব্যাঘাত ঘটচ্ছে।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6240379" cy="518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3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550" y="1389095"/>
            <a:ext cx="9925050" cy="186204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প্রভাবঃ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627" y="1240583"/>
            <a:ext cx="11658600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ফলে জলজ প্রাণী মারা যাচ্ছে এবং জলজ খাদ্য শৃঙ্খলের ব্যাঘাত ঘটছে।</a:t>
            </a:r>
          </a:p>
          <a:p>
            <a:pPr marL="742950" indent="-742950">
              <a:buAutoNum type="arabicPeriod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 পান করে মানুষ ডায়রিয়া বা কলেরার মতো পানিবাহিত রোগে আক্রান্ত হচ্ছে।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2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239"/>
            <a:ext cx="12596327" cy="70539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7277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0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8869" y="1620253"/>
            <a:ext cx="11065406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  <a:prstDash val="dashDot"/>
          </a:ln>
        </p:spPr>
        <p:txBody>
          <a:bodyPr wrap="square">
            <a:spAutoFit/>
          </a:bodyPr>
          <a:lstStyle/>
          <a:p>
            <a:pPr marL="0" lvl="4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কৃষিতে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কীটনাশক এবং রাসায়নিক সারের ব্যবহার কমিয়ে আমরা পানি দূষণ প্রতিরোধ করতে পারি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রান্নাঘরের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নিষ্কাশন নালায় ও টয়লেটের বর্জ্য এবং তেল না ফেলে দূষণ রোধ করতে পারি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পুকুর,নদী,হ্রদ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 সাগরে ময়লা-আবর্জনা না ফেলে পানি দূষণ কমাতে পারি।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সমুদ্রসৈকতে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 থাকা ময়লা এবং খাল-বিল কিংবা নদীতে ভাসমান ময়লা  কুড়িয়ে আমরা পানি দূষণ প্রতিরোধ করতে পারি।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178" y="304800"/>
            <a:ext cx="11149263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 পানি দূষণ প্রতিরোধ করা যায়ঃ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0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486" y="544286"/>
            <a:ext cx="10842171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ছাত্রছাত্রীদের পাঠ্যবইয়ের সাথে </a:t>
            </a:r>
            <a:r>
              <a:rPr lang="bn-BD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bn-BD" sz="9600" dirty="0" smtClean="0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en-US" sz="9600" dirty="0">
              <a:solidFill>
                <a:srgbClr val="7030A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899" y="375594"/>
            <a:ext cx="10297886" cy="32624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6600" dirty="0" smtClean="0">
                <a:solidFill>
                  <a:srgbClr val="C00000"/>
                </a:solidFill>
              </a:rPr>
              <a:t> </a:t>
            </a:r>
            <a:r>
              <a:rPr lang="bn-BD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ওমানুষের উপর পানি দূষণের প্রভাব গুলো আলোচনা করে বল।–(জোড়ায় কাজ)</a:t>
            </a:r>
          </a:p>
        </p:txBody>
      </p:sp>
    </p:spTree>
    <p:extLst>
      <p:ext uri="{BB962C8B-B14F-4D97-AF65-F5344CB8AC3E}">
        <p14:creationId xmlns:p14="http://schemas.microsoft.com/office/powerpoint/2010/main" val="3980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559" y="591788"/>
            <a:ext cx="10493829" cy="33547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bn-BD" sz="6600" dirty="0" smtClean="0">
                <a:solidFill>
                  <a:srgbClr val="7030A0"/>
                </a:solidFill>
              </a:rPr>
              <a:t> পানি দূষণ প্রতিরোধ করা যায় তা আলোচনা করে লিখ।–(দলীয় কাজ)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87600" y="5486400"/>
            <a:ext cx="184731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6441" y="1642752"/>
            <a:ext cx="3788229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xit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955" y="752901"/>
            <a:ext cx="9755276" cy="470898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 smtClean="0">
                <a:solidFill>
                  <a:schemeClr val="bg1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শিক্ষক</a:t>
            </a:r>
            <a:r>
              <a:rPr lang="en-US" sz="6000" b="1" u="sng" dirty="0" smtClean="0">
                <a:solidFill>
                  <a:schemeClr val="bg1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chemeClr val="bg1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পরিচিতিঃ</a:t>
            </a:r>
            <a:endParaRPr lang="en-US" sz="6000" b="1" u="sng" dirty="0" smtClean="0">
              <a:solidFill>
                <a:schemeClr val="bg1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নামঃমাহমুদা</a:t>
            </a:r>
            <a:r>
              <a:rPr lang="en-US" sz="6000" b="1" dirty="0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খাতুন</a:t>
            </a:r>
            <a:endParaRPr lang="en-US" sz="6000" b="1" dirty="0" smtClean="0">
              <a:solidFill>
                <a:srgbClr val="FFC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সহকারি</a:t>
            </a:r>
            <a:r>
              <a:rPr lang="en-US" sz="6000" b="1" dirty="0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শিক্ষক</a:t>
            </a:r>
            <a:r>
              <a:rPr lang="en-US" sz="6000" b="1" dirty="0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,</a:t>
            </a:r>
          </a:p>
          <a:p>
            <a:pPr algn="ctr"/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কাদিরাবাদ</a:t>
            </a:r>
            <a:r>
              <a:rPr lang="en-US" sz="6000" b="1" dirty="0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সপ্রাবি</a:t>
            </a:r>
            <a:endParaRPr lang="en-US" sz="6000" b="1" dirty="0" smtClean="0">
              <a:solidFill>
                <a:srgbClr val="FFC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মাগুরা</a:t>
            </a:r>
            <a:r>
              <a:rPr lang="en-US" sz="6000" b="1" dirty="0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সদর,মাগুরা</a:t>
            </a:r>
            <a:r>
              <a:rPr lang="en-US" sz="6000" b="1" dirty="0" smtClean="0">
                <a:solidFill>
                  <a:srgbClr val="FFC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en-US" sz="2400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7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63" y="591787"/>
            <a:ext cx="10232572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৩.পানি দূষণের একটি কারণ বল</a:t>
            </a:r>
            <a:r>
              <a:rPr lang="en-US" sz="8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2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341" y="592282"/>
            <a:ext cx="9010650" cy="3477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7030A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ব্দ দিয়ে শূন্যস্থান পূরণ করঃ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গৃহস্থালির--------------মাধ্যমে পানি দূষিত হয়।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পানি দূষণের------------মানুষের উপর পড়ছে।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পানি দূষণের ফলে জলজ খাদ্য শৃঙ্খলের---------ঘটছে।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3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268" y="372340"/>
            <a:ext cx="9848850" cy="3477875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শুন্যস্থানের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নিইঃ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ব</a:t>
            </a: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র্জ্যের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ব্যাঘাত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11220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বাক্যাংশের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বাক্যাংশের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47226"/>
              </p:ext>
            </p:extLst>
          </p:nvPr>
        </p:nvGraphicFramePr>
        <p:xfrm>
          <a:off x="2184401" y="1385455"/>
          <a:ext cx="8128000" cy="532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450199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87899393"/>
                    </a:ext>
                  </a:extLst>
                </a:gridCol>
              </a:tblGrid>
              <a:tr h="1453761"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বাম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ডান</a:t>
                      </a:r>
                    </a:p>
                    <a:p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074718"/>
                  </a:ext>
                </a:extLst>
              </a:tr>
              <a:tr h="835139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(ক)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মানুষের কর্মকান্ড</a:t>
                      </a:r>
                    </a:p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indent="-742950">
                        <a:buAutoNum type="arabicPeriod"/>
                      </a:pP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 পানি দূষণ প্রতিরোধ করতে পারি।</a:t>
                      </a:r>
                    </a:p>
                    <a:p>
                      <a:pPr marL="742950" indent="-742950">
                        <a:buAutoNum type="arabicPeriod"/>
                      </a:pP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66617"/>
                  </a:ext>
                </a:extLst>
              </a:tr>
              <a:tr h="1082587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(খ)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পানি দূষণের ফলে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মানুষ বিভিন্ন পানিবাহিত রোগে আক্রান্ত হচ্ছে।</a:t>
                      </a:r>
                    </a:p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003604"/>
                  </a:ext>
                </a:extLst>
              </a:tr>
              <a:tr h="1175381"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(গ) দূষিত</a:t>
                      </a:r>
                      <a:r>
                        <a:rPr lang="bn-BD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পানি পান করে</a:t>
                      </a:r>
                    </a:p>
                    <a:p>
                      <a:endParaRPr lang="bn-BD" sz="2800" baseline="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 পানি দূষণের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প্রধান কারণ।</a:t>
                      </a:r>
                    </a:p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54259"/>
                  </a:ext>
                </a:extLst>
              </a:tr>
              <a:tr h="773276"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(ঘ) জমিতে কীটনাশক</a:t>
                      </a:r>
                      <a:r>
                        <a:rPr lang="bn-BD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এবং রাসায়নিক  সারের ব্যবহার কমিয়ে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 জলজ প্রাণী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মারা যাচ্ছে</a:t>
                      </a:r>
                      <a:r>
                        <a:rPr lang="bn-BD" sz="4400" baseline="0" dirty="0" smtClean="0"/>
                        <a:t>।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65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03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8942" y="985663"/>
            <a:ext cx="6936377" cy="132343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8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80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8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1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200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208" y="0"/>
            <a:ext cx="8764842" cy="28007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BD" sz="6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 শুভেচ্ছা ও ধন্যবাদ।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25" y="2914650"/>
            <a:ext cx="6282737" cy="4572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228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322" y="832513"/>
            <a:ext cx="216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শিক্ষক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58668" y="4574274"/>
            <a:ext cx="216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56429" y="850711"/>
            <a:ext cx="746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ষ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3170" y="852984"/>
            <a:ext cx="216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ক্ষ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06387" y="868908"/>
            <a:ext cx="216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ক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43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81481E-6 L 0.25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5514E-17 3.7037E-6 L 0.47005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078 0.00023 L 0.55078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160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0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843" y="349623"/>
            <a:ext cx="1685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কষ্ট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66459" y="598954"/>
            <a:ext cx="1685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16871" y="576543"/>
            <a:ext cx="1760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8749" y="560014"/>
            <a:ext cx="1685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255 L 0.24284 -0.01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35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0.46237 -0.013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12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8902" y="337768"/>
            <a:ext cx="10924282" cy="65556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u="sng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</a:t>
            </a:r>
          </a:p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60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60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endParaRPr lang="en-US" sz="60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৩০মিনিট</a:t>
            </a:r>
          </a:p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২২.০২.২০২০</a:t>
            </a:r>
            <a:endParaRPr lang="en-US" sz="6000" dirty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045" y="583960"/>
            <a:ext cx="11643360" cy="51706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৩.৪.১-পানি দূষণের কারণ গুলো বলতে পারবে।</a:t>
            </a: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৩.৪.২-পানি দূষণ প্রতিরোধে প্রয়োজনীয় পদক্ষেপ সনাক্ত করতে পারবে।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2" y="380638"/>
            <a:ext cx="8955218" cy="575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506</Words>
  <Application>Microsoft Office PowerPoint</Application>
  <PresentationFormat>Widescreen</PresentationFormat>
  <Paragraphs>92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194</cp:revision>
  <dcterms:created xsi:type="dcterms:W3CDTF">2020-02-17T11:39:21Z</dcterms:created>
  <dcterms:modified xsi:type="dcterms:W3CDTF">2020-02-24T09:04:22Z</dcterms:modified>
</cp:coreProperties>
</file>